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4"/>
  </p:notesMasterIdLst>
  <p:sldIdLst>
    <p:sldId id="281" r:id="rId2"/>
    <p:sldId id="282" r:id="rId3"/>
    <p:sldId id="347" r:id="rId4"/>
    <p:sldId id="293" r:id="rId5"/>
    <p:sldId id="324" r:id="rId6"/>
    <p:sldId id="348" r:id="rId7"/>
    <p:sldId id="349" r:id="rId8"/>
    <p:sldId id="320" r:id="rId9"/>
    <p:sldId id="321" r:id="rId10"/>
    <p:sldId id="342" r:id="rId11"/>
    <p:sldId id="343" r:id="rId12"/>
    <p:sldId id="345" r:id="rId13"/>
    <p:sldId id="351" r:id="rId14"/>
    <p:sldId id="352" r:id="rId15"/>
    <p:sldId id="353" r:id="rId16"/>
    <p:sldId id="354" r:id="rId17"/>
    <p:sldId id="355" r:id="rId18"/>
    <p:sldId id="356" r:id="rId19"/>
    <p:sldId id="357" r:id="rId20"/>
    <p:sldId id="360" r:id="rId21"/>
    <p:sldId id="359" r:id="rId22"/>
    <p:sldId id="362" r:id="rId23"/>
    <p:sldId id="363" r:id="rId24"/>
    <p:sldId id="364" r:id="rId25"/>
    <p:sldId id="367" r:id="rId26"/>
    <p:sldId id="368" r:id="rId27"/>
    <p:sldId id="369" r:id="rId28"/>
    <p:sldId id="370" r:id="rId29"/>
    <p:sldId id="371" r:id="rId30"/>
    <p:sldId id="372" r:id="rId31"/>
    <p:sldId id="290" r:id="rId32"/>
    <p:sldId id="291" r:id="rId33"/>
  </p:sldIdLst>
  <p:sldSz cx="12192000" cy="6858000"/>
  <p:notesSz cx="6858000" cy="9144000"/>
  <p:embeddedFontLst>
    <p:embeddedFont>
      <p:font typeface="Calibri Light" pitchFamily="34" charset="0"/>
      <p:regular r:id="rId35"/>
      <p:italic r:id="rId36"/>
    </p:embeddedFont>
    <p:embeddedFont>
      <p:font typeface="Calibri"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FF"/>
    <a:srgbClr val="000066"/>
    <a:srgbClr val="660033"/>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91" autoAdjust="0"/>
  </p:normalViewPr>
  <p:slideViewPr>
    <p:cSldViewPr snapToGrid="0">
      <p:cViewPr>
        <p:scale>
          <a:sx n="70" d="100"/>
          <a:sy n="70" d="100"/>
        </p:scale>
        <p:origin x="-74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D5BE0-0F78-4251-8B26-C3637952B1C3}" type="datetimeFigureOut">
              <a:rPr lang="en-US" smtClean="0"/>
              <a:t>8/27/2021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E775DA-6A11-4CB7-97CA-4B1C87D9F669}" type="slidenum">
              <a:rPr lang="en-US" smtClean="0"/>
              <a:t>‹#›</a:t>
            </a:fld>
            <a:endParaRPr lang="en-US"/>
          </a:p>
        </p:txBody>
      </p:sp>
    </p:spTree>
    <p:extLst>
      <p:ext uri="{BB962C8B-B14F-4D97-AF65-F5344CB8AC3E}">
        <p14:creationId xmlns:p14="http://schemas.microsoft.com/office/powerpoint/2010/main" val="1683918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E92C4AC-25A9-491E-BBD3-D3D152D58F0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DE8B84F6-1954-40C3-A7AF-7E2294BBB3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1CB4F6B-F893-4B93-AAD3-4FCFAFE111EC}"/>
              </a:ext>
            </a:extLst>
          </p:cNvPr>
          <p:cNvSpPr>
            <a:spLocks noGrp="1"/>
          </p:cNvSpPr>
          <p:nvPr>
            <p:ph type="dt" sz="half" idx="10"/>
          </p:nvPr>
        </p:nvSpPr>
        <p:spPr/>
        <p:txBody>
          <a:bodyPr/>
          <a:lstStyle/>
          <a:p>
            <a:fld id="{5DF482EC-926D-4C5A-9790-48C7BDC6D9F0}" type="datetimeFigureOut">
              <a:rPr lang="en-US" smtClean="0"/>
              <a:t>8/27/2021</a:t>
            </a:fld>
            <a:endParaRPr lang="en-US"/>
          </a:p>
        </p:txBody>
      </p:sp>
      <p:sp>
        <p:nvSpPr>
          <p:cNvPr id="5" name="Footer Placeholder 4">
            <a:extLst>
              <a:ext uri="{FF2B5EF4-FFF2-40B4-BE49-F238E27FC236}">
                <a16:creationId xmlns="" xmlns:a16="http://schemas.microsoft.com/office/drawing/2014/main" id="{844055D8-30CC-4187-86DA-DCE85B6F25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C5BC04DA-24C5-49D8-A115-4F404AFE6D8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8246235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17BB7D-3453-4BF7-9C3A-F6CAEDE7CE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593EAF4-F55E-4E30-BD63-71328DD2EE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9EC259D-81BF-48A8-9910-0E76F9534C7B}"/>
              </a:ext>
            </a:extLst>
          </p:cNvPr>
          <p:cNvSpPr>
            <a:spLocks noGrp="1"/>
          </p:cNvSpPr>
          <p:nvPr>
            <p:ph type="dt" sz="half" idx="10"/>
          </p:nvPr>
        </p:nvSpPr>
        <p:spPr/>
        <p:txBody>
          <a:bodyPr/>
          <a:lstStyle/>
          <a:p>
            <a:fld id="{5DF482EC-926D-4C5A-9790-48C7BDC6D9F0}" type="datetimeFigureOut">
              <a:rPr lang="en-US" smtClean="0"/>
              <a:t>8/27/2021</a:t>
            </a:fld>
            <a:endParaRPr lang="en-US"/>
          </a:p>
        </p:txBody>
      </p:sp>
      <p:sp>
        <p:nvSpPr>
          <p:cNvPr id="5" name="Footer Placeholder 4">
            <a:extLst>
              <a:ext uri="{FF2B5EF4-FFF2-40B4-BE49-F238E27FC236}">
                <a16:creationId xmlns="" xmlns:a16="http://schemas.microsoft.com/office/drawing/2014/main" id="{BDBD62E6-66D2-49E7-884A-825B61AC0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5344F3F-1C8D-40AE-90C9-A6A22FEC03C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433948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60A3EEE-4F00-4A37-AE0B-526234C6C4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00A4511-05C3-4BF9-8EEE-7ECF6706E38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2809F5CA-AF6A-4E51-91EB-8FD4534AE379}"/>
              </a:ext>
            </a:extLst>
          </p:cNvPr>
          <p:cNvSpPr>
            <a:spLocks noGrp="1"/>
          </p:cNvSpPr>
          <p:nvPr>
            <p:ph type="dt" sz="half" idx="10"/>
          </p:nvPr>
        </p:nvSpPr>
        <p:spPr/>
        <p:txBody>
          <a:bodyPr/>
          <a:lstStyle/>
          <a:p>
            <a:fld id="{5DF482EC-926D-4C5A-9790-48C7BDC6D9F0}" type="datetimeFigureOut">
              <a:rPr lang="en-US" smtClean="0"/>
              <a:t>8/27/2021</a:t>
            </a:fld>
            <a:endParaRPr lang="en-US"/>
          </a:p>
        </p:txBody>
      </p:sp>
      <p:sp>
        <p:nvSpPr>
          <p:cNvPr id="5" name="Footer Placeholder 4">
            <a:extLst>
              <a:ext uri="{FF2B5EF4-FFF2-40B4-BE49-F238E27FC236}">
                <a16:creationId xmlns="" xmlns:a16="http://schemas.microsoft.com/office/drawing/2014/main" id="{767893D3-B08B-40BB-9FCD-F0BCEA04C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367CF8C-074A-4D39-B1BD-41EB65F114F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9554157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4F3A36-3F20-45B0-8F59-0A175A7D3C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6BEDCE2-0D27-4CC2-9C58-321096BD30E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485E8FF-543E-4D24-A361-F07C99816BC2}"/>
              </a:ext>
            </a:extLst>
          </p:cNvPr>
          <p:cNvSpPr>
            <a:spLocks noGrp="1"/>
          </p:cNvSpPr>
          <p:nvPr>
            <p:ph type="dt" sz="half" idx="10"/>
          </p:nvPr>
        </p:nvSpPr>
        <p:spPr/>
        <p:txBody>
          <a:bodyPr/>
          <a:lstStyle/>
          <a:p>
            <a:fld id="{5DF482EC-926D-4C5A-9790-48C7BDC6D9F0}" type="datetimeFigureOut">
              <a:rPr lang="en-US" smtClean="0"/>
              <a:t>8/27/2021</a:t>
            </a:fld>
            <a:endParaRPr lang="en-US"/>
          </a:p>
        </p:txBody>
      </p:sp>
      <p:sp>
        <p:nvSpPr>
          <p:cNvPr id="5" name="Footer Placeholder 4">
            <a:extLst>
              <a:ext uri="{FF2B5EF4-FFF2-40B4-BE49-F238E27FC236}">
                <a16:creationId xmlns="" xmlns:a16="http://schemas.microsoft.com/office/drawing/2014/main" id="{8E6C68C3-2E4E-4FDC-8456-5122FC11F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640F0203-5DB1-4E1C-9543-BE2612B8D511}"/>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8446834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91DD8FD-4D9E-40A4-9CFB-A7787B95C7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7E88001-C3EF-4B05-99E1-A25298FD04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5834B3D1-5A64-46DB-8327-D6ECF83BD371}"/>
              </a:ext>
            </a:extLst>
          </p:cNvPr>
          <p:cNvSpPr>
            <a:spLocks noGrp="1"/>
          </p:cNvSpPr>
          <p:nvPr>
            <p:ph type="dt" sz="half" idx="10"/>
          </p:nvPr>
        </p:nvSpPr>
        <p:spPr/>
        <p:txBody>
          <a:bodyPr/>
          <a:lstStyle/>
          <a:p>
            <a:fld id="{5DF482EC-926D-4C5A-9790-48C7BDC6D9F0}" type="datetimeFigureOut">
              <a:rPr lang="en-US" smtClean="0"/>
              <a:t>8/27/2021</a:t>
            </a:fld>
            <a:endParaRPr lang="en-US"/>
          </a:p>
        </p:txBody>
      </p:sp>
      <p:sp>
        <p:nvSpPr>
          <p:cNvPr id="5" name="Footer Placeholder 4">
            <a:extLst>
              <a:ext uri="{FF2B5EF4-FFF2-40B4-BE49-F238E27FC236}">
                <a16:creationId xmlns="" xmlns:a16="http://schemas.microsoft.com/office/drawing/2014/main" id="{39AAFD04-EE1E-4EEC-828A-472CC50225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3574EB26-D95E-4BD0-B938-71E7A3609D10}"/>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59893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2D67B6B-8372-407F-B987-F6C1D2DC6A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924B212-ED9E-4EB4-973D-D4AD68060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DEF93D0-B8D3-4E25-8FA4-852D6D1141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F41E08E-E320-4178-9EE0-FD42FE9E993F}"/>
              </a:ext>
            </a:extLst>
          </p:cNvPr>
          <p:cNvSpPr>
            <a:spLocks noGrp="1"/>
          </p:cNvSpPr>
          <p:nvPr>
            <p:ph type="dt" sz="half" idx="10"/>
          </p:nvPr>
        </p:nvSpPr>
        <p:spPr/>
        <p:txBody>
          <a:bodyPr/>
          <a:lstStyle/>
          <a:p>
            <a:fld id="{5DF482EC-926D-4C5A-9790-48C7BDC6D9F0}" type="datetimeFigureOut">
              <a:rPr lang="en-US" smtClean="0"/>
              <a:t>8/27/2021</a:t>
            </a:fld>
            <a:endParaRPr lang="en-US"/>
          </a:p>
        </p:txBody>
      </p:sp>
      <p:sp>
        <p:nvSpPr>
          <p:cNvPr id="6" name="Footer Placeholder 5">
            <a:extLst>
              <a:ext uri="{FF2B5EF4-FFF2-40B4-BE49-F238E27FC236}">
                <a16:creationId xmlns="" xmlns:a16="http://schemas.microsoft.com/office/drawing/2014/main" id="{7EBF787D-9CF5-4F7F-8A6B-06B6F20D9E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BB87AB96-08D3-4021-A2C1-136E10A8BCEC}"/>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38280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C9C57D9-0A70-4ECC-9E6C-BB0E45118A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21BB4E1-F3E9-497F-B4ED-1479842141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2AB6B213-7731-4FDC-BA32-A68DF9A087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D786657-9EB5-4ED4-8EEE-83A3107759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074A6765-5EB5-4FDE-91D1-632B93FB8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1570E046-BD4B-46E7-A774-D802E8E55419}"/>
              </a:ext>
            </a:extLst>
          </p:cNvPr>
          <p:cNvSpPr>
            <a:spLocks noGrp="1"/>
          </p:cNvSpPr>
          <p:nvPr>
            <p:ph type="dt" sz="half" idx="10"/>
          </p:nvPr>
        </p:nvSpPr>
        <p:spPr/>
        <p:txBody>
          <a:bodyPr/>
          <a:lstStyle/>
          <a:p>
            <a:fld id="{5DF482EC-926D-4C5A-9790-48C7BDC6D9F0}" type="datetimeFigureOut">
              <a:rPr lang="en-US" smtClean="0"/>
              <a:t>8/27/2021</a:t>
            </a:fld>
            <a:endParaRPr lang="en-US"/>
          </a:p>
        </p:txBody>
      </p:sp>
      <p:sp>
        <p:nvSpPr>
          <p:cNvPr id="8" name="Footer Placeholder 7">
            <a:extLst>
              <a:ext uri="{FF2B5EF4-FFF2-40B4-BE49-F238E27FC236}">
                <a16:creationId xmlns="" xmlns:a16="http://schemas.microsoft.com/office/drawing/2014/main" id="{BB03A516-7FC3-4881-841E-BBE9472A2CB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F54FED7-81AD-428E-8F0E-FCF8BA4CD76E}"/>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8010025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9BF0E8B-4FD3-4FA0-A519-2EE1296451C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07901383-2F5E-4791-A20E-63D368F33C23}"/>
              </a:ext>
            </a:extLst>
          </p:cNvPr>
          <p:cNvSpPr>
            <a:spLocks noGrp="1"/>
          </p:cNvSpPr>
          <p:nvPr>
            <p:ph type="dt" sz="half" idx="10"/>
          </p:nvPr>
        </p:nvSpPr>
        <p:spPr/>
        <p:txBody>
          <a:bodyPr/>
          <a:lstStyle/>
          <a:p>
            <a:fld id="{5DF482EC-926D-4C5A-9790-48C7BDC6D9F0}" type="datetimeFigureOut">
              <a:rPr lang="en-US" smtClean="0"/>
              <a:t>8/27/2021</a:t>
            </a:fld>
            <a:endParaRPr lang="en-US"/>
          </a:p>
        </p:txBody>
      </p:sp>
      <p:sp>
        <p:nvSpPr>
          <p:cNvPr id="4" name="Footer Placeholder 3">
            <a:extLst>
              <a:ext uri="{FF2B5EF4-FFF2-40B4-BE49-F238E27FC236}">
                <a16:creationId xmlns="" xmlns:a16="http://schemas.microsoft.com/office/drawing/2014/main" id="{B2CBD843-9E63-4E24-89C2-5BC785E6D3B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CCDE01F9-170C-4F29-A923-384B409BFC24}"/>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59662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3DBB03A2-7346-4A43-8AA7-771C023F7B5C}"/>
              </a:ext>
            </a:extLst>
          </p:cNvPr>
          <p:cNvSpPr>
            <a:spLocks noGrp="1"/>
          </p:cNvSpPr>
          <p:nvPr>
            <p:ph type="dt" sz="half" idx="10"/>
          </p:nvPr>
        </p:nvSpPr>
        <p:spPr/>
        <p:txBody>
          <a:bodyPr/>
          <a:lstStyle/>
          <a:p>
            <a:fld id="{5DF482EC-926D-4C5A-9790-48C7BDC6D9F0}" type="datetimeFigureOut">
              <a:rPr lang="en-US" smtClean="0"/>
              <a:t>8/27/2021</a:t>
            </a:fld>
            <a:endParaRPr lang="en-US"/>
          </a:p>
        </p:txBody>
      </p:sp>
      <p:sp>
        <p:nvSpPr>
          <p:cNvPr id="3" name="Footer Placeholder 2">
            <a:extLst>
              <a:ext uri="{FF2B5EF4-FFF2-40B4-BE49-F238E27FC236}">
                <a16:creationId xmlns="" xmlns:a16="http://schemas.microsoft.com/office/drawing/2014/main" id="{384B70C1-6F7F-493F-AB8F-5C405D6BACA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AF617DE1-0DE6-4335-AEE4-263F436B0165}"/>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373362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2C196CF-F646-4939-A585-83B97885A8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31C23DA7-C34D-4EBF-9E9B-F847FA0EB4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3E6C1FAF-EE86-4CF5-8793-E4516249E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80338509-4BF3-449D-9325-329EDD1E1D8C}"/>
              </a:ext>
            </a:extLst>
          </p:cNvPr>
          <p:cNvSpPr>
            <a:spLocks noGrp="1"/>
          </p:cNvSpPr>
          <p:nvPr>
            <p:ph type="dt" sz="half" idx="10"/>
          </p:nvPr>
        </p:nvSpPr>
        <p:spPr/>
        <p:txBody>
          <a:bodyPr/>
          <a:lstStyle/>
          <a:p>
            <a:fld id="{5DF482EC-926D-4C5A-9790-48C7BDC6D9F0}" type="datetimeFigureOut">
              <a:rPr lang="en-US" smtClean="0"/>
              <a:t>8/27/2021</a:t>
            </a:fld>
            <a:endParaRPr lang="en-US"/>
          </a:p>
        </p:txBody>
      </p:sp>
      <p:sp>
        <p:nvSpPr>
          <p:cNvPr id="6" name="Footer Placeholder 5">
            <a:extLst>
              <a:ext uri="{FF2B5EF4-FFF2-40B4-BE49-F238E27FC236}">
                <a16:creationId xmlns="" xmlns:a16="http://schemas.microsoft.com/office/drawing/2014/main" id="{95F8B8F9-7254-4B1A-8F02-9695B05923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431797EF-37F6-4296-BFC8-B782CA42E15A}"/>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2204954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8748F1-15E0-4B6E-9F9F-2088CAD592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88DF8ED-0EC1-4DA7-BC94-CDE7FBD3C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BC5A1D4F-F643-45E7-8865-4B5EBAD2E2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729EB9C-B33D-49BC-9AFA-03722285D243}"/>
              </a:ext>
            </a:extLst>
          </p:cNvPr>
          <p:cNvSpPr>
            <a:spLocks noGrp="1"/>
          </p:cNvSpPr>
          <p:nvPr>
            <p:ph type="dt" sz="half" idx="10"/>
          </p:nvPr>
        </p:nvSpPr>
        <p:spPr/>
        <p:txBody>
          <a:bodyPr/>
          <a:lstStyle/>
          <a:p>
            <a:fld id="{5DF482EC-926D-4C5A-9790-48C7BDC6D9F0}" type="datetimeFigureOut">
              <a:rPr lang="en-US" smtClean="0"/>
              <a:t>8/27/2021</a:t>
            </a:fld>
            <a:endParaRPr lang="en-US"/>
          </a:p>
        </p:txBody>
      </p:sp>
      <p:sp>
        <p:nvSpPr>
          <p:cNvPr id="6" name="Footer Placeholder 5">
            <a:extLst>
              <a:ext uri="{FF2B5EF4-FFF2-40B4-BE49-F238E27FC236}">
                <a16:creationId xmlns="" xmlns:a16="http://schemas.microsoft.com/office/drawing/2014/main" id="{38FB90EA-375A-4025-9DA1-C750A8D918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15F5239-D086-44A7-81FD-23EE505B2869}"/>
              </a:ext>
            </a:extLst>
          </p:cNvPr>
          <p:cNvSpPr>
            <a:spLocks noGrp="1"/>
          </p:cNvSpPr>
          <p:nvPr>
            <p:ph type="sldNum" sz="quarter" idx="12"/>
          </p:nvPr>
        </p:nvSpPr>
        <p:spPr/>
        <p:txBody>
          <a:bodyPr/>
          <a:lstStyle/>
          <a:p>
            <a:fld id="{24B8B373-8D77-4B1D-89C4-87E4A3F9FEF4}" type="slidenum">
              <a:rPr lang="en-US" smtClean="0"/>
              <a:t>‹#›</a:t>
            </a:fld>
            <a:endParaRPr lang="en-US"/>
          </a:p>
        </p:txBody>
      </p:sp>
    </p:spTree>
    <p:extLst>
      <p:ext uri="{BB962C8B-B14F-4D97-AF65-F5344CB8AC3E}">
        <p14:creationId xmlns:p14="http://schemas.microsoft.com/office/powerpoint/2010/main" val="16378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12F7718C-FB26-482D-9722-35308CE1B08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E0F083D-058D-40FC-99F8-67C635DEA7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367060-E362-494B-AF2A-CFD15370A0C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F482EC-926D-4C5A-9790-48C7BDC6D9F0}" type="datetimeFigureOut">
              <a:rPr lang="en-US" smtClean="0"/>
              <a:t>8/27/2021</a:t>
            </a:fld>
            <a:endParaRPr lang="en-US"/>
          </a:p>
        </p:txBody>
      </p:sp>
      <p:sp>
        <p:nvSpPr>
          <p:cNvPr id="5" name="Footer Placeholder 4">
            <a:extLst>
              <a:ext uri="{FF2B5EF4-FFF2-40B4-BE49-F238E27FC236}">
                <a16:creationId xmlns="" xmlns:a16="http://schemas.microsoft.com/office/drawing/2014/main" id="{AE8769ED-8439-4760-B04A-FA28692B44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495B1515-6AB0-4E4D-9D99-0B7384AFB4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B8B373-8D77-4B1D-89C4-87E4A3F9FEF4}" type="slidenum">
              <a:rPr lang="en-US" smtClean="0"/>
              <a:t>‹#›</a:t>
            </a:fld>
            <a:endParaRPr lang="en-US"/>
          </a:p>
        </p:txBody>
      </p:sp>
    </p:spTree>
    <p:extLst>
      <p:ext uri="{BB962C8B-B14F-4D97-AF65-F5344CB8AC3E}">
        <p14:creationId xmlns:p14="http://schemas.microsoft.com/office/powerpoint/2010/main" val="21868303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png"/><Relationship Id="rId5" Type="http://schemas.openxmlformats.org/officeDocument/2006/relationships/slide" Target="slide8.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slide" Target="slide8.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slide" Target="slide8.xml"/><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15.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17.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2.png"/><Relationship Id="rId5" Type="http://schemas.openxmlformats.org/officeDocument/2006/relationships/image" Target="../media/image20.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18.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18.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jp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image" Target="../media/image18.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image" Target="../media/image18.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23.png"/><Relationship Id="rId5" Type="http://schemas.openxmlformats.org/officeDocument/2006/relationships/image" Target="../media/image24.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6.png"/><Relationship Id="rId7" Type="http://schemas.openxmlformats.org/officeDocument/2006/relationships/slide" Target="slide26.xml"/><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slide" Target="slide28.xml"/><Relationship Id="rId5" Type="http://schemas.openxmlformats.org/officeDocument/2006/relationships/image" Target="../media/image29.png"/><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5.jp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5.jpg"/><Relationship Id="rId1" Type="http://schemas.openxmlformats.org/officeDocument/2006/relationships/slideLayout" Target="../slideLayouts/slideLayout2.xml"/><Relationship Id="rId6" Type="http://schemas.openxmlformats.org/officeDocument/2006/relationships/slide" Target="slide30.xml"/><Relationship Id="rId5" Type="http://schemas.openxmlformats.org/officeDocument/2006/relationships/image" Target="../media/image29.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media7.mp3"/><Relationship Id="rId13" Type="http://schemas.openxmlformats.org/officeDocument/2006/relationships/slide" Target="slide11.xml"/><Relationship Id="rId3" Type="http://schemas.microsoft.com/office/2007/relationships/media" Target="../media/media5.mp3"/><Relationship Id="rId7" Type="http://schemas.microsoft.com/office/2007/relationships/media" Target="../media/media7.mp3"/><Relationship Id="rId12" Type="http://schemas.openxmlformats.org/officeDocument/2006/relationships/image" Target="../media/image13.png"/><Relationship Id="rId2" Type="http://schemas.openxmlformats.org/officeDocument/2006/relationships/audio" Target="../media/media4.mp3"/><Relationship Id="rId16" Type="http://schemas.openxmlformats.org/officeDocument/2006/relationships/image" Target="../media/image2.png"/><Relationship Id="rId1" Type="http://schemas.microsoft.com/office/2007/relationships/media" Target="../media/media4.mp3"/><Relationship Id="rId6" Type="http://schemas.openxmlformats.org/officeDocument/2006/relationships/audio" Target="../media/media6.mp3"/><Relationship Id="rId11" Type="http://schemas.openxmlformats.org/officeDocument/2006/relationships/slide" Target="slide9.xml"/><Relationship Id="rId5" Type="http://schemas.microsoft.com/office/2007/relationships/media" Target="../media/media6.mp3"/><Relationship Id="rId15" Type="http://schemas.openxmlformats.org/officeDocument/2006/relationships/slide" Target="slide12.xml"/><Relationship Id="rId10" Type="http://schemas.openxmlformats.org/officeDocument/2006/relationships/image" Target="../media/image12.jpg"/><Relationship Id="rId4" Type="http://schemas.openxmlformats.org/officeDocument/2006/relationships/audio" Target="../media/media5.mp3"/><Relationship Id="rId9" Type="http://schemas.openxmlformats.org/officeDocument/2006/relationships/slideLayout" Target="../slideLayouts/slideLayout2.xml"/><Relationship Id="rId14" Type="http://schemas.openxmlformats.org/officeDocument/2006/relationships/slide" Target="slide10.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slide" Target="slide8.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9000" b="-19000"/>
          </a:stretch>
        </a:blipFill>
        <a:effectLst/>
      </p:bgPr>
    </p:bg>
    <p:spTree>
      <p:nvGrpSpPr>
        <p:cNvPr id="1" name=""/>
        <p:cNvGrpSpPr/>
        <p:nvPr/>
      </p:nvGrpSpPr>
      <p:grpSpPr>
        <a:xfrm>
          <a:off x="0" y="0"/>
          <a:ext cx="0" cy="0"/>
          <a:chOff x="0" y="0"/>
          <a:chExt cx="0" cy="0"/>
        </a:xfrm>
      </p:grpSpPr>
      <p:pic>
        <p:nvPicPr>
          <p:cNvPr id="5" name="nhac tap chung xuat s - Par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479145" y="1301325"/>
            <a:ext cx="609600" cy="609600"/>
          </a:xfrm>
          <a:prstGeom prst="rect">
            <a:avLst/>
          </a:prstGeom>
        </p:spPr>
      </p:pic>
      <p:sp>
        <p:nvSpPr>
          <p:cNvPr id="2" name="TextBox 1"/>
          <p:cNvSpPr txBox="1"/>
          <p:nvPr/>
        </p:nvSpPr>
        <p:spPr>
          <a:xfrm>
            <a:off x="6894287" y="127586"/>
            <a:ext cx="5297713" cy="954107"/>
          </a:xfrm>
          <a:prstGeom prst="rect">
            <a:avLst/>
          </a:prstGeom>
          <a:noFill/>
        </p:spPr>
        <p:txBody>
          <a:bodyPr wrap="square" rtlCol="0">
            <a:prstTxWarp prst="textWave1">
              <a:avLst/>
            </a:prstTxWarp>
            <a:spAutoFit/>
          </a:bodyPr>
          <a:lstStyle/>
          <a:p>
            <a:r>
              <a:rPr lang="en-US" sz="2800" b="1" i="1" smtClean="0">
                <a:solidFill>
                  <a:srgbClr val="6600FF"/>
                </a:solidFill>
              </a:rPr>
              <a:t>Chào mừng quý thầy cô và các bạn học sinh về dự tiết âm nhạc</a:t>
            </a:r>
            <a:endParaRPr lang="en-US" sz="2800" b="1" i="1">
              <a:solidFill>
                <a:srgbClr val="6600FF"/>
              </a:solidFill>
            </a:endParaRPr>
          </a:p>
        </p:txBody>
      </p:sp>
    </p:spTree>
    <p:extLst>
      <p:ext uri="{BB962C8B-B14F-4D97-AF65-F5344CB8AC3E}">
        <p14:creationId xmlns:p14="http://schemas.microsoft.com/office/powerpoint/2010/main" val="1625233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7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5" name="Rectangle 4"/>
          <p:cNvSpPr/>
          <p:nvPr/>
        </p:nvSpPr>
        <p:spPr>
          <a:xfrm rot="734639">
            <a:off x="2624362" y="2493160"/>
            <a:ext cx="1057798" cy="646331"/>
          </a:xfrm>
          <a:prstGeom prst="rect">
            <a:avLst/>
          </a:prstGeom>
        </p:spPr>
        <p:txBody>
          <a:bodyPr wrap="square">
            <a:spAutoFit/>
          </a:bodyPr>
          <a:lstStyle/>
          <a:p>
            <a:r>
              <a:rPr lang="en-US" sz="3600" i="1" smtClean="0">
                <a:solidFill>
                  <a:srgbClr val="000066"/>
                </a:solidFill>
              </a:rPr>
              <a:t>   </a:t>
            </a:r>
            <a:endParaRPr lang="en-US" sz="3200" i="1">
              <a:solidFill>
                <a:srgbClr val="000066"/>
              </a:solidFill>
            </a:endParaRPr>
          </a:p>
        </p:txBody>
      </p:sp>
      <p:sp>
        <p:nvSpPr>
          <p:cNvPr id="6" name="Right Arrow 5">
            <a:hlinkClick r:id="rId5" action="ppaction://hlinksldjump"/>
          </p:cNvPr>
          <p:cNvSpPr/>
          <p:nvPr/>
        </p:nvSpPr>
        <p:spPr>
          <a:xfrm>
            <a:off x="4388241" y="5058228"/>
            <a:ext cx="3802742" cy="1799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smtClean="0">
                <a:solidFill>
                  <a:schemeClr val="bg2"/>
                </a:solidFill>
                <a:latin typeface="Times New Roman" pitchFamily="18" charset="0"/>
                <a:cs typeface="Times New Roman" pitchFamily="18" charset="0"/>
              </a:rPr>
              <a:t>Quay lại nội dung trò chơi</a:t>
            </a:r>
            <a:endParaRPr lang="en-US" sz="3200" b="1" i="1">
              <a:solidFill>
                <a:schemeClr val="bg2"/>
              </a:solidFill>
              <a:latin typeface="Times New Roman" pitchFamily="18" charset="0"/>
              <a:cs typeface="Times New Roman" pitchFamily="18" charset="0"/>
            </a:endParaRPr>
          </a:p>
        </p:txBody>
      </p:sp>
      <p:sp>
        <p:nvSpPr>
          <p:cNvPr id="3" name="TextBox 2"/>
          <p:cNvSpPr txBox="1"/>
          <p:nvPr/>
        </p:nvSpPr>
        <p:spPr>
          <a:xfrm rot="20366272">
            <a:off x="2855330" y="1849735"/>
            <a:ext cx="6197753" cy="1077218"/>
          </a:xfrm>
          <a:prstGeom prst="rect">
            <a:avLst/>
          </a:prstGeom>
          <a:noFill/>
        </p:spPr>
        <p:txBody>
          <a:bodyPr wrap="square" rtlCol="0">
            <a:spAutoFit/>
          </a:bodyPr>
          <a:lstStyle/>
          <a:p>
            <a:r>
              <a:rPr lang="en-US" sz="3200" b="1" i="1" dirty="0" err="1" smtClean="0">
                <a:solidFill>
                  <a:srgbClr val="0070C0"/>
                </a:solidFill>
                <a:latin typeface="Times New Roman" pitchFamily="18" charset="0"/>
                <a:cs typeface="Times New Roman" pitchFamily="18" charset="0"/>
              </a:rPr>
              <a:t>Câu</a:t>
            </a:r>
            <a:r>
              <a:rPr lang="en-US" sz="3200" b="1" i="1" dirty="0" smtClean="0">
                <a:solidFill>
                  <a:srgbClr val="0070C0"/>
                </a:solidFill>
                <a:latin typeface="Times New Roman" pitchFamily="18" charset="0"/>
                <a:cs typeface="Times New Roman" pitchFamily="18" charset="0"/>
              </a:rPr>
              <a:t> </a:t>
            </a:r>
            <a:r>
              <a:rPr lang="en-US" sz="3200" b="1" i="1" dirty="0" smtClean="0">
                <a:solidFill>
                  <a:srgbClr val="0070C0"/>
                </a:solidFill>
                <a:latin typeface="Times New Roman" pitchFamily="18" charset="0"/>
                <a:cs typeface="Times New Roman" pitchFamily="18" charset="0"/>
              </a:rPr>
              <a:t>2: </a:t>
            </a:r>
            <a:r>
              <a:rPr lang="en-US" sz="3200" b="1" i="1" dirty="0" err="1" smtClean="0">
                <a:solidFill>
                  <a:srgbClr val="0070C0"/>
                </a:solidFill>
                <a:latin typeface="Times New Roman" pitchFamily="18" charset="0"/>
                <a:cs typeface="Times New Roman" pitchFamily="18" charset="0"/>
              </a:rPr>
              <a:t>Cùng</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đàn</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cùng</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hát</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vang</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lừng</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họp</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vào</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ngày</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tết</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tưng</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bừng</a:t>
            </a:r>
            <a:endParaRPr lang="en-US" sz="3200" b="1" i="1" dirty="0">
              <a:solidFill>
                <a:srgbClr val="0070C0"/>
              </a:solidFill>
              <a:latin typeface="Times New Roman" pitchFamily="18" charset="0"/>
              <a:cs typeface="Times New Roman" pitchFamily="18" charset="0"/>
            </a:endParaRPr>
          </a:p>
        </p:txBody>
      </p:sp>
      <p:pic>
        <p:nvPicPr>
          <p:cNvPr id="8" name="C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178639" y="805501"/>
            <a:ext cx="609600" cy="609600"/>
          </a:xfrm>
          <a:prstGeom prst="rect">
            <a:avLst/>
          </a:prstGeom>
        </p:spPr>
      </p:pic>
    </p:spTree>
    <p:extLst>
      <p:ext uri="{BB962C8B-B14F-4D97-AF65-F5344CB8AC3E}">
        <p14:creationId xmlns:p14="http://schemas.microsoft.com/office/powerpoint/2010/main" val="2401286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8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rot="20518143">
            <a:off x="3085171" y="1963503"/>
            <a:ext cx="6067309" cy="1077218"/>
          </a:xfrm>
          <a:prstGeom prst="rect">
            <a:avLst/>
          </a:prstGeom>
          <a:noFill/>
        </p:spPr>
        <p:txBody>
          <a:bodyPr wrap="square" rtlCol="0">
            <a:spAutoFit/>
          </a:bodyPr>
          <a:lstStyle/>
          <a:p>
            <a:pPr algn="ctr"/>
            <a:r>
              <a:rPr lang="en-US" sz="3200" b="1" i="1" smtClean="0">
                <a:solidFill>
                  <a:srgbClr val="0070C0"/>
                </a:solidFill>
                <a:latin typeface="Times New Roman" pitchFamily="18" charset="0"/>
                <a:cs typeface="Times New Roman" pitchFamily="18" charset="0"/>
              </a:rPr>
              <a:t>Câu 3: Nhớ mãi phút giây êm đềm sống bên nhau bao bạn hiền</a:t>
            </a:r>
            <a:endParaRPr lang="en-US" sz="3200" b="1" i="1">
              <a:solidFill>
                <a:srgbClr val="0070C0"/>
              </a:solidFill>
              <a:latin typeface="Times New Roman" pitchFamily="18" charset="0"/>
              <a:cs typeface="Times New Roman" pitchFamily="18" charset="0"/>
            </a:endParaRPr>
          </a:p>
        </p:txBody>
      </p:sp>
      <p:sp>
        <p:nvSpPr>
          <p:cNvPr id="5" name="Right Arrow 4">
            <a:hlinkClick r:id="rId5" action="ppaction://hlinksldjump"/>
          </p:cNvPr>
          <p:cNvSpPr/>
          <p:nvPr/>
        </p:nvSpPr>
        <p:spPr>
          <a:xfrm>
            <a:off x="3285156" y="4393048"/>
            <a:ext cx="3802742" cy="1799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smtClean="0">
                <a:solidFill>
                  <a:schemeClr val="bg2"/>
                </a:solidFill>
                <a:latin typeface="Times New Roman" pitchFamily="18" charset="0"/>
                <a:cs typeface="Times New Roman" pitchFamily="18" charset="0"/>
              </a:rPr>
              <a:t>Quay lại nội dung trò chơi</a:t>
            </a:r>
            <a:endParaRPr lang="en-US" sz="3200" b="1" i="1">
              <a:solidFill>
                <a:schemeClr val="bg2"/>
              </a:solidFill>
              <a:latin typeface="Times New Roman" pitchFamily="18" charset="0"/>
              <a:cs typeface="Times New Roman" pitchFamily="18" charset="0"/>
            </a:endParaRPr>
          </a:p>
        </p:txBody>
      </p:sp>
      <p:pic>
        <p:nvPicPr>
          <p:cNvPr id="6" name="C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846286" y="492452"/>
            <a:ext cx="609600" cy="609600"/>
          </a:xfrm>
          <a:prstGeom prst="rect">
            <a:avLst/>
          </a:prstGeom>
        </p:spPr>
      </p:pic>
    </p:spTree>
    <p:extLst>
      <p:ext uri="{BB962C8B-B14F-4D97-AF65-F5344CB8AC3E}">
        <p14:creationId xmlns:p14="http://schemas.microsoft.com/office/powerpoint/2010/main" val="28123278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038"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4" name="TextBox 3"/>
          <p:cNvSpPr txBox="1"/>
          <p:nvPr/>
        </p:nvSpPr>
        <p:spPr>
          <a:xfrm rot="20626706">
            <a:off x="2768278" y="2340186"/>
            <a:ext cx="6927006" cy="584775"/>
          </a:xfrm>
          <a:prstGeom prst="rect">
            <a:avLst/>
          </a:prstGeom>
          <a:noFill/>
        </p:spPr>
        <p:txBody>
          <a:bodyPr wrap="square" rtlCol="0">
            <a:spAutoFit/>
          </a:bodyPr>
          <a:lstStyle/>
          <a:p>
            <a:pPr algn="ctr"/>
            <a:r>
              <a:rPr lang="en-US" sz="3200" b="1" i="1" smtClean="0">
                <a:solidFill>
                  <a:srgbClr val="0070C0"/>
                </a:solidFill>
                <a:latin typeface="Times New Roman" pitchFamily="18" charset="0"/>
                <a:cs typeface="Times New Roman" pitchFamily="18" charset="0"/>
              </a:rPr>
              <a:t>Câu </a:t>
            </a:r>
            <a:r>
              <a:rPr lang="en-US" sz="3200" b="1" i="1">
                <a:solidFill>
                  <a:srgbClr val="0070C0"/>
                </a:solidFill>
                <a:latin typeface="Times New Roman" pitchFamily="18" charset="0"/>
                <a:cs typeface="Times New Roman" pitchFamily="18" charset="0"/>
              </a:rPr>
              <a:t>4</a:t>
            </a:r>
            <a:r>
              <a:rPr lang="en-US" sz="3200" b="1" i="1" smtClean="0">
                <a:solidFill>
                  <a:srgbClr val="0070C0"/>
                </a:solidFill>
                <a:latin typeface="Times New Roman" pitchFamily="18" charset="0"/>
                <a:cs typeface="Times New Roman" pitchFamily="18" charset="0"/>
              </a:rPr>
              <a:t>: Hát lên tình thiết tha lâu bền </a:t>
            </a:r>
            <a:endParaRPr lang="en-US" sz="3200" b="1" i="1">
              <a:solidFill>
                <a:srgbClr val="0070C0"/>
              </a:solidFill>
              <a:latin typeface="Times New Roman" pitchFamily="18" charset="0"/>
              <a:cs typeface="Times New Roman" pitchFamily="18" charset="0"/>
            </a:endParaRPr>
          </a:p>
        </p:txBody>
      </p:sp>
      <p:sp>
        <p:nvSpPr>
          <p:cNvPr id="5" name="Right Arrow 4">
            <a:hlinkClick r:id="rId5" action="ppaction://hlinksldjump"/>
          </p:cNvPr>
          <p:cNvSpPr/>
          <p:nvPr/>
        </p:nvSpPr>
        <p:spPr>
          <a:xfrm>
            <a:off x="3285156" y="4393048"/>
            <a:ext cx="3802742" cy="1799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smtClean="0">
                <a:solidFill>
                  <a:schemeClr val="bg2"/>
                </a:solidFill>
                <a:latin typeface="Times New Roman" pitchFamily="18" charset="0"/>
                <a:cs typeface="Times New Roman" pitchFamily="18" charset="0"/>
              </a:rPr>
              <a:t>Chuyển nội dung tiếp theo</a:t>
            </a:r>
            <a:endParaRPr lang="en-US" sz="3200" b="1" i="1">
              <a:solidFill>
                <a:schemeClr val="bg2"/>
              </a:solidFill>
              <a:latin typeface="Times New Roman" pitchFamily="18" charset="0"/>
              <a:cs typeface="Times New Roman" pitchFamily="18" charset="0"/>
            </a:endParaRPr>
          </a:p>
        </p:txBody>
      </p:sp>
      <p:pic>
        <p:nvPicPr>
          <p:cNvPr id="6" name="C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24485" y="518593"/>
            <a:ext cx="609600" cy="609600"/>
          </a:xfrm>
          <a:prstGeom prst="rect">
            <a:avLst/>
          </a:prstGeom>
        </p:spPr>
      </p:pic>
    </p:spTree>
    <p:extLst>
      <p:ext uri="{BB962C8B-B14F-4D97-AF65-F5344CB8AC3E}">
        <p14:creationId xmlns:p14="http://schemas.microsoft.com/office/powerpoint/2010/main" val="19069645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05"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88686" y="1277258"/>
            <a:ext cx="9376228" cy="584775"/>
          </a:xfrm>
          <a:prstGeom prst="rect">
            <a:avLst/>
          </a:prstGeom>
          <a:noFill/>
        </p:spPr>
        <p:txBody>
          <a:bodyPr wrap="square" rtlCol="0">
            <a:spAutoFit/>
          </a:bodyPr>
          <a:lstStyle/>
          <a:p>
            <a:r>
              <a:rPr lang="en-US" sz="3200" b="1" i="1" smtClean="0">
                <a:solidFill>
                  <a:srgbClr val="FF0000"/>
                </a:solidFill>
                <a:latin typeface="Times New Roman" pitchFamily="18" charset="0"/>
                <a:cs typeface="Times New Roman" pitchFamily="18" charset="0"/>
              </a:rPr>
              <a:t>- HD lại cho HS hát kết hợp gõ đệm với 2 âm sắc</a:t>
            </a:r>
            <a:endParaRPr lang="en-US" sz="3200" b="1" i="1">
              <a:solidFill>
                <a:srgbClr val="FF0000"/>
              </a:solidFill>
              <a:latin typeface="Times New Roman" pitchFamily="18" charset="0"/>
              <a:cs typeface="Times New Roman" pitchFamily="18" charset="0"/>
            </a:endParaRPr>
          </a:p>
        </p:txBody>
      </p:sp>
      <p:pic>
        <p:nvPicPr>
          <p:cNvPr id="5" name="CHUC MUG Cm 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885714" y="1106715"/>
            <a:ext cx="609600" cy="609600"/>
          </a:xfrm>
          <a:prstGeom prst="rect">
            <a:avLst/>
          </a:prstGeom>
        </p:spPr>
      </p:pic>
    </p:spTree>
    <p:extLst>
      <p:ext uri="{BB962C8B-B14F-4D97-AF65-F5344CB8AC3E}">
        <p14:creationId xmlns:p14="http://schemas.microsoft.com/office/powerpoint/2010/main" val="18674033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09601" y="3700085"/>
            <a:ext cx="2830285" cy="3046988"/>
          </a:xfrm>
          <a:prstGeom prst="rect">
            <a:avLst/>
          </a:prstGeom>
          <a:noFill/>
        </p:spPr>
        <p:txBody>
          <a:bodyPr wrap="square" rtlCol="0">
            <a:spAutoFit/>
          </a:bodyPr>
          <a:lstStyle/>
          <a:p>
            <a:r>
              <a:rPr lang="en-US" i="1" dirty="0" smtClean="0">
                <a:latin typeface="Times New Roman" pitchFamily="18" charset="0"/>
                <a:cs typeface="Times New Roman" pitchFamily="18" charset="0"/>
              </a:rPr>
              <a:t>- </a:t>
            </a:r>
            <a:r>
              <a:rPr lang="en-US" sz="3200" i="1" dirty="0" smtClean="0">
                <a:solidFill>
                  <a:srgbClr val="00B0F0"/>
                </a:solidFill>
                <a:latin typeface="Times New Roman" pitchFamily="18" charset="0"/>
                <a:cs typeface="Times New Roman" pitchFamily="18" charset="0"/>
              </a:rPr>
              <a:t>Cho HS </a:t>
            </a:r>
            <a:r>
              <a:rPr lang="en-US" sz="3200" i="1" dirty="0" err="1" smtClean="0">
                <a:solidFill>
                  <a:srgbClr val="00B0F0"/>
                </a:solidFill>
                <a:latin typeface="Times New Roman" pitchFamily="18" charset="0"/>
                <a:cs typeface="Times New Roman" pitchFamily="18" charset="0"/>
              </a:rPr>
              <a:t>xem</a:t>
            </a:r>
            <a:r>
              <a:rPr lang="en-US" sz="3200" i="1" dirty="0" smtClean="0">
                <a:solidFill>
                  <a:srgbClr val="00B0F0"/>
                </a:solidFill>
                <a:latin typeface="Times New Roman" pitchFamily="18" charset="0"/>
                <a:cs typeface="Times New Roman" pitchFamily="18" charset="0"/>
              </a:rPr>
              <a:t> Video </a:t>
            </a:r>
            <a:r>
              <a:rPr lang="en-US" sz="3200" i="1" dirty="0" err="1" smtClean="0">
                <a:solidFill>
                  <a:srgbClr val="00B0F0"/>
                </a:solidFill>
                <a:latin typeface="Times New Roman" pitchFamily="18" charset="0"/>
                <a:cs typeface="Times New Roman" pitchFamily="18" charset="0"/>
              </a:rPr>
              <a:t>mẫu</a:t>
            </a:r>
            <a:r>
              <a:rPr lang="en-US" sz="3200" i="1" dirty="0" smtClean="0">
                <a:solidFill>
                  <a:srgbClr val="00B0F0"/>
                </a:solidFill>
                <a:latin typeface="Times New Roman" pitchFamily="18" charset="0"/>
                <a:cs typeface="Times New Roman" pitchFamily="18" charset="0"/>
              </a:rPr>
              <a:t> </a:t>
            </a:r>
            <a:r>
              <a:rPr lang="en-US" sz="3200" i="1" dirty="0" err="1" smtClean="0">
                <a:solidFill>
                  <a:srgbClr val="00B0F0"/>
                </a:solidFill>
                <a:latin typeface="Times New Roman" pitchFamily="18" charset="0"/>
                <a:cs typeface="Times New Roman" pitchFamily="18" charset="0"/>
              </a:rPr>
              <a:t>sau</a:t>
            </a:r>
            <a:r>
              <a:rPr lang="en-US" sz="3200" i="1" dirty="0" smtClean="0">
                <a:solidFill>
                  <a:srgbClr val="00B0F0"/>
                </a:solidFill>
                <a:latin typeface="Times New Roman" pitchFamily="18" charset="0"/>
                <a:cs typeface="Times New Roman" pitchFamily="18" charset="0"/>
              </a:rPr>
              <a:t> </a:t>
            </a:r>
            <a:r>
              <a:rPr lang="en-US" sz="3200" i="1" dirty="0" err="1" smtClean="0">
                <a:solidFill>
                  <a:srgbClr val="00B0F0"/>
                </a:solidFill>
                <a:latin typeface="Times New Roman" pitchFamily="18" charset="0"/>
                <a:cs typeface="Times New Roman" pitchFamily="18" charset="0"/>
              </a:rPr>
              <a:t>đó</a:t>
            </a:r>
            <a:r>
              <a:rPr lang="en-US" sz="3200" i="1" dirty="0" smtClean="0">
                <a:solidFill>
                  <a:srgbClr val="00B0F0"/>
                </a:solidFill>
                <a:latin typeface="Times New Roman" pitchFamily="18" charset="0"/>
                <a:cs typeface="Times New Roman" pitchFamily="18" charset="0"/>
              </a:rPr>
              <a:t> HD HS </a:t>
            </a:r>
            <a:r>
              <a:rPr lang="en-US" sz="3200" i="1" dirty="0" err="1" smtClean="0">
                <a:solidFill>
                  <a:srgbClr val="00B0F0"/>
                </a:solidFill>
                <a:latin typeface="Times New Roman" pitchFamily="18" charset="0"/>
                <a:cs typeface="Times New Roman" pitchFamily="18" charset="0"/>
              </a:rPr>
              <a:t>hát</a:t>
            </a:r>
            <a:r>
              <a:rPr lang="en-US" sz="3200" i="1" dirty="0" smtClean="0">
                <a:solidFill>
                  <a:srgbClr val="00B0F0"/>
                </a:solidFill>
                <a:latin typeface="Times New Roman" pitchFamily="18" charset="0"/>
                <a:cs typeface="Times New Roman" pitchFamily="18" charset="0"/>
              </a:rPr>
              <a:t> </a:t>
            </a:r>
            <a:r>
              <a:rPr lang="en-US" sz="3200" i="1" dirty="0" err="1" smtClean="0">
                <a:solidFill>
                  <a:srgbClr val="00B0F0"/>
                </a:solidFill>
                <a:latin typeface="Times New Roman" pitchFamily="18" charset="0"/>
                <a:cs typeface="Times New Roman" pitchFamily="18" charset="0"/>
              </a:rPr>
              <a:t>kết</a:t>
            </a:r>
            <a:r>
              <a:rPr lang="en-US" sz="3200" i="1" dirty="0" smtClean="0">
                <a:solidFill>
                  <a:srgbClr val="00B0F0"/>
                </a:solidFill>
                <a:latin typeface="Times New Roman" pitchFamily="18" charset="0"/>
                <a:cs typeface="Times New Roman" pitchFamily="18" charset="0"/>
              </a:rPr>
              <a:t> </a:t>
            </a:r>
            <a:r>
              <a:rPr lang="en-US" sz="3200" i="1" dirty="0" err="1" smtClean="0">
                <a:solidFill>
                  <a:srgbClr val="00B0F0"/>
                </a:solidFill>
                <a:latin typeface="Times New Roman" pitchFamily="18" charset="0"/>
                <a:cs typeface="Times New Roman" pitchFamily="18" charset="0"/>
              </a:rPr>
              <a:t>hợp</a:t>
            </a:r>
            <a:r>
              <a:rPr lang="en-US" sz="3200" i="1" dirty="0" smtClean="0">
                <a:solidFill>
                  <a:srgbClr val="00B0F0"/>
                </a:solidFill>
                <a:latin typeface="Times New Roman" pitchFamily="18" charset="0"/>
                <a:cs typeface="Times New Roman" pitchFamily="18" charset="0"/>
              </a:rPr>
              <a:t> </a:t>
            </a:r>
            <a:r>
              <a:rPr lang="en-US" sz="3200" i="1" dirty="0" err="1" smtClean="0">
                <a:solidFill>
                  <a:srgbClr val="00B0F0"/>
                </a:solidFill>
                <a:latin typeface="Times New Roman" pitchFamily="18" charset="0"/>
                <a:cs typeface="Times New Roman" pitchFamily="18" charset="0"/>
              </a:rPr>
              <a:t>vận</a:t>
            </a:r>
            <a:r>
              <a:rPr lang="en-US" sz="3200" i="1" dirty="0" smtClean="0">
                <a:solidFill>
                  <a:srgbClr val="00B0F0"/>
                </a:solidFill>
                <a:latin typeface="Times New Roman" pitchFamily="18" charset="0"/>
                <a:cs typeface="Times New Roman" pitchFamily="18" charset="0"/>
              </a:rPr>
              <a:t> </a:t>
            </a:r>
            <a:r>
              <a:rPr lang="en-US" sz="3200" i="1" dirty="0" err="1" smtClean="0">
                <a:solidFill>
                  <a:srgbClr val="00B0F0"/>
                </a:solidFill>
                <a:latin typeface="Times New Roman" pitchFamily="18" charset="0"/>
                <a:cs typeface="Times New Roman" pitchFamily="18" charset="0"/>
              </a:rPr>
              <a:t>động</a:t>
            </a:r>
            <a:r>
              <a:rPr lang="en-US" sz="3200" i="1" dirty="0" smtClean="0">
                <a:solidFill>
                  <a:srgbClr val="00B0F0"/>
                </a:solidFill>
                <a:latin typeface="Times New Roman" pitchFamily="18" charset="0"/>
                <a:cs typeface="Times New Roman" pitchFamily="18" charset="0"/>
              </a:rPr>
              <a:t> </a:t>
            </a:r>
            <a:r>
              <a:rPr lang="en-US" sz="3200" i="1" dirty="0" err="1" smtClean="0">
                <a:solidFill>
                  <a:srgbClr val="00B0F0"/>
                </a:solidFill>
                <a:latin typeface="Times New Roman" pitchFamily="18" charset="0"/>
                <a:cs typeface="Times New Roman" pitchFamily="18" charset="0"/>
              </a:rPr>
              <a:t>phụ</a:t>
            </a:r>
            <a:r>
              <a:rPr lang="en-US" sz="3200" i="1" dirty="0" smtClean="0">
                <a:solidFill>
                  <a:srgbClr val="00B0F0"/>
                </a:solidFill>
                <a:latin typeface="Times New Roman" pitchFamily="18" charset="0"/>
                <a:cs typeface="Times New Roman" pitchFamily="18" charset="0"/>
              </a:rPr>
              <a:t> </a:t>
            </a:r>
            <a:r>
              <a:rPr lang="en-US" sz="3200" i="1" dirty="0" err="1" smtClean="0">
                <a:solidFill>
                  <a:srgbClr val="00B0F0"/>
                </a:solidFill>
                <a:latin typeface="Times New Roman" pitchFamily="18" charset="0"/>
                <a:cs typeface="Times New Roman" pitchFamily="18" charset="0"/>
              </a:rPr>
              <a:t>họa</a:t>
            </a:r>
            <a:r>
              <a:rPr lang="en-US" sz="3200" i="1" dirty="0" smtClean="0">
                <a:solidFill>
                  <a:srgbClr val="00B0F0"/>
                </a:solidFill>
                <a:latin typeface="Times New Roman" pitchFamily="18" charset="0"/>
                <a:cs typeface="Times New Roman" pitchFamily="18" charset="0"/>
              </a:rPr>
              <a:t> </a:t>
            </a:r>
            <a:r>
              <a:rPr lang="en-US" sz="3200" i="1" dirty="0" err="1" smtClean="0">
                <a:solidFill>
                  <a:srgbClr val="00B0F0"/>
                </a:solidFill>
                <a:latin typeface="Times New Roman" pitchFamily="18" charset="0"/>
                <a:cs typeface="Times New Roman" pitchFamily="18" charset="0"/>
              </a:rPr>
              <a:t>cho</a:t>
            </a:r>
            <a:r>
              <a:rPr lang="en-US" sz="3200" i="1" dirty="0" smtClean="0">
                <a:solidFill>
                  <a:srgbClr val="00B0F0"/>
                </a:solidFill>
                <a:latin typeface="Times New Roman" pitchFamily="18" charset="0"/>
                <a:cs typeface="Times New Roman" pitchFamily="18" charset="0"/>
              </a:rPr>
              <a:t> </a:t>
            </a:r>
            <a:r>
              <a:rPr lang="en-US" sz="3200" i="1" dirty="0" err="1" smtClean="0">
                <a:solidFill>
                  <a:srgbClr val="00B0F0"/>
                </a:solidFill>
                <a:latin typeface="Times New Roman" pitchFamily="18" charset="0"/>
                <a:cs typeface="Times New Roman" pitchFamily="18" charset="0"/>
              </a:rPr>
              <a:t>bài</a:t>
            </a:r>
            <a:r>
              <a:rPr lang="en-US" sz="3200" i="1" dirty="0" smtClean="0">
                <a:solidFill>
                  <a:srgbClr val="00B0F0"/>
                </a:solidFill>
                <a:latin typeface="Times New Roman" pitchFamily="18" charset="0"/>
                <a:cs typeface="Times New Roman" pitchFamily="18" charset="0"/>
              </a:rPr>
              <a:t> </a:t>
            </a:r>
            <a:r>
              <a:rPr lang="en-US" sz="3200" i="1" dirty="0" err="1" smtClean="0">
                <a:solidFill>
                  <a:srgbClr val="00B0F0"/>
                </a:solidFill>
                <a:latin typeface="Times New Roman" pitchFamily="18" charset="0"/>
                <a:cs typeface="Times New Roman" pitchFamily="18" charset="0"/>
              </a:rPr>
              <a:t>hát</a:t>
            </a:r>
            <a:endParaRPr lang="en-US" sz="3200" i="1" dirty="0">
              <a:solidFill>
                <a:srgbClr val="00B0F0"/>
              </a:solidFill>
              <a:latin typeface="Times New Roman" pitchFamily="18" charset="0"/>
              <a:cs typeface="Times New Roman" pitchFamily="18" charset="0"/>
            </a:endParaRPr>
          </a:p>
        </p:txBody>
      </p:sp>
      <p:pic>
        <p:nvPicPr>
          <p:cNvPr id="5" name="van dog chuc mu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64114" y="2110771"/>
            <a:ext cx="7605486" cy="3178628"/>
          </a:xfrm>
          <a:prstGeom prst="rect">
            <a:avLst/>
          </a:prstGeom>
          <a:solidFill>
            <a:srgbClr val="000000"/>
          </a:solidFill>
          <a:ln w="177800" cap="flat">
            <a:solidFill>
              <a:srgbClr val="0D0D0D"/>
            </a:solidFill>
            <a:miter lim="800000"/>
          </a:ln>
          <a:effectLst>
            <a:outerShdw blurRad="190500" dist="215900" dir="3000000" algn="tr" rotWithShape="0">
              <a:srgbClr val="000000">
                <a:alpha val="20000"/>
              </a:srgbClr>
            </a:outerShdw>
          </a:effectLst>
          <a:scene3d>
            <a:camera prst="perspectiveContrastingLeftFacing" fov="3300000">
              <a:rot lat="0" lon="1200000" rev="0"/>
            </a:camera>
            <a:lightRig rig="balanced" dir="t">
              <a:rot lat="0" lon="0" rev="4200000"/>
            </a:lightRig>
          </a:scene3d>
          <a:sp3d extrusionH="635000" prstMaterial="metal">
            <a:bevelT w="190500" h="12700" prst="slope"/>
            <a:extrusionClr>
              <a:srgbClr val="010000"/>
            </a:extrusionClr>
            <a:contourClr>
              <a:srgbClr val="000000"/>
            </a:contourClr>
          </a:sp3d>
        </p:spPr>
      </p:pic>
    </p:spTree>
    <p:extLst>
      <p:ext uri="{BB962C8B-B14F-4D97-AF65-F5344CB8AC3E}">
        <p14:creationId xmlns:p14="http://schemas.microsoft.com/office/powerpoint/2010/main" val="31589756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83771" y="420915"/>
            <a:ext cx="3512457" cy="1938992"/>
          </a:xfrm>
          <a:prstGeom prst="rect">
            <a:avLst/>
          </a:prstGeom>
          <a:noFill/>
        </p:spPr>
        <p:txBody>
          <a:bodyPr wrap="square" rtlCol="0">
            <a:spAutoFit/>
          </a:bodyPr>
          <a:lstStyle/>
          <a:p>
            <a:r>
              <a:rPr lang="en-US" sz="2400" b="1" dirty="0" smtClean="0">
                <a:solidFill>
                  <a:srgbClr val="FF0000"/>
                </a:solidFill>
                <a:latin typeface="Times New Roman" pitchFamily="18" charset="0"/>
                <a:cs typeface="Times New Roman" pitchFamily="18" charset="0"/>
              </a:rPr>
              <a:t>2. </a:t>
            </a:r>
            <a:r>
              <a:rPr lang="en-US" sz="2400" b="1" dirty="0" err="1" smtClean="0">
                <a:solidFill>
                  <a:srgbClr val="FF0000"/>
                </a:solidFill>
                <a:latin typeface="Times New Roman" pitchFamily="18" charset="0"/>
                <a:cs typeface="Times New Roman" pitchFamily="18" charset="0"/>
              </a:rPr>
              <a:t>Tập</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nhạc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số</a:t>
            </a:r>
            <a:r>
              <a:rPr lang="en-US" sz="2400" b="1" dirty="0" smtClean="0">
                <a:solidFill>
                  <a:srgbClr val="FF0000"/>
                </a:solidFill>
                <a:latin typeface="Times New Roman" pitchFamily="18" charset="0"/>
                <a:cs typeface="Times New Roman" pitchFamily="18" charset="0"/>
              </a:rPr>
              <a:t> 5 </a:t>
            </a:r>
            <a:r>
              <a:rPr lang="en-US" sz="2400" b="1" dirty="0" err="1" smtClean="0">
                <a:solidFill>
                  <a:srgbClr val="FF0000"/>
                </a:solidFill>
                <a:latin typeface="Times New Roman" pitchFamily="18" charset="0"/>
                <a:cs typeface="Times New Roman" pitchFamily="18" charset="0"/>
              </a:rPr>
              <a:t>Hoa</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bé</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ngoan</a:t>
            </a:r>
            <a:r>
              <a:rPr lang="en-US" sz="2400" b="1" dirty="0" smtClean="0">
                <a:solidFill>
                  <a:srgbClr val="FF0000"/>
                </a:solidFill>
                <a:latin typeface="Times New Roman" pitchFamily="18" charset="0"/>
                <a:cs typeface="Times New Roman" pitchFamily="18" charset="0"/>
              </a:rPr>
              <a:t>:</a:t>
            </a:r>
          </a:p>
          <a:p>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Giới</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thiệu</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bài</a:t>
            </a:r>
            <a:r>
              <a:rPr lang="en-US" sz="2400" b="1" i="1" dirty="0" smtClean="0">
                <a:solidFill>
                  <a:srgbClr val="0070C0"/>
                </a:solidFill>
                <a:latin typeface="Times New Roman" pitchFamily="18" charset="0"/>
                <a:cs typeface="Times New Roman" pitchFamily="18" charset="0"/>
              </a:rPr>
              <a:t> TĐN </a:t>
            </a:r>
            <a:r>
              <a:rPr lang="en-US" sz="2400" b="1" i="1" dirty="0" err="1" smtClean="0">
                <a:solidFill>
                  <a:srgbClr val="0070C0"/>
                </a:solidFill>
                <a:latin typeface="Times New Roman" pitchFamily="18" charset="0"/>
                <a:cs typeface="Times New Roman" pitchFamily="18" charset="0"/>
              </a:rPr>
              <a:t>trích</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từ</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bài</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Hoa</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bé</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ngoan</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của</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tác</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giả</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Hoàng</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Văn</a:t>
            </a:r>
            <a:r>
              <a:rPr lang="en-US" sz="2400" b="1" i="1" dirty="0" smtClean="0">
                <a:solidFill>
                  <a:srgbClr val="0070C0"/>
                </a:solidFill>
                <a:latin typeface="Times New Roman" pitchFamily="18" charset="0"/>
                <a:cs typeface="Times New Roman" pitchFamily="18" charset="0"/>
              </a:rPr>
              <a:t> </a:t>
            </a:r>
            <a:r>
              <a:rPr lang="en-US" sz="2400" b="1" i="1" dirty="0" err="1" smtClean="0">
                <a:solidFill>
                  <a:srgbClr val="0070C0"/>
                </a:solidFill>
                <a:latin typeface="Times New Roman" pitchFamily="18" charset="0"/>
                <a:cs typeface="Times New Roman" pitchFamily="18" charset="0"/>
              </a:rPr>
              <a:t>Yến</a:t>
            </a:r>
            <a:endParaRPr lang="en-US" sz="2400" b="1" i="1" dirty="0">
              <a:solidFill>
                <a:srgbClr val="0070C0"/>
              </a:solidFill>
              <a:latin typeface="Times New Roman" pitchFamily="18" charset="0"/>
              <a:cs typeface="Times New Roman" pitchFamily="18" charset="0"/>
            </a:endParaRPr>
          </a:p>
        </p:txBody>
      </p:sp>
      <p:pic>
        <p:nvPicPr>
          <p:cNvPr id="11" name="Picture 10"/>
          <p:cNvPicPr>
            <a:picLocks noChangeAspect="1"/>
          </p:cNvPicPr>
          <p:nvPr/>
        </p:nvPicPr>
        <p:blipFill>
          <a:blip r:embed="rId3"/>
          <a:stretch>
            <a:fillRect/>
          </a:stretch>
        </p:blipFill>
        <p:spPr>
          <a:xfrm>
            <a:off x="4833258" y="235176"/>
            <a:ext cx="6807199" cy="4612595"/>
          </a:xfrm>
          <a:prstGeom prst="rect">
            <a:avLst/>
          </a:prstGeom>
        </p:spPr>
      </p:pic>
    </p:spTree>
    <p:extLst>
      <p:ext uri="{BB962C8B-B14F-4D97-AF65-F5344CB8AC3E}">
        <p14:creationId xmlns:p14="http://schemas.microsoft.com/office/powerpoint/2010/main" val="4156153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83771" y="420915"/>
            <a:ext cx="8926286" cy="646331"/>
          </a:xfrm>
          <a:prstGeom prst="rect">
            <a:avLst/>
          </a:prstGeom>
          <a:noFill/>
        </p:spPr>
        <p:txBody>
          <a:bodyPr wrap="square" rtlCol="0">
            <a:spAutoFit/>
          </a:bodyPr>
          <a:lstStyle/>
          <a:p>
            <a:r>
              <a:rPr lang="en-US" sz="3600" b="1" i="1" smtClean="0">
                <a:solidFill>
                  <a:srgbClr val="0070C0"/>
                </a:solidFill>
                <a:latin typeface="Times New Roman" pitchFamily="18" charset="0"/>
                <a:cs typeface="Times New Roman" pitchFamily="18" charset="0"/>
              </a:rPr>
              <a:t>- HD HS Luyện cao độ, tiết tấu</a:t>
            </a:r>
            <a:endParaRPr lang="en-US" sz="3600" b="1" i="1">
              <a:solidFill>
                <a:srgbClr val="0070C0"/>
              </a:solidFill>
              <a:latin typeface="Times New Roman" pitchFamily="18" charset="0"/>
              <a:cs typeface="Times New Roman" pitchFamily="18" charset="0"/>
            </a:endParaRPr>
          </a:p>
        </p:txBody>
      </p:sp>
      <p:pic>
        <p:nvPicPr>
          <p:cNvPr id="10" name="Picture 9"/>
          <p:cNvPicPr>
            <a:picLocks noChangeAspect="1"/>
          </p:cNvPicPr>
          <p:nvPr/>
        </p:nvPicPr>
        <p:blipFill>
          <a:blip r:embed="rId5"/>
          <a:stretch>
            <a:fillRect/>
          </a:stretch>
        </p:blipFill>
        <p:spPr>
          <a:xfrm>
            <a:off x="5246914" y="1633303"/>
            <a:ext cx="6364514" cy="3040297"/>
          </a:xfrm>
          <a:prstGeom prst="rect">
            <a:avLst/>
          </a:prstGeom>
        </p:spPr>
      </p:pic>
      <p:pic>
        <p:nvPicPr>
          <p:cNvPr id="11" name="LCD DEN DRMS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12685" y="1328503"/>
            <a:ext cx="609600" cy="609600"/>
          </a:xfrm>
          <a:prstGeom prst="rect">
            <a:avLst/>
          </a:prstGeom>
        </p:spPr>
      </p:pic>
    </p:spTree>
    <p:extLst>
      <p:ext uri="{BB962C8B-B14F-4D97-AF65-F5344CB8AC3E}">
        <p14:creationId xmlns:p14="http://schemas.microsoft.com/office/powerpoint/2010/main" val="18452067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44"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96685" y="290287"/>
            <a:ext cx="3628572" cy="2677656"/>
          </a:xfrm>
          <a:prstGeom prst="rect">
            <a:avLst/>
          </a:prstGeom>
          <a:noFill/>
        </p:spPr>
        <p:txBody>
          <a:bodyPr wrap="square" rtlCol="0">
            <a:spAutoFit/>
          </a:bodyPr>
          <a:lstStyle/>
          <a:p>
            <a:r>
              <a:rPr lang="en-US" sz="2800" b="1" i="1" smtClean="0">
                <a:solidFill>
                  <a:srgbClr val="0070C0"/>
                </a:solidFill>
                <a:latin typeface="Times New Roman" pitchFamily="18" charset="0"/>
                <a:cs typeface="Times New Roman" pitchFamily="18" charset="0"/>
              </a:rPr>
              <a:t>- Hỏi trong bài TĐN có những hình nốt nhạc, tên nốt nhạc gì. Sau đó cho đọc mẫu tên nốt nhạc theo tiết tấu của bài và HD hs đọc lại</a:t>
            </a:r>
            <a:endParaRPr lang="en-US" sz="2800" b="1" i="1">
              <a:solidFill>
                <a:srgbClr val="0070C0"/>
              </a:solidFill>
              <a:latin typeface="Times New Roman" pitchFamily="18" charset="0"/>
              <a:cs typeface="Times New Roman" pitchFamily="18" charset="0"/>
            </a:endParaRPr>
          </a:p>
        </p:txBody>
      </p:sp>
      <p:pic>
        <p:nvPicPr>
          <p:cNvPr id="3" name="Picture 2"/>
          <p:cNvPicPr>
            <a:picLocks noChangeAspect="1"/>
          </p:cNvPicPr>
          <p:nvPr/>
        </p:nvPicPr>
        <p:blipFill>
          <a:blip r:embed="rId3"/>
          <a:stretch>
            <a:fillRect/>
          </a:stretch>
        </p:blipFill>
        <p:spPr>
          <a:xfrm>
            <a:off x="4862286" y="0"/>
            <a:ext cx="6712402" cy="4281714"/>
          </a:xfrm>
          <a:prstGeom prst="rect">
            <a:avLst/>
          </a:prstGeom>
        </p:spPr>
      </p:pic>
      <p:sp>
        <p:nvSpPr>
          <p:cNvPr id="11" name="TextBox 10"/>
          <p:cNvSpPr txBox="1"/>
          <p:nvPr/>
        </p:nvSpPr>
        <p:spPr>
          <a:xfrm>
            <a:off x="5633354" y="2737110"/>
            <a:ext cx="1146629" cy="461665"/>
          </a:xfrm>
          <a:prstGeom prst="rect">
            <a:avLst/>
          </a:prstGeom>
          <a:noFill/>
        </p:spPr>
        <p:txBody>
          <a:bodyPr wrap="square" rtlCol="0">
            <a:spAutoFit/>
          </a:bodyPr>
          <a:lstStyle/>
          <a:p>
            <a:r>
              <a:rPr lang="en-US" sz="2400" i="1" smtClean="0">
                <a:solidFill>
                  <a:srgbClr val="FF0000"/>
                </a:solidFill>
              </a:rPr>
              <a:t>CÂU 1</a:t>
            </a:r>
            <a:endParaRPr lang="en-US" sz="2400" i="1">
              <a:solidFill>
                <a:srgbClr val="FF0000"/>
              </a:solidFill>
            </a:endParaRPr>
          </a:p>
        </p:txBody>
      </p:sp>
      <p:sp>
        <p:nvSpPr>
          <p:cNvPr id="12" name="TextBox 11"/>
          <p:cNvSpPr txBox="1"/>
          <p:nvPr/>
        </p:nvSpPr>
        <p:spPr>
          <a:xfrm>
            <a:off x="8450941" y="2737110"/>
            <a:ext cx="1146629" cy="461665"/>
          </a:xfrm>
          <a:prstGeom prst="rect">
            <a:avLst/>
          </a:prstGeom>
          <a:noFill/>
        </p:spPr>
        <p:txBody>
          <a:bodyPr wrap="square" rtlCol="0">
            <a:spAutoFit/>
          </a:bodyPr>
          <a:lstStyle/>
          <a:p>
            <a:r>
              <a:rPr lang="en-US" sz="2400" i="1" smtClean="0">
                <a:solidFill>
                  <a:srgbClr val="FF0000"/>
                </a:solidFill>
              </a:rPr>
              <a:t>CÂU 2</a:t>
            </a:r>
            <a:endParaRPr lang="en-US" sz="2400" i="1">
              <a:solidFill>
                <a:srgbClr val="FF0000"/>
              </a:solidFill>
            </a:endParaRPr>
          </a:p>
        </p:txBody>
      </p:sp>
      <p:sp>
        <p:nvSpPr>
          <p:cNvPr id="13" name="TextBox 12"/>
          <p:cNvSpPr txBox="1"/>
          <p:nvPr/>
        </p:nvSpPr>
        <p:spPr>
          <a:xfrm>
            <a:off x="5076369" y="4281714"/>
            <a:ext cx="1052286" cy="461665"/>
          </a:xfrm>
          <a:prstGeom prst="rect">
            <a:avLst/>
          </a:prstGeom>
          <a:noFill/>
        </p:spPr>
        <p:txBody>
          <a:bodyPr wrap="square" rtlCol="0">
            <a:spAutoFit/>
          </a:bodyPr>
          <a:lstStyle/>
          <a:p>
            <a:r>
              <a:rPr lang="en-US" sz="2400" i="1" smtClean="0">
                <a:solidFill>
                  <a:srgbClr val="FF0000"/>
                </a:solidFill>
              </a:rPr>
              <a:t>CÂU 3</a:t>
            </a:r>
            <a:endParaRPr lang="en-US" sz="2400" i="1">
              <a:solidFill>
                <a:srgbClr val="FF0000"/>
              </a:solidFill>
            </a:endParaRPr>
          </a:p>
        </p:txBody>
      </p:sp>
      <p:sp>
        <p:nvSpPr>
          <p:cNvPr id="14" name="TextBox 13"/>
          <p:cNvSpPr txBox="1"/>
          <p:nvPr/>
        </p:nvSpPr>
        <p:spPr>
          <a:xfrm>
            <a:off x="8450942" y="4281714"/>
            <a:ext cx="1146629" cy="461665"/>
          </a:xfrm>
          <a:prstGeom prst="rect">
            <a:avLst/>
          </a:prstGeom>
          <a:noFill/>
        </p:spPr>
        <p:txBody>
          <a:bodyPr wrap="square" rtlCol="0">
            <a:spAutoFit/>
          </a:bodyPr>
          <a:lstStyle/>
          <a:p>
            <a:r>
              <a:rPr lang="en-US" sz="2400" i="1" smtClean="0">
                <a:solidFill>
                  <a:srgbClr val="FF0000"/>
                </a:solidFill>
              </a:rPr>
              <a:t>CÂU 4</a:t>
            </a:r>
            <a:endParaRPr lang="en-US" sz="2400" i="1">
              <a:solidFill>
                <a:srgbClr val="FF0000"/>
              </a:solidFill>
            </a:endParaRPr>
          </a:p>
        </p:txBody>
      </p:sp>
    </p:spTree>
    <p:extLst>
      <p:ext uri="{BB962C8B-B14F-4D97-AF65-F5344CB8AC3E}">
        <p14:creationId xmlns:p14="http://schemas.microsoft.com/office/powerpoint/2010/main" val="33050570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638629" y="174774"/>
            <a:ext cx="2119085" cy="830997"/>
          </a:xfrm>
          <a:prstGeom prst="rect">
            <a:avLst/>
          </a:prstGeom>
          <a:noFill/>
        </p:spPr>
        <p:txBody>
          <a:bodyPr wrap="square" rtlCol="0">
            <a:spAutoFit/>
          </a:bodyPr>
          <a:lstStyle/>
          <a:p>
            <a:r>
              <a:rPr lang="en-US" sz="4800" b="1" i="1" dirty="0" err="1" smtClean="0">
                <a:solidFill>
                  <a:srgbClr val="0070C0"/>
                </a:solidFill>
                <a:latin typeface="Times New Roman" pitchFamily="18" charset="0"/>
                <a:cs typeface="Times New Roman" pitchFamily="18" charset="0"/>
              </a:rPr>
              <a:t>Câu</a:t>
            </a:r>
            <a:r>
              <a:rPr lang="en-US" sz="4800" b="1" i="1" dirty="0" smtClean="0">
                <a:solidFill>
                  <a:srgbClr val="0070C0"/>
                </a:solidFill>
                <a:latin typeface="Times New Roman" pitchFamily="18" charset="0"/>
                <a:cs typeface="Times New Roman" pitchFamily="18" charset="0"/>
              </a:rPr>
              <a:t> 1</a:t>
            </a:r>
            <a:endParaRPr lang="en-US" sz="4800" b="1" i="1" dirty="0">
              <a:solidFill>
                <a:srgbClr val="0070C0"/>
              </a:solidFill>
              <a:latin typeface="Times New Roman" pitchFamily="18" charset="0"/>
              <a:cs typeface="Times New Roman" pitchFamily="18" charset="0"/>
            </a:endParaRPr>
          </a:p>
        </p:txBody>
      </p:sp>
      <p:pic>
        <p:nvPicPr>
          <p:cNvPr id="2" name="Picture 1"/>
          <p:cNvPicPr>
            <a:picLocks noChangeAspect="1"/>
          </p:cNvPicPr>
          <p:nvPr/>
        </p:nvPicPr>
        <p:blipFill>
          <a:blip r:embed="rId5"/>
          <a:stretch>
            <a:fillRect/>
          </a:stretch>
        </p:blipFill>
        <p:spPr>
          <a:xfrm>
            <a:off x="638629" y="1236435"/>
            <a:ext cx="6952343" cy="1971222"/>
          </a:xfrm>
          <a:prstGeom prst="rect">
            <a:avLst/>
          </a:prstGeom>
        </p:spPr>
      </p:pic>
      <p:pic>
        <p:nvPicPr>
          <p:cNvPr id="3"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H="1">
            <a:off x="7590970" y="2064657"/>
            <a:ext cx="870641" cy="609600"/>
          </a:xfrm>
          <a:prstGeom prst="rect">
            <a:avLst/>
          </a:prstGeom>
        </p:spPr>
      </p:pic>
    </p:spTree>
    <p:extLst>
      <p:ext uri="{BB962C8B-B14F-4D97-AF65-F5344CB8AC3E}">
        <p14:creationId xmlns:p14="http://schemas.microsoft.com/office/powerpoint/2010/main" val="15699795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928914" y="348946"/>
            <a:ext cx="2119085" cy="830997"/>
          </a:xfrm>
          <a:prstGeom prst="rect">
            <a:avLst/>
          </a:prstGeom>
          <a:noFill/>
        </p:spPr>
        <p:txBody>
          <a:bodyPr wrap="square" rtlCol="0">
            <a:spAutoFit/>
          </a:bodyPr>
          <a:lstStyle/>
          <a:p>
            <a:r>
              <a:rPr lang="en-US" sz="4800" b="1" i="1" dirty="0" err="1" smtClean="0">
                <a:solidFill>
                  <a:srgbClr val="0070C0"/>
                </a:solidFill>
                <a:latin typeface="Times New Roman" pitchFamily="18" charset="0"/>
                <a:cs typeface="Times New Roman" pitchFamily="18" charset="0"/>
              </a:rPr>
              <a:t>Câu</a:t>
            </a:r>
            <a:r>
              <a:rPr lang="en-US" sz="4800" b="1" i="1" dirty="0" smtClean="0">
                <a:solidFill>
                  <a:srgbClr val="0070C0"/>
                </a:solidFill>
                <a:latin typeface="Times New Roman" pitchFamily="18" charset="0"/>
                <a:cs typeface="Times New Roman" pitchFamily="18" charset="0"/>
              </a:rPr>
              <a:t> 2</a:t>
            </a:r>
            <a:endParaRPr lang="en-US" sz="4800" b="1" i="1" dirty="0">
              <a:solidFill>
                <a:srgbClr val="0070C0"/>
              </a:solidFill>
              <a:latin typeface="Times New Roman" pitchFamily="18" charset="0"/>
              <a:cs typeface="Times New Roman" pitchFamily="18" charset="0"/>
            </a:endParaRPr>
          </a:p>
        </p:txBody>
      </p:sp>
      <p:pic>
        <p:nvPicPr>
          <p:cNvPr id="7" name="Picture 6"/>
          <p:cNvPicPr>
            <a:picLocks noChangeAspect="1"/>
          </p:cNvPicPr>
          <p:nvPr/>
        </p:nvPicPr>
        <p:blipFill>
          <a:blip r:embed="rId5"/>
          <a:stretch>
            <a:fillRect/>
          </a:stretch>
        </p:blipFill>
        <p:spPr>
          <a:xfrm>
            <a:off x="653142" y="1451429"/>
            <a:ext cx="7358744" cy="2181679"/>
          </a:xfrm>
          <a:prstGeom prst="rect">
            <a:avLst/>
          </a:prstGeom>
        </p:spPr>
      </p:pic>
      <p:pic>
        <p:nvPicPr>
          <p:cNvPr id="8" name="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114972" y="2862943"/>
            <a:ext cx="609600" cy="609600"/>
          </a:xfrm>
          <a:prstGeom prst="rect">
            <a:avLst/>
          </a:prstGeom>
        </p:spPr>
      </p:pic>
    </p:spTree>
    <p:extLst>
      <p:ext uri="{BB962C8B-B14F-4D97-AF65-F5344CB8AC3E}">
        <p14:creationId xmlns:p14="http://schemas.microsoft.com/office/powerpoint/2010/main" val="14156593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5"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542690" y="1359969"/>
            <a:ext cx="5646057" cy="1077218"/>
          </a:xfrm>
          <a:prstGeom prst="rect">
            <a:avLst/>
          </a:prstGeom>
          <a:noFill/>
        </p:spPr>
        <p:txBody>
          <a:bodyPr wrap="square" rtlCol="0">
            <a:spAutoFit/>
          </a:bodyPr>
          <a:lstStyle/>
          <a:p>
            <a:pPr algn="ctr"/>
            <a:r>
              <a:rPr lang="en-US" sz="3200" i="1" dirty="0" err="1" smtClean="0">
                <a:solidFill>
                  <a:schemeClr val="accent1"/>
                </a:solidFill>
                <a:latin typeface="Times New Roman" pitchFamily="18" charset="0"/>
                <a:cs typeface="Times New Roman" pitchFamily="18" charset="0"/>
              </a:rPr>
              <a:t>Hỏi</a:t>
            </a:r>
            <a:r>
              <a:rPr lang="en-US" sz="3200" i="1" dirty="0" smtClean="0">
                <a:solidFill>
                  <a:schemeClr val="accent1"/>
                </a:solidFill>
                <a:latin typeface="Times New Roman" pitchFamily="18" charset="0"/>
                <a:cs typeface="Times New Roman" pitchFamily="18" charset="0"/>
              </a:rPr>
              <a:t> HS </a:t>
            </a:r>
            <a:r>
              <a:rPr lang="en-US" sz="3200" i="1" dirty="0" err="1" smtClean="0">
                <a:solidFill>
                  <a:schemeClr val="accent1"/>
                </a:solidFill>
                <a:latin typeface="Times New Roman" pitchFamily="18" charset="0"/>
                <a:cs typeface="Times New Roman" pitchFamily="18" charset="0"/>
              </a:rPr>
              <a:t>câu</a:t>
            </a:r>
            <a:r>
              <a:rPr lang="en-US" sz="3200" i="1" dirty="0" smtClean="0">
                <a:solidFill>
                  <a:schemeClr val="accent1"/>
                </a:solidFill>
                <a:latin typeface="Times New Roman" pitchFamily="18" charset="0"/>
                <a:cs typeface="Times New Roman" pitchFamily="18" charset="0"/>
              </a:rPr>
              <a:t> </a:t>
            </a:r>
            <a:r>
              <a:rPr lang="en-US" sz="3200" i="1" dirty="0" err="1" smtClean="0">
                <a:solidFill>
                  <a:schemeClr val="accent1"/>
                </a:solidFill>
                <a:latin typeface="Times New Roman" pitchFamily="18" charset="0"/>
                <a:cs typeface="Times New Roman" pitchFamily="18" charset="0"/>
              </a:rPr>
              <a:t>giai</a:t>
            </a:r>
            <a:r>
              <a:rPr lang="en-US" sz="3200" i="1" dirty="0" smtClean="0">
                <a:solidFill>
                  <a:schemeClr val="accent1"/>
                </a:solidFill>
                <a:latin typeface="Times New Roman" pitchFamily="18" charset="0"/>
                <a:cs typeface="Times New Roman" pitchFamily="18" charset="0"/>
              </a:rPr>
              <a:t> </a:t>
            </a:r>
            <a:r>
              <a:rPr lang="en-US" sz="3200" i="1" dirty="0" err="1" smtClean="0">
                <a:solidFill>
                  <a:schemeClr val="accent1"/>
                </a:solidFill>
                <a:latin typeface="Times New Roman" pitchFamily="18" charset="0"/>
                <a:cs typeface="Times New Roman" pitchFamily="18" charset="0"/>
              </a:rPr>
              <a:t>điệu</a:t>
            </a:r>
            <a:r>
              <a:rPr lang="en-US" sz="3200" i="1" dirty="0" smtClean="0">
                <a:solidFill>
                  <a:schemeClr val="accent1"/>
                </a:solidFill>
                <a:latin typeface="Times New Roman" pitchFamily="18" charset="0"/>
                <a:cs typeface="Times New Roman" pitchFamily="18" charset="0"/>
              </a:rPr>
              <a:t> </a:t>
            </a:r>
            <a:r>
              <a:rPr lang="en-US" sz="3200" i="1" dirty="0" err="1" smtClean="0">
                <a:solidFill>
                  <a:schemeClr val="accent1"/>
                </a:solidFill>
                <a:latin typeface="Times New Roman" pitchFamily="18" charset="0"/>
                <a:cs typeface="Times New Roman" pitchFamily="18" charset="0"/>
              </a:rPr>
              <a:t>và</a:t>
            </a:r>
            <a:r>
              <a:rPr lang="en-US" sz="3200" i="1" dirty="0" smtClean="0">
                <a:solidFill>
                  <a:schemeClr val="accent1"/>
                </a:solidFill>
                <a:latin typeface="Times New Roman" pitchFamily="18" charset="0"/>
                <a:cs typeface="Times New Roman" pitchFamily="18" charset="0"/>
              </a:rPr>
              <a:t> </a:t>
            </a:r>
            <a:r>
              <a:rPr lang="en-US" sz="3200" i="1" dirty="0" err="1" smtClean="0">
                <a:solidFill>
                  <a:schemeClr val="accent1"/>
                </a:solidFill>
                <a:latin typeface="Times New Roman" pitchFamily="18" charset="0"/>
                <a:cs typeface="Times New Roman" pitchFamily="18" charset="0"/>
              </a:rPr>
              <a:t>tranh</a:t>
            </a:r>
            <a:r>
              <a:rPr lang="en-US" sz="3200" i="1" dirty="0" smtClean="0">
                <a:solidFill>
                  <a:schemeClr val="accent1"/>
                </a:solidFill>
                <a:latin typeface="Times New Roman" pitchFamily="18" charset="0"/>
                <a:cs typeface="Times New Roman" pitchFamily="18" charset="0"/>
              </a:rPr>
              <a:t> </a:t>
            </a:r>
            <a:r>
              <a:rPr lang="en-US" sz="3200" i="1" dirty="0" err="1" smtClean="0">
                <a:solidFill>
                  <a:schemeClr val="accent1"/>
                </a:solidFill>
                <a:latin typeface="Times New Roman" pitchFamily="18" charset="0"/>
                <a:cs typeface="Times New Roman" pitchFamily="18" charset="0"/>
              </a:rPr>
              <a:t>nói</a:t>
            </a:r>
            <a:r>
              <a:rPr lang="en-US" sz="3200" i="1" dirty="0" smtClean="0">
                <a:solidFill>
                  <a:schemeClr val="accent1"/>
                </a:solidFill>
                <a:latin typeface="Times New Roman" pitchFamily="18" charset="0"/>
                <a:cs typeface="Times New Roman" pitchFamily="18" charset="0"/>
              </a:rPr>
              <a:t> </a:t>
            </a:r>
            <a:r>
              <a:rPr lang="en-US" sz="3200" i="1" dirty="0" err="1" smtClean="0">
                <a:solidFill>
                  <a:schemeClr val="accent1"/>
                </a:solidFill>
                <a:latin typeface="Times New Roman" pitchFamily="18" charset="0"/>
                <a:cs typeface="Times New Roman" pitchFamily="18" charset="0"/>
              </a:rPr>
              <a:t>về</a:t>
            </a:r>
            <a:r>
              <a:rPr lang="en-US" sz="3200" i="1" dirty="0" smtClean="0">
                <a:solidFill>
                  <a:schemeClr val="accent1"/>
                </a:solidFill>
                <a:latin typeface="Times New Roman" pitchFamily="18" charset="0"/>
                <a:cs typeface="Times New Roman" pitchFamily="18" charset="0"/>
              </a:rPr>
              <a:t> </a:t>
            </a:r>
            <a:r>
              <a:rPr lang="en-US" sz="3200" i="1" dirty="0" err="1" smtClean="0">
                <a:solidFill>
                  <a:schemeClr val="accent1"/>
                </a:solidFill>
                <a:latin typeface="Times New Roman" pitchFamily="18" charset="0"/>
                <a:cs typeface="Times New Roman" pitchFamily="18" charset="0"/>
              </a:rPr>
              <a:t>Bài</a:t>
            </a:r>
            <a:r>
              <a:rPr lang="en-US" sz="3200" i="1" dirty="0" smtClean="0">
                <a:solidFill>
                  <a:schemeClr val="accent1"/>
                </a:solidFill>
                <a:latin typeface="Times New Roman" pitchFamily="18" charset="0"/>
                <a:cs typeface="Times New Roman" pitchFamily="18" charset="0"/>
              </a:rPr>
              <a:t> </a:t>
            </a:r>
            <a:r>
              <a:rPr lang="en-US" sz="3200" i="1" dirty="0" err="1" smtClean="0">
                <a:solidFill>
                  <a:schemeClr val="accent1"/>
                </a:solidFill>
                <a:latin typeface="Times New Roman" pitchFamily="18" charset="0"/>
                <a:cs typeface="Times New Roman" pitchFamily="18" charset="0"/>
              </a:rPr>
              <a:t>hát</a:t>
            </a:r>
            <a:r>
              <a:rPr lang="en-US" sz="3200" i="1" dirty="0" smtClean="0">
                <a:solidFill>
                  <a:schemeClr val="accent1"/>
                </a:solidFill>
                <a:latin typeface="Times New Roman" pitchFamily="18" charset="0"/>
                <a:cs typeface="Times New Roman" pitchFamily="18" charset="0"/>
              </a:rPr>
              <a:t> </a:t>
            </a:r>
            <a:r>
              <a:rPr lang="en-US" sz="3200" i="1" dirty="0" err="1" smtClean="0">
                <a:solidFill>
                  <a:schemeClr val="accent1"/>
                </a:solidFill>
                <a:latin typeface="Times New Roman" pitchFamily="18" charset="0"/>
                <a:cs typeface="Times New Roman" pitchFamily="18" charset="0"/>
              </a:rPr>
              <a:t>gì</a:t>
            </a:r>
            <a:r>
              <a:rPr lang="en-US" sz="3200" i="1" dirty="0" smtClean="0">
                <a:solidFill>
                  <a:schemeClr val="accent1"/>
                </a:solidFill>
                <a:latin typeface="Times New Roman" pitchFamily="18" charset="0"/>
                <a:cs typeface="Times New Roman" pitchFamily="18" charset="0"/>
              </a:rPr>
              <a:t> </a:t>
            </a:r>
            <a:r>
              <a:rPr lang="en-US" sz="3200" i="1" dirty="0" err="1" smtClean="0">
                <a:solidFill>
                  <a:schemeClr val="accent1"/>
                </a:solidFill>
                <a:latin typeface="Times New Roman" pitchFamily="18" charset="0"/>
                <a:cs typeface="Times New Roman" pitchFamily="18" charset="0"/>
              </a:rPr>
              <a:t>đã</a:t>
            </a:r>
            <a:r>
              <a:rPr lang="en-US" sz="3200" i="1" dirty="0" smtClean="0">
                <a:solidFill>
                  <a:schemeClr val="accent1"/>
                </a:solidFill>
                <a:latin typeface="Times New Roman" pitchFamily="18" charset="0"/>
                <a:cs typeface="Times New Roman" pitchFamily="18" charset="0"/>
              </a:rPr>
              <a:t> </a:t>
            </a:r>
            <a:r>
              <a:rPr lang="en-US" sz="3200" i="1" dirty="0" err="1" smtClean="0">
                <a:solidFill>
                  <a:schemeClr val="accent1"/>
                </a:solidFill>
                <a:latin typeface="Times New Roman" pitchFamily="18" charset="0"/>
                <a:cs typeface="Times New Roman" pitchFamily="18" charset="0"/>
              </a:rPr>
              <a:t>học</a:t>
            </a:r>
            <a:r>
              <a:rPr lang="en-US" sz="3200" i="1" dirty="0">
                <a:solidFill>
                  <a:srgbClr val="FF0000"/>
                </a:solidFill>
                <a:latin typeface="Times New Roman" pitchFamily="18" charset="0"/>
                <a:cs typeface="Times New Roman" pitchFamily="18" charset="0"/>
              </a:rPr>
              <a:t>.</a:t>
            </a:r>
          </a:p>
        </p:txBody>
      </p:sp>
      <p:pic>
        <p:nvPicPr>
          <p:cNvPr id="3" name="Picture 2"/>
          <p:cNvPicPr>
            <a:picLocks noChangeAspect="1"/>
          </p:cNvPicPr>
          <p:nvPr/>
        </p:nvPicPr>
        <p:blipFill>
          <a:blip r:embed="rId5"/>
          <a:stretch>
            <a:fillRect/>
          </a:stretch>
        </p:blipFill>
        <p:spPr>
          <a:xfrm>
            <a:off x="5112344" y="2946400"/>
            <a:ext cx="6165257" cy="357777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514" y="2946400"/>
            <a:ext cx="5867087" cy="3577771"/>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 name="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831771" y="1135743"/>
            <a:ext cx="609600" cy="609600"/>
          </a:xfrm>
          <a:prstGeom prst="rect">
            <a:avLst/>
          </a:prstGeom>
        </p:spPr>
      </p:pic>
    </p:spTree>
    <p:extLst>
      <p:ext uri="{BB962C8B-B14F-4D97-AF65-F5344CB8AC3E}">
        <p14:creationId xmlns:p14="http://schemas.microsoft.com/office/powerpoint/2010/main" val="10446477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928914" y="348946"/>
            <a:ext cx="3918857" cy="830997"/>
          </a:xfrm>
          <a:prstGeom prst="rect">
            <a:avLst/>
          </a:prstGeom>
          <a:noFill/>
        </p:spPr>
        <p:txBody>
          <a:bodyPr wrap="square" rtlCol="0">
            <a:spAutoFit/>
          </a:bodyPr>
          <a:lstStyle/>
          <a:p>
            <a:r>
              <a:rPr lang="en-US" sz="4800" b="1" i="1" dirty="0" err="1" smtClean="0">
                <a:solidFill>
                  <a:srgbClr val="0070C0"/>
                </a:solidFill>
                <a:latin typeface="Times New Roman" pitchFamily="18" charset="0"/>
                <a:cs typeface="Times New Roman" pitchFamily="18" charset="0"/>
              </a:rPr>
              <a:t>Câu</a:t>
            </a:r>
            <a:r>
              <a:rPr lang="en-US" sz="4800" b="1" i="1" dirty="0" smtClean="0">
                <a:solidFill>
                  <a:srgbClr val="0070C0"/>
                </a:solidFill>
                <a:latin typeface="Times New Roman" pitchFamily="18" charset="0"/>
                <a:cs typeface="Times New Roman" pitchFamily="18" charset="0"/>
              </a:rPr>
              <a:t> 1+2</a:t>
            </a:r>
            <a:endParaRPr lang="en-US" sz="4800" b="1" i="1" dirty="0">
              <a:solidFill>
                <a:srgbClr val="0070C0"/>
              </a:solidFill>
              <a:latin typeface="Times New Roman" pitchFamily="18" charset="0"/>
              <a:cs typeface="Times New Roman" pitchFamily="18" charset="0"/>
            </a:endParaRPr>
          </a:p>
        </p:txBody>
      </p:sp>
      <p:pic>
        <p:nvPicPr>
          <p:cNvPr id="7" name="Picture 6"/>
          <p:cNvPicPr>
            <a:picLocks noChangeAspect="1"/>
          </p:cNvPicPr>
          <p:nvPr/>
        </p:nvPicPr>
        <p:blipFill>
          <a:blip r:embed="rId5"/>
          <a:stretch>
            <a:fillRect/>
          </a:stretch>
        </p:blipFill>
        <p:spPr>
          <a:xfrm>
            <a:off x="696685" y="1320800"/>
            <a:ext cx="5646058" cy="2181679"/>
          </a:xfrm>
          <a:prstGeom prst="rect">
            <a:avLst/>
          </a:prstGeom>
        </p:spPr>
      </p:pic>
      <p:pic>
        <p:nvPicPr>
          <p:cNvPr id="4" name="Picture 3"/>
          <p:cNvPicPr>
            <a:picLocks noChangeAspect="1"/>
          </p:cNvPicPr>
          <p:nvPr/>
        </p:nvPicPr>
        <p:blipFill>
          <a:blip r:embed="rId5"/>
          <a:stretch>
            <a:fillRect/>
          </a:stretch>
        </p:blipFill>
        <p:spPr>
          <a:xfrm>
            <a:off x="6183085" y="1320800"/>
            <a:ext cx="5544458" cy="2181679"/>
          </a:xfrm>
          <a:prstGeom prst="rect">
            <a:avLst/>
          </a:prstGeom>
        </p:spPr>
      </p:pic>
      <p:pic>
        <p:nvPicPr>
          <p:cNvPr id="2" name="C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5314" y="4125686"/>
            <a:ext cx="609600" cy="609600"/>
          </a:xfrm>
          <a:prstGeom prst="rect">
            <a:avLst/>
          </a:prstGeom>
        </p:spPr>
      </p:pic>
    </p:spTree>
    <p:extLst>
      <p:ext uri="{BB962C8B-B14F-4D97-AF65-F5344CB8AC3E}">
        <p14:creationId xmlns:p14="http://schemas.microsoft.com/office/powerpoint/2010/main" val="477197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928914" y="348946"/>
            <a:ext cx="2119085" cy="830997"/>
          </a:xfrm>
          <a:prstGeom prst="rect">
            <a:avLst/>
          </a:prstGeom>
          <a:noFill/>
        </p:spPr>
        <p:txBody>
          <a:bodyPr wrap="square" rtlCol="0">
            <a:spAutoFit/>
          </a:bodyPr>
          <a:lstStyle/>
          <a:p>
            <a:r>
              <a:rPr lang="en-US" sz="4800" b="1" i="1" dirty="0" err="1" smtClean="0">
                <a:solidFill>
                  <a:srgbClr val="0070C0"/>
                </a:solidFill>
                <a:latin typeface="Times New Roman" pitchFamily="18" charset="0"/>
                <a:cs typeface="Times New Roman" pitchFamily="18" charset="0"/>
              </a:rPr>
              <a:t>Câu</a:t>
            </a:r>
            <a:r>
              <a:rPr lang="en-US" sz="4800" b="1" i="1" dirty="0" smtClean="0">
                <a:solidFill>
                  <a:srgbClr val="0070C0"/>
                </a:solidFill>
                <a:latin typeface="Times New Roman" pitchFamily="18" charset="0"/>
                <a:cs typeface="Times New Roman" pitchFamily="18" charset="0"/>
              </a:rPr>
              <a:t> 3</a:t>
            </a:r>
            <a:endParaRPr lang="en-US" sz="4800" b="1" i="1" dirty="0">
              <a:solidFill>
                <a:srgbClr val="0070C0"/>
              </a:solidFill>
              <a:latin typeface="Times New Roman" pitchFamily="18" charset="0"/>
              <a:cs typeface="Times New Roman" pitchFamily="18" charset="0"/>
            </a:endParaRPr>
          </a:p>
        </p:txBody>
      </p:sp>
      <p:pic>
        <p:nvPicPr>
          <p:cNvPr id="2" name="Picture 1"/>
          <p:cNvPicPr>
            <a:picLocks noChangeAspect="1"/>
          </p:cNvPicPr>
          <p:nvPr/>
        </p:nvPicPr>
        <p:blipFill>
          <a:blip r:embed="rId5"/>
          <a:stretch>
            <a:fillRect/>
          </a:stretch>
        </p:blipFill>
        <p:spPr>
          <a:xfrm>
            <a:off x="646792" y="1841500"/>
            <a:ext cx="8802008" cy="1787072"/>
          </a:xfrm>
          <a:prstGeom prst="rect">
            <a:avLst/>
          </a:prstGeom>
        </p:spPr>
      </p:pic>
      <p:pic>
        <p:nvPicPr>
          <p:cNvPr id="3" name="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55314" y="4169228"/>
            <a:ext cx="609600" cy="609600"/>
          </a:xfrm>
          <a:prstGeom prst="rect">
            <a:avLst/>
          </a:prstGeom>
        </p:spPr>
      </p:pic>
    </p:spTree>
    <p:extLst>
      <p:ext uri="{BB962C8B-B14F-4D97-AF65-F5344CB8AC3E}">
        <p14:creationId xmlns:p14="http://schemas.microsoft.com/office/powerpoint/2010/main" val="1538380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85371" y="174775"/>
            <a:ext cx="4034972" cy="830997"/>
          </a:xfrm>
          <a:prstGeom prst="rect">
            <a:avLst/>
          </a:prstGeom>
          <a:noFill/>
        </p:spPr>
        <p:txBody>
          <a:bodyPr wrap="square" rtlCol="0">
            <a:spAutoFit/>
          </a:bodyPr>
          <a:lstStyle/>
          <a:p>
            <a:pPr algn="ctr"/>
            <a:r>
              <a:rPr lang="en-US" sz="4800" b="1" i="1" dirty="0" err="1" smtClean="0">
                <a:solidFill>
                  <a:srgbClr val="0070C0"/>
                </a:solidFill>
                <a:latin typeface="Times New Roman" pitchFamily="18" charset="0"/>
                <a:cs typeface="Times New Roman" pitchFamily="18" charset="0"/>
              </a:rPr>
              <a:t>Câu</a:t>
            </a:r>
            <a:r>
              <a:rPr lang="en-US" sz="4800" b="1" i="1" dirty="0" smtClean="0">
                <a:solidFill>
                  <a:srgbClr val="0070C0"/>
                </a:solidFill>
                <a:latin typeface="Times New Roman" pitchFamily="18" charset="0"/>
                <a:cs typeface="Times New Roman" pitchFamily="18" charset="0"/>
              </a:rPr>
              <a:t> 4</a:t>
            </a:r>
            <a:endParaRPr lang="en-US" sz="4800" b="1" i="1" dirty="0">
              <a:solidFill>
                <a:srgbClr val="0070C0"/>
              </a:solidFill>
              <a:latin typeface="Times New Roman" pitchFamily="18" charset="0"/>
              <a:cs typeface="Times New Roman" pitchFamily="18" charset="0"/>
            </a:endParaRPr>
          </a:p>
        </p:txBody>
      </p:sp>
      <p:pic>
        <p:nvPicPr>
          <p:cNvPr id="3" name="Picture 2"/>
          <p:cNvPicPr>
            <a:picLocks noChangeAspect="1"/>
          </p:cNvPicPr>
          <p:nvPr/>
        </p:nvPicPr>
        <p:blipFill>
          <a:blip r:embed="rId5"/>
          <a:stretch>
            <a:fillRect/>
          </a:stretch>
        </p:blipFill>
        <p:spPr>
          <a:xfrm>
            <a:off x="522514" y="1291771"/>
            <a:ext cx="6705600" cy="2017486"/>
          </a:xfrm>
          <a:prstGeom prst="rect">
            <a:avLst/>
          </a:prstGeom>
        </p:spPr>
      </p:pic>
      <p:pic>
        <p:nvPicPr>
          <p:cNvPr id="8" name="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23085" y="3309257"/>
            <a:ext cx="609600" cy="609600"/>
          </a:xfrm>
          <a:prstGeom prst="rect">
            <a:avLst/>
          </a:prstGeom>
        </p:spPr>
      </p:pic>
    </p:spTree>
    <p:extLst>
      <p:ext uri="{BB962C8B-B14F-4D97-AF65-F5344CB8AC3E}">
        <p14:creationId xmlns:p14="http://schemas.microsoft.com/office/powerpoint/2010/main" val="15637012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85371" y="174775"/>
            <a:ext cx="4034972" cy="830997"/>
          </a:xfrm>
          <a:prstGeom prst="rect">
            <a:avLst/>
          </a:prstGeom>
          <a:noFill/>
        </p:spPr>
        <p:txBody>
          <a:bodyPr wrap="square" rtlCol="0">
            <a:spAutoFit/>
          </a:bodyPr>
          <a:lstStyle/>
          <a:p>
            <a:pPr algn="ctr"/>
            <a:r>
              <a:rPr lang="en-US" sz="4800" b="1" i="1" dirty="0" err="1" smtClean="0">
                <a:solidFill>
                  <a:srgbClr val="0070C0"/>
                </a:solidFill>
                <a:latin typeface="Times New Roman" pitchFamily="18" charset="0"/>
                <a:cs typeface="Times New Roman" pitchFamily="18" charset="0"/>
              </a:rPr>
              <a:t>Câu</a:t>
            </a:r>
            <a:r>
              <a:rPr lang="en-US" sz="4800" b="1" i="1" dirty="0" smtClean="0">
                <a:solidFill>
                  <a:srgbClr val="0070C0"/>
                </a:solidFill>
                <a:latin typeface="Times New Roman" pitchFamily="18" charset="0"/>
                <a:cs typeface="Times New Roman" pitchFamily="18" charset="0"/>
              </a:rPr>
              <a:t> 3+4</a:t>
            </a:r>
            <a:endParaRPr lang="en-US" sz="4800" b="1" i="1" dirty="0">
              <a:solidFill>
                <a:srgbClr val="0070C0"/>
              </a:solidFill>
              <a:latin typeface="Times New Roman" pitchFamily="18" charset="0"/>
              <a:cs typeface="Times New Roman" pitchFamily="18" charset="0"/>
            </a:endParaRPr>
          </a:p>
        </p:txBody>
      </p:sp>
      <p:pic>
        <p:nvPicPr>
          <p:cNvPr id="3" name="Picture 2"/>
          <p:cNvPicPr>
            <a:picLocks noChangeAspect="1"/>
          </p:cNvPicPr>
          <p:nvPr/>
        </p:nvPicPr>
        <p:blipFill>
          <a:blip r:embed="rId5"/>
          <a:stretch>
            <a:fillRect/>
          </a:stretch>
        </p:blipFill>
        <p:spPr>
          <a:xfrm>
            <a:off x="6110514" y="1799771"/>
            <a:ext cx="5588000" cy="1915886"/>
          </a:xfrm>
          <a:prstGeom prst="rect">
            <a:avLst/>
          </a:prstGeom>
        </p:spPr>
      </p:pic>
      <p:pic>
        <p:nvPicPr>
          <p:cNvPr id="4" name="Picture 3"/>
          <p:cNvPicPr>
            <a:picLocks noChangeAspect="1"/>
          </p:cNvPicPr>
          <p:nvPr/>
        </p:nvPicPr>
        <p:blipFill>
          <a:blip r:embed="rId6"/>
          <a:stretch>
            <a:fillRect/>
          </a:stretch>
        </p:blipFill>
        <p:spPr>
          <a:xfrm>
            <a:off x="516163" y="1654629"/>
            <a:ext cx="5724980" cy="2061028"/>
          </a:xfrm>
          <a:prstGeom prst="rect">
            <a:avLst/>
          </a:prstGeom>
        </p:spPr>
      </p:pic>
      <p:pic>
        <p:nvPicPr>
          <p:cNvPr id="2" name="C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144000" y="4270829"/>
            <a:ext cx="609600" cy="609600"/>
          </a:xfrm>
          <a:prstGeom prst="rect">
            <a:avLst/>
          </a:prstGeom>
        </p:spPr>
      </p:pic>
    </p:spTree>
    <p:extLst>
      <p:ext uri="{BB962C8B-B14F-4D97-AF65-F5344CB8AC3E}">
        <p14:creationId xmlns:p14="http://schemas.microsoft.com/office/powerpoint/2010/main" val="38864637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595086" y="784375"/>
            <a:ext cx="4151086" cy="2246769"/>
          </a:xfrm>
          <a:prstGeom prst="rect">
            <a:avLst/>
          </a:prstGeom>
          <a:noFill/>
        </p:spPr>
        <p:txBody>
          <a:bodyPr wrap="square" rtlCol="0">
            <a:spAutoFit/>
          </a:bodyPr>
          <a:lstStyle/>
          <a:p>
            <a:pPr algn="just"/>
            <a:r>
              <a:rPr lang="en-US" sz="2800" b="1" i="1" dirty="0" smtClean="0">
                <a:solidFill>
                  <a:srgbClr val="0070C0"/>
                </a:solidFill>
                <a:latin typeface="Times New Roman" pitchFamily="18" charset="0"/>
                <a:cs typeface="Times New Roman" pitchFamily="18" charset="0"/>
              </a:rPr>
              <a:t>- HD HS </a:t>
            </a:r>
            <a:r>
              <a:rPr lang="en-US" sz="2800" b="1" i="1" dirty="0" err="1" smtClean="0">
                <a:solidFill>
                  <a:srgbClr val="0070C0"/>
                </a:solidFill>
                <a:latin typeface="Times New Roman" pitchFamily="18" charset="0"/>
                <a:cs typeface="Times New Roman" pitchFamily="18" charset="0"/>
              </a:rPr>
              <a:t>đọc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cả</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bài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sau</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đó</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nghép</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lời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với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các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hình</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thức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Lớp</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cá</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nhân</a:t>
            </a:r>
            <a:r>
              <a:rPr lang="en-US" sz="2800" b="1" i="1" dirty="0" smtClean="0">
                <a:solidFill>
                  <a:srgbClr val="0070C0"/>
                </a:solidFill>
                <a:latin typeface="Times New Roman" pitchFamily="18" charset="0"/>
                <a:cs typeface="Times New Roman" pitchFamily="18" charset="0"/>
              </a:rPr>
              <a:t>. Chia </a:t>
            </a:r>
            <a:r>
              <a:rPr lang="en-US" sz="2800" b="1" i="1" dirty="0" err="1" smtClean="0">
                <a:solidFill>
                  <a:srgbClr val="0070C0"/>
                </a:solidFill>
                <a:latin typeface="Times New Roman" pitchFamily="18" charset="0"/>
                <a:cs typeface="Times New Roman" pitchFamily="18" charset="0"/>
              </a:rPr>
              <a:t>lớp</a:t>
            </a:r>
            <a:r>
              <a:rPr lang="en-US" sz="2800" b="1" i="1" dirty="0" smtClean="0">
                <a:solidFill>
                  <a:srgbClr val="0070C0"/>
                </a:solidFill>
                <a:latin typeface="Times New Roman" pitchFamily="18" charset="0"/>
                <a:cs typeface="Times New Roman" pitchFamily="18" charset="0"/>
              </a:rPr>
              <a:t> 2 </a:t>
            </a:r>
            <a:r>
              <a:rPr lang="en-US" sz="2800" b="1" i="1" dirty="0" err="1" smtClean="0">
                <a:solidFill>
                  <a:srgbClr val="0070C0"/>
                </a:solidFill>
                <a:latin typeface="Times New Roman" pitchFamily="18" charset="0"/>
                <a:cs typeface="Times New Roman" pitchFamily="18" charset="0"/>
              </a:rPr>
              <a:t>tổ</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tổ</a:t>
            </a:r>
            <a:r>
              <a:rPr lang="en-US" sz="2800" b="1" i="1" dirty="0" smtClean="0">
                <a:solidFill>
                  <a:srgbClr val="0070C0"/>
                </a:solidFill>
                <a:latin typeface="Times New Roman" pitchFamily="18" charset="0"/>
                <a:cs typeface="Times New Roman" pitchFamily="18" charset="0"/>
              </a:rPr>
              <a:t> 1 </a:t>
            </a:r>
            <a:r>
              <a:rPr lang="en-US" sz="2800" b="1" i="1" dirty="0" err="1" smtClean="0">
                <a:solidFill>
                  <a:srgbClr val="0070C0"/>
                </a:solidFill>
                <a:latin typeface="Times New Roman" pitchFamily="18" charset="0"/>
                <a:cs typeface="Times New Roman" pitchFamily="18" charset="0"/>
              </a:rPr>
              <a:t>đọc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nhạc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tổ</a:t>
            </a:r>
            <a:r>
              <a:rPr lang="en-US" sz="2800" b="1" i="1" dirty="0" smtClean="0">
                <a:solidFill>
                  <a:srgbClr val="0070C0"/>
                </a:solidFill>
                <a:latin typeface="Times New Roman" pitchFamily="18" charset="0"/>
                <a:cs typeface="Times New Roman" pitchFamily="18" charset="0"/>
              </a:rPr>
              <a:t> 2 </a:t>
            </a:r>
            <a:r>
              <a:rPr lang="en-US" sz="2800" b="1" i="1" dirty="0" err="1" smtClean="0">
                <a:solidFill>
                  <a:srgbClr val="0070C0"/>
                </a:solidFill>
                <a:latin typeface="Times New Roman" pitchFamily="18" charset="0"/>
                <a:cs typeface="Times New Roman" pitchFamily="18" charset="0"/>
              </a:rPr>
              <a:t>và</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đổi</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ngược</a:t>
            </a:r>
            <a:r>
              <a:rPr lang="en-US" sz="2800" b="1" i="1" dirty="0" smtClean="0">
                <a:solidFill>
                  <a:srgbClr val="0070C0"/>
                </a:solidFill>
                <a:latin typeface="Times New Roman" pitchFamily="18" charset="0"/>
                <a:cs typeface="Times New Roman" pitchFamily="18" charset="0"/>
              </a:rPr>
              <a:t> </a:t>
            </a:r>
            <a:r>
              <a:rPr lang="en-US" sz="2800" b="1" i="1" dirty="0" err="1" smtClean="0">
                <a:solidFill>
                  <a:srgbClr val="0070C0"/>
                </a:solidFill>
                <a:latin typeface="Times New Roman" pitchFamily="18" charset="0"/>
                <a:cs typeface="Times New Roman" pitchFamily="18" charset="0"/>
              </a:rPr>
              <a:t>lại</a:t>
            </a:r>
            <a:r>
              <a:rPr lang="en-US" sz="2800" b="1" i="1" dirty="0" smtClean="0">
                <a:solidFill>
                  <a:srgbClr val="0070C0"/>
                </a:solidFill>
                <a:latin typeface="Times New Roman" pitchFamily="18" charset="0"/>
                <a:cs typeface="Times New Roman" pitchFamily="18" charset="0"/>
              </a:rPr>
              <a:t> </a:t>
            </a:r>
            <a:endParaRPr lang="en-US" sz="2800" b="1" i="1" dirty="0">
              <a:solidFill>
                <a:srgbClr val="0070C0"/>
              </a:solidFill>
              <a:latin typeface="Times New Roman" pitchFamily="18" charset="0"/>
              <a:cs typeface="Times New Roman" pitchFamily="18" charset="0"/>
            </a:endParaRPr>
          </a:p>
        </p:txBody>
      </p:sp>
      <p:pic>
        <p:nvPicPr>
          <p:cNvPr id="5" name="Picture 4"/>
          <p:cNvPicPr>
            <a:picLocks noChangeAspect="1"/>
          </p:cNvPicPr>
          <p:nvPr/>
        </p:nvPicPr>
        <p:blipFill>
          <a:blip r:embed="rId5"/>
          <a:stretch>
            <a:fillRect/>
          </a:stretch>
        </p:blipFill>
        <p:spPr>
          <a:xfrm>
            <a:off x="4746172" y="174775"/>
            <a:ext cx="6807199" cy="4612595"/>
          </a:xfrm>
          <a:prstGeom prst="rect">
            <a:avLst/>
          </a:prstGeom>
        </p:spPr>
      </p:pic>
      <p:pic>
        <p:nvPicPr>
          <p:cNvPr id="2" name="CA BAI TDN5 HOA BE NGOA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76228" y="5199743"/>
            <a:ext cx="609600" cy="609600"/>
          </a:xfrm>
          <a:prstGeom prst="rect">
            <a:avLst/>
          </a:prstGeom>
        </p:spPr>
      </p:pic>
    </p:spTree>
    <p:extLst>
      <p:ext uri="{BB962C8B-B14F-4D97-AF65-F5344CB8AC3E}">
        <p14:creationId xmlns:p14="http://schemas.microsoft.com/office/powerpoint/2010/main" val="28623351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0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50" name="Picture 2" descr="Blanca. Definición, valor, en el pentagrama - Comamusi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514" y="1915886"/>
            <a:ext cx="4107543" cy="24378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3138714" y="4353719"/>
            <a:ext cx="1436914" cy="1204118"/>
          </a:xfrm>
          <a:prstGeom prst="rect">
            <a:avLst/>
          </a:prstGeom>
        </p:spPr>
      </p:pic>
      <p:pic>
        <p:nvPicPr>
          <p:cNvPr id="5" name="Picture 4"/>
          <p:cNvPicPr>
            <a:picLocks noChangeAspect="1"/>
          </p:cNvPicPr>
          <p:nvPr/>
        </p:nvPicPr>
        <p:blipFill>
          <a:blip r:embed="rId5"/>
          <a:stretch>
            <a:fillRect/>
          </a:stretch>
        </p:blipFill>
        <p:spPr>
          <a:xfrm>
            <a:off x="5458730" y="4353719"/>
            <a:ext cx="1537155" cy="1204118"/>
          </a:xfrm>
          <a:prstGeom prst="rect">
            <a:avLst/>
          </a:prstGeom>
        </p:spPr>
      </p:pic>
      <p:pic>
        <p:nvPicPr>
          <p:cNvPr id="6" name="Picture 5"/>
          <p:cNvPicPr>
            <a:picLocks noChangeAspect="1"/>
          </p:cNvPicPr>
          <p:nvPr/>
        </p:nvPicPr>
        <p:blipFill>
          <a:blip r:embed="rId6"/>
          <a:stretch>
            <a:fillRect/>
          </a:stretch>
        </p:blipFill>
        <p:spPr>
          <a:xfrm>
            <a:off x="7714343" y="4252119"/>
            <a:ext cx="1398814" cy="1204118"/>
          </a:xfrm>
          <a:prstGeom prst="rect">
            <a:avLst/>
          </a:prstGeom>
        </p:spPr>
      </p:pic>
      <p:pic>
        <p:nvPicPr>
          <p:cNvPr id="7" name="Picture 6">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64794" y="185057"/>
            <a:ext cx="2329542" cy="1629229"/>
          </a:xfrm>
          <a:prstGeom prst="rect">
            <a:avLst/>
          </a:prstGeom>
        </p:spPr>
      </p:pic>
      <p:sp>
        <p:nvSpPr>
          <p:cNvPr id="2" name="Rectangle 1"/>
          <p:cNvSpPr/>
          <p:nvPr/>
        </p:nvSpPr>
        <p:spPr>
          <a:xfrm>
            <a:off x="4732565" y="5634505"/>
            <a:ext cx="6860720" cy="1077218"/>
          </a:xfrm>
          <a:prstGeom prst="rect">
            <a:avLst/>
          </a:prstGeom>
        </p:spPr>
        <p:txBody>
          <a:bodyPr wrap="square">
            <a:spAutoFit/>
          </a:bodyPr>
          <a:lstStyle/>
          <a:p>
            <a:r>
              <a:rPr lang="en-US" sz="3200" b="1" i="1">
                <a:solidFill>
                  <a:srgbClr val="6600FF"/>
                </a:solidFill>
                <a:latin typeface="Times New Roman" pitchFamily="18" charset="0"/>
                <a:cs typeface="Times New Roman" pitchFamily="18" charset="0"/>
              </a:rPr>
              <a:t>Trò chơi: Xem nốt nhạc trên khuông nhạc đọc tên hình nốt nhạc và tên nốt</a:t>
            </a:r>
          </a:p>
        </p:txBody>
      </p:sp>
      <p:sp>
        <p:nvSpPr>
          <p:cNvPr id="3" name="TextBox 2"/>
          <p:cNvSpPr txBox="1"/>
          <p:nvPr/>
        </p:nvSpPr>
        <p:spPr>
          <a:xfrm>
            <a:off x="2932793" y="3852009"/>
            <a:ext cx="1786166" cy="707886"/>
          </a:xfrm>
          <a:prstGeom prst="rect">
            <a:avLst/>
          </a:prstGeom>
          <a:noFill/>
        </p:spPr>
        <p:txBody>
          <a:bodyPr wrap="square" rtlCol="0">
            <a:spAutoFit/>
          </a:bodyPr>
          <a:lstStyle/>
          <a:p>
            <a:r>
              <a:rPr lang="en-US" sz="2000" b="1" smtClean="0">
                <a:solidFill>
                  <a:srgbClr val="0070C0"/>
                </a:solidFill>
                <a:latin typeface="Times New Roman" pitchFamily="18" charset="0"/>
                <a:cs typeface="Times New Roman" pitchFamily="18" charset="0"/>
              </a:rPr>
              <a:t>NỐT LA TRẮNG</a:t>
            </a:r>
            <a:endParaRPr lang="en-US" sz="2000" b="1">
              <a:solidFill>
                <a:srgbClr val="0070C0"/>
              </a:solidFill>
              <a:latin typeface="Times New Roman" pitchFamily="18" charset="0"/>
              <a:cs typeface="Times New Roman" pitchFamily="18" charset="0"/>
            </a:endParaRPr>
          </a:p>
        </p:txBody>
      </p:sp>
      <p:sp>
        <p:nvSpPr>
          <p:cNvPr id="9" name="TextBox 8"/>
          <p:cNvSpPr txBox="1"/>
          <p:nvPr/>
        </p:nvSpPr>
        <p:spPr>
          <a:xfrm>
            <a:off x="5359856" y="3915275"/>
            <a:ext cx="1786166" cy="400110"/>
          </a:xfrm>
          <a:prstGeom prst="rect">
            <a:avLst/>
          </a:prstGeom>
          <a:noFill/>
        </p:spPr>
        <p:txBody>
          <a:bodyPr wrap="square" rtlCol="0">
            <a:spAutoFit/>
          </a:bodyPr>
          <a:lstStyle/>
          <a:p>
            <a:r>
              <a:rPr lang="en-US" sz="2000" b="1" smtClean="0">
                <a:solidFill>
                  <a:srgbClr val="0070C0"/>
                </a:solidFill>
                <a:latin typeface="Times New Roman" pitchFamily="18" charset="0"/>
                <a:cs typeface="Times New Roman" pitchFamily="18" charset="0"/>
              </a:rPr>
              <a:t>NỐT ĐỒ ĐEN</a:t>
            </a:r>
            <a:endParaRPr lang="en-US" sz="2000" b="1">
              <a:solidFill>
                <a:srgbClr val="0070C0"/>
              </a:solidFill>
              <a:latin typeface="Times New Roman" pitchFamily="18" charset="0"/>
              <a:cs typeface="Times New Roman" pitchFamily="18" charset="0"/>
            </a:endParaRPr>
          </a:p>
        </p:txBody>
      </p:sp>
      <p:sp>
        <p:nvSpPr>
          <p:cNvPr id="10" name="TextBox 9"/>
          <p:cNvSpPr txBox="1"/>
          <p:nvPr/>
        </p:nvSpPr>
        <p:spPr>
          <a:xfrm>
            <a:off x="7294336" y="3852009"/>
            <a:ext cx="2285547" cy="400110"/>
          </a:xfrm>
          <a:prstGeom prst="rect">
            <a:avLst/>
          </a:prstGeom>
          <a:noFill/>
        </p:spPr>
        <p:txBody>
          <a:bodyPr wrap="square" rtlCol="0">
            <a:spAutoFit/>
          </a:bodyPr>
          <a:lstStyle/>
          <a:p>
            <a:r>
              <a:rPr lang="en-US" sz="2000" b="1" smtClean="0">
                <a:solidFill>
                  <a:srgbClr val="0070C0"/>
                </a:solidFill>
                <a:latin typeface="Times New Roman" pitchFamily="18" charset="0"/>
                <a:cs typeface="Times New Roman" pitchFamily="18" charset="0"/>
              </a:rPr>
              <a:t>NỐT SOL TRẮNG</a:t>
            </a:r>
            <a:endParaRPr lang="en-US" sz="2000" b="1">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443382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2050" name="Picture 2" descr="Blanca. Definición, valor, en el pentagrama - Comamusi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7514" y="1915886"/>
            <a:ext cx="4107543" cy="24378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983187" y="4001856"/>
            <a:ext cx="2102756" cy="1464808"/>
          </a:xfrm>
          <a:prstGeom prst="rect">
            <a:avLst/>
          </a:prstGeom>
        </p:spPr>
      </p:pic>
      <p:sp>
        <p:nvSpPr>
          <p:cNvPr id="8" name="TextBox 7"/>
          <p:cNvSpPr txBox="1"/>
          <p:nvPr/>
        </p:nvSpPr>
        <p:spPr>
          <a:xfrm>
            <a:off x="3875314" y="4734260"/>
            <a:ext cx="2947310" cy="461665"/>
          </a:xfrm>
          <a:prstGeom prst="rect">
            <a:avLst/>
          </a:prstGeom>
          <a:noFill/>
        </p:spPr>
        <p:txBody>
          <a:bodyPr wrap="square" rtlCol="0">
            <a:spAutoFit/>
          </a:bodyPr>
          <a:lstStyle/>
          <a:p>
            <a:r>
              <a:rPr lang="en-US" sz="2400" b="1" i="1" smtClean="0">
                <a:solidFill>
                  <a:srgbClr val="0070C0"/>
                </a:solidFill>
              </a:rPr>
              <a:t>NỐT SOL TRẮNG</a:t>
            </a:r>
            <a:endParaRPr lang="en-US" sz="2400" b="1" i="1">
              <a:solidFill>
                <a:srgbClr val="0070C0"/>
              </a:solidFill>
            </a:endParaRPr>
          </a:p>
        </p:txBody>
      </p:sp>
    </p:spTree>
    <p:extLst>
      <p:ext uri="{BB962C8B-B14F-4D97-AF65-F5344CB8AC3E}">
        <p14:creationId xmlns:p14="http://schemas.microsoft.com/office/powerpoint/2010/main" val="16391259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38714" y="4353719"/>
            <a:ext cx="1436914" cy="1204118"/>
          </a:xfrm>
          <a:prstGeom prst="rect">
            <a:avLst/>
          </a:prstGeom>
        </p:spPr>
      </p:pic>
      <p:pic>
        <p:nvPicPr>
          <p:cNvPr id="5" name="Picture 4"/>
          <p:cNvPicPr>
            <a:picLocks noChangeAspect="1"/>
          </p:cNvPicPr>
          <p:nvPr/>
        </p:nvPicPr>
        <p:blipFill>
          <a:blip r:embed="rId4"/>
          <a:stretch>
            <a:fillRect/>
          </a:stretch>
        </p:blipFill>
        <p:spPr>
          <a:xfrm>
            <a:off x="5458730" y="4353719"/>
            <a:ext cx="1537155" cy="1204118"/>
          </a:xfrm>
          <a:prstGeom prst="rect">
            <a:avLst/>
          </a:prstGeom>
        </p:spPr>
      </p:pic>
      <p:pic>
        <p:nvPicPr>
          <p:cNvPr id="6" name="Picture 5"/>
          <p:cNvPicPr>
            <a:picLocks noChangeAspect="1"/>
          </p:cNvPicPr>
          <p:nvPr/>
        </p:nvPicPr>
        <p:blipFill>
          <a:blip r:embed="rId5"/>
          <a:stretch>
            <a:fillRect/>
          </a:stretch>
        </p:blipFill>
        <p:spPr>
          <a:xfrm>
            <a:off x="7714343" y="4252119"/>
            <a:ext cx="1398814" cy="1204118"/>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4794" y="185057"/>
            <a:ext cx="2329542" cy="1629229"/>
          </a:xfrm>
          <a:prstGeom prst="rect">
            <a:avLst/>
          </a:prstGeom>
        </p:spPr>
      </p:pic>
      <p:sp>
        <p:nvSpPr>
          <p:cNvPr id="8" name="TextBox 7"/>
          <p:cNvSpPr txBox="1"/>
          <p:nvPr/>
        </p:nvSpPr>
        <p:spPr>
          <a:xfrm>
            <a:off x="7460343" y="3882787"/>
            <a:ext cx="1887766" cy="369332"/>
          </a:xfrm>
          <a:prstGeom prst="rect">
            <a:avLst/>
          </a:prstGeom>
          <a:noFill/>
        </p:spPr>
        <p:txBody>
          <a:bodyPr wrap="square" rtlCol="0">
            <a:spAutoFit/>
          </a:bodyPr>
          <a:lstStyle/>
          <a:p>
            <a:r>
              <a:rPr lang="en-US" b="1" i="1" smtClean="0">
                <a:solidFill>
                  <a:srgbClr val="0070C0"/>
                </a:solidFill>
              </a:rPr>
              <a:t>NỐT LA TRẮNG</a:t>
            </a:r>
            <a:endParaRPr lang="en-US" b="1" i="1">
              <a:solidFill>
                <a:srgbClr val="0070C0"/>
              </a:solidFill>
            </a:endParaRPr>
          </a:p>
        </p:txBody>
      </p:sp>
      <p:sp>
        <p:nvSpPr>
          <p:cNvPr id="10" name="TextBox 9"/>
          <p:cNvSpPr txBox="1"/>
          <p:nvPr/>
        </p:nvSpPr>
        <p:spPr>
          <a:xfrm>
            <a:off x="5589360" y="3882787"/>
            <a:ext cx="1633766" cy="369332"/>
          </a:xfrm>
          <a:prstGeom prst="rect">
            <a:avLst/>
          </a:prstGeom>
          <a:noFill/>
        </p:spPr>
        <p:txBody>
          <a:bodyPr wrap="square" rtlCol="0">
            <a:spAutoFit/>
          </a:bodyPr>
          <a:lstStyle/>
          <a:p>
            <a:r>
              <a:rPr lang="en-US" b="1" i="1" smtClean="0">
                <a:solidFill>
                  <a:srgbClr val="0070C0"/>
                </a:solidFill>
              </a:rPr>
              <a:t>NỐT LA ĐƠN</a:t>
            </a:r>
            <a:endParaRPr lang="en-US" b="1" i="1">
              <a:solidFill>
                <a:srgbClr val="0070C0"/>
              </a:solidFill>
            </a:endParaRPr>
          </a:p>
        </p:txBody>
      </p:sp>
      <p:sp>
        <p:nvSpPr>
          <p:cNvPr id="11" name="TextBox 10"/>
          <p:cNvSpPr txBox="1"/>
          <p:nvPr/>
        </p:nvSpPr>
        <p:spPr>
          <a:xfrm>
            <a:off x="3203120" y="3882787"/>
            <a:ext cx="1633766" cy="369332"/>
          </a:xfrm>
          <a:prstGeom prst="rect">
            <a:avLst/>
          </a:prstGeom>
          <a:noFill/>
        </p:spPr>
        <p:txBody>
          <a:bodyPr wrap="square" rtlCol="0">
            <a:spAutoFit/>
          </a:bodyPr>
          <a:lstStyle/>
          <a:p>
            <a:r>
              <a:rPr lang="en-US" b="1" i="1" smtClean="0">
                <a:solidFill>
                  <a:srgbClr val="0070C0"/>
                </a:solidFill>
              </a:rPr>
              <a:t>NỐT  RÊ TRÒN</a:t>
            </a:r>
            <a:endParaRPr lang="en-US" b="1" i="1">
              <a:solidFill>
                <a:srgbClr val="0070C0"/>
              </a:solidFill>
            </a:endParaRPr>
          </a:p>
        </p:txBody>
      </p:sp>
      <p:pic>
        <p:nvPicPr>
          <p:cNvPr id="2" name="Picture 1"/>
          <p:cNvPicPr>
            <a:picLocks noChangeAspect="1"/>
          </p:cNvPicPr>
          <p:nvPr/>
        </p:nvPicPr>
        <p:blipFill>
          <a:blip r:embed="rId8"/>
          <a:stretch>
            <a:fillRect/>
          </a:stretch>
        </p:blipFill>
        <p:spPr>
          <a:xfrm>
            <a:off x="4328430" y="1915886"/>
            <a:ext cx="3797753" cy="1966901"/>
          </a:xfrm>
          <a:prstGeom prst="rect">
            <a:avLst/>
          </a:prstGeom>
        </p:spPr>
      </p:pic>
    </p:spTree>
    <p:extLst>
      <p:ext uri="{BB962C8B-B14F-4D97-AF65-F5344CB8AC3E}">
        <p14:creationId xmlns:p14="http://schemas.microsoft.com/office/powerpoint/2010/main" val="11804936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5458730" y="4353719"/>
            <a:ext cx="1537155" cy="1204118"/>
          </a:xfrm>
          <a:prstGeom prst="rect">
            <a:avLst/>
          </a:prstGeom>
        </p:spPr>
      </p:pic>
      <p:sp>
        <p:nvSpPr>
          <p:cNvPr id="10" name="TextBox 9"/>
          <p:cNvSpPr txBox="1"/>
          <p:nvPr/>
        </p:nvSpPr>
        <p:spPr>
          <a:xfrm>
            <a:off x="5589360" y="3882787"/>
            <a:ext cx="1633766" cy="369332"/>
          </a:xfrm>
          <a:prstGeom prst="rect">
            <a:avLst/>
          </a:prstGeom>
          <a:noFill/>
        </p:spPr>
        <p:txBody>
          <a:bodyPr wrap="square" rtlCol="0">
            <a:spAutoFit/>
          </a:bodyPr>
          <a:lstStyle/>
          <a:p>
            <a:r>
              <a:rPr lang="en-US" b="1" i="1" smtClean="0">
                <a:solidFill>
                  <a:srgbClr val="0070C0"/>
                </a:solidFill>
              </a:rPr>
              <a:t>NỐT LA ĐƠN</a:t>
            </a:r>
            <a:endParaRPr lang="en-US" b="1" i="1">
              <a:solidFill>
                <a:srgbClr val="0070C0"/>
              </a:solidFill>
            </a:endParaRPr>
          </a:p>
        </p:txBody>
      </p:sp>
      <p:pic>
        <p:nvPicPr>
          <p:cNvPr id="2" name="Picture 1"/>
          <p:cNvPicPr>
            <a:picLocks noChangeAspect="1"/>
          </p:cNvPicPr>
          <p:nvPr/>
        </p:nvPicPr>
        <p:blipFill>
          <a:blip r:embed="rId4"/>
          <a:stretch>
            <a:fillRect/>
          </a:stretch>
        </p:blipFill>
        <p:spPr>
          <a:xfrm>
            <a:off x="4328430" y="1915886"/>
            <a:ext cx="3797753" cy="1966901"/>
          </a:xfrm>
          <a:prstGeom prst="rect">
            <a:avLst/>
          </a:prstGeom>
        </p:spPr>
      </p:pic>
    </p:spTree>
    <p:extLst>
      <p:ext uri="{BB962C8B-B14F-4D97-AF65-F5344CB8AC3E}">
        <p14:creationId xmlns:p14="http://schemas.microsoft.com/office/powerpoint/2010/main" val="78628523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38714" y="4353719"/>
            <a:ext cx="1436914" cy="1204118"/>
          </a:xfrm>
          <a:prstGeom prst="rect">
            <a:avLst/>
          </a:prstGeom>
        </p:spPr>
      </p:pic>
      <p:pic>
        <p:nvPicPr>
          <p:cNvPr id="5" name="Picture 4"/>
          <p:cNvPicPr>
            <a:picLocks noChangeAspect="1"/>
          </p:cNvPicPr>
          <p:nvPr/>
        </p:nvPicPr>
        <p:blipFill>
          <a:blip r:embed="rId4"/>
          <a:stretch>
            <a:fillRect/>
          </a:stretch>
        </p:blipFill>
        <p:spPr>
          <a:xfrm>
            <a:off x="5458730" y="4353719"/>
            <a:ext cx="1537155" cy="1204118"/>
          </a:xfrm>
          <a:prstGeom prst="rect">
            <a:avLst/>
          </a:prstGeom>
        </p:spPr>
      </p:pic>
      <p:pic>
        <p:nvPicPr>
          <p:cNvPr id="6" name="Picture 5"/>
          <p:cNvPicPr>
            <a:picLocks noChangeAspect="1"/>
          </p:cNvPicPr>
          <p:nvPr/>
        </p:nvPicPr>
        <p:blipFill>
          <a:blip r:embed="rId5"/>
          <a:stretch>
            <a:fillRect/>
          </a:stretch>
        </p:blipFill>
        <p:spPr>
          <a:xfrm>
            <a:off x="7714343" y="4252119"/>
            <a:ext cx="1398814" cy="1204118"/>
          </a:xfrm>
          <a:prstGeom prst="rect">
            <a:avLst/>
          </a:prstGeom>
        </p:spPr>
      </p:pic>
      <p:pic>
        <p:nvPicPr>
          <p:cNvPr id="7" name="Picture 6">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64794" y="185057"/>
            <a:ext cx="2329542" cy="1629229"/>
          </a:xfrm>
          <a:prstGeom prst="rect">
            <a:avLst/>
          </a:prstGeom>
        </p:spPr>
      </p:pic>
      <p:sp>
        <p:nvSpPr>
          <p:cNvPr id="8" name="TextBox 7"/>
          <p:cNvSpPr txBox="1"/>
          <p:nvPr/>
        </p:nvSpPr>
        <p:spPr>
          <a:xfrm>
            <a:off x="7460343" y="3882787"/>
            <a:ext cx="1887766" cy="369332"/>
          </a:xfrm>
          <a:prstGeom prst="rect">
            <a:avLst/>
          </a:prstGeom>
          <a:noFill/>
        </p:spPr>
        <p:txBody>
          <a:bodyPr wrap="square" rtlCol="0">
            <a:spAutoFit/>
          </a:bodyPr>
          <a:lstStyle/>
          <a:p>
            <a:r>
              <a:rPr lang="en-US" b="1" i="1" smtClean="0">
                <a:solidFill>
                  <a:srgbClr val="0070C0"/>
                </a:solidFill>
              </a:rPr>
              <a:t>NỐT RÊ ĐEN</a:t>
            </a:r>
            <a:endParaRPr lang="en-US" b="1" i="1">
              <a:solidFill>
                <a:srgbClr val="0070C0"/>
              </a:solidFill>
            </a:endParaRPr>
          </a:p>
        </p:txBody>
      </p:sp>
      <p:sp>
        <p:nvSpPr>
          <p:cNvPr id="10" name="TextBox 9"/>
          <p:cNvSpPr txBox="1"/>
          <p:nvPr/>
        </p:nvSpPr>
        <p:spPr>
          <a:xfrm>
            <a:off x="5395008" y="3882787"/>
            <a:ext cx="1890031" cy="369332"/>
          </a:xfrm>
          <a:prstGeom prst="rect">
            <a:avLst/>
          </a:prstGeom>
          <a:noFill/>
        </p:spPr>
        <p:txBody>
          <a:bodyPr wrap="square" rtlCol="0">
            <a:spAutoFit/>
          </a:bodyPr>
          <a:lstStyle/>
          <a:p>
            <a:r>
              <a:rPr lang="en-US" b="1" i="1" smtClean="0">
                <a:solidFill>
                  <a:srgbClr val="0070C0"/>
                </a:solidFill>
              </a:rPr>
              <a:t>NỐT PHA TRÒN</a:t>
            </a:r>
            <a:endParaRPr lang="en-US" b="1" i="1">
              <a:solidFill>
                <a:srgbClr val="0070C0"/>
              </a:solidFill>
            </a:endParaRPr>
          </a:p>
        </p:txBody>
      </p:sp>
      <p:sp>
        <p:nvSpPr>
          <p:cNvPr id="11" name="TextBox 10"/>
          <p:cNvSpPr txBox="1"/>
          <p:nvPr/>
        </p:nvSpPr>
        <p:spPr>
          <a:xfrm>
            <a:off x="3203120" y="3882787"/>
            <a:ext cx="1633766" cy="369332"/>
          </a:xfrm>
          <a:prstGeom prst="rect">
            <a:avLst/>
          </a:prstGeom>
          <a:noFill/>
        </p:spPr>
        <p:txBody>
          <a:bodyPr wrap="square" rtlCol="0">
            <a:spAutoFit/>
          </a:bodyPr>
          <a:lstStyle/>
          <a:p>
            <a:r>
              <a:rPr lang="en-US" b="1" i="1" smtClean="0">
                <a:solidFill>
                  <a:srgbClr val="0070C0"/>
                </a:solidFill>
              </a:rPr>
              <a:t>NỐT  MI ĐEN</a:t>
            </a:r>
            <a:endParaRPr lang="en-US" b="1" i="1">
              <a:solidFill>
                <a:srgbClr val="0070C0"/>
              </a:solidFill>
            </a:endParaRPr>
          </a:p>
        </p:txBody>
      </p:sp>
      <p:pic>
        <p:nvPicPr>
          <p:cNvPr id="3" name="Picture 2"/>
          <p:cNvPicPr>
            <a:picLocks noChangeAspect="1"/>
          </p:cNvPicPr>
          <p:nvPr/>
        </p:nvPicPr>
        <p:blipFill>
          <a:blip r:embed="rId8"/>
          <a:stretch>
            <a:fillRect/>
          </a:stretch>
        </p:blipFill>
        <p:spPr>
          <a:xfrm>
            <a:off x="5118101" y="2160860"/>
            <a:ext cx="2105025" cy="1620327"/>
          </a:xfrm>
          <a:prstGeom prst="rect">
            <a:avLst/>
          </a:prstGeom>
        </p:spPr>
      </p:pic>
    </p:spTree>
    <p:extLst>
      <p:ext uri="{BB962C8B-B14F-4D97-AF65-F5344CB8AC3E}">
        <p14:creationId xmlns:p14="http://schemas.microsoft.com/office/powerpoint/2010/main" val="11511645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1250" y="2525486"/>
            <a:ext cx="4106355" cy="32836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5"/>
          <p:cNvPicPr>
            <a:picLocks noChangeAspect="1"/>
          </p:cNvPicPr>
          <p:nvPr/>
        </p:nvPicPr>
        <p:blipFill>
          <a:blip r:embed="rId4"/>
          <a:stretch>
            <a:fillRect/>
          </a:stretch>
        </p:blipFill>
        <p:spPr>
          <a:xfrm>
            <a:off x="7246913" y="1973942"/>
            <a:ext cx="3361357" cy="25434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7" name="TextBox 6"/>
          <p:cNvSpPr txBox="1"/>
          <p:nvPr/>
        </p:nvSpPr>
        <p:spPr>
          <a:xfrm>
            <a:off x="2256178" y="1235632"/>
            <a:ext cx="7636608" cy="954107"/>
          </a:xfrm>
          <a:prstGeom prst="rect">
            <a:avLst/>
          </a:prstGeom>
          <a:noFill/>
        </p:spPr>
        <p:txBody>
          <a:bodyPr wrap="square" rtlCol="0">
            <a:spAutoFit/>
          </a:bodyPr>
          <a:lstStyle/>
          <a:p>
            <a:pPr algn="ct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Hỏi</a:t>
            </a:r>
            <a:r>
              <a:rPr lang="en-US" sz="2800" i="1" dirty="0" smtClean="0">
                <a:solidFill>
                  <a:srgbClr val="0070C0"/>
                </a:solidFill>
                <a:latin typeface="Times New Roman" pitchFamily="18" charset="0"/>
                <a:cs typeface="Times New Roman" pitchFamily="18" charset="0"/>
              </a:rPr>
              <a:t> HS </a:t>
            </a:r>
            <a:r>
              <a:rPr lang="en-US" sz="2800" i="1" dirty="0" err="1" smtClean="0">
                <a:solidFill>
                  <a:srgbClr val="0070C0"/>
                </a:solidFill>
                <a:latin typeface="Times New Roman" pitchFamily="18" charset="0"/>
                <a:cs typeface="Times New Roman" pitchFamily="18" charset="0"/>
              </a:rPr>
              <a:t>các</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bức</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tranh</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nói</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về</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Hoa</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gì</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mà</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khi</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các</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em</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được</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điểm</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cao</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được</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các</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thầy</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cô</a:t>
            </a:r>
            <a:r>
              <a:rPr lang="en-US" sz="2800" i="1" dirty="0" smtClean="0">
                <a:solidFill>
                  <a:srgbClr val="0070C0"/>
                </a:solidFill>
                <a:latin typeface="Times New Roman" pitchFamily="18" charset="0"/>
                <a:cs typeface="Times New Roman" pitchFamily="18" charset="0"/>
              </a:rPr>
              <a:t> </a:t>
            </a:r>
            <a:r>
              <a:rPr lang="en-US" sz="2800" i="1" dirty="0" err="1" smtClean="0">
                <a:solidFill>
                  <a:srgbClr val="0070C0"/>
                </a:solidFill>
                <a:latin typeface="Times New Roman" pitchFamily="18" charset="0"/>
                <a:cs typeface="Times New Roman" pitchFamily="18" charset="0"/>
              </a:rPr>
              <a:t>thưởng</a:t>
            </a:r>
            <a:r>
              <a:rPr lang="en-US" sz="2800" i="1" dirty="0" smtClean="0">
                <a:solidFill>
                  <a:srgbClr val="0070C0"/>
                </a:solidFill>
                <a:latin typeface="Times New Roman" pitchFamily="18" charset="0"/>
                <a:cs typeface="Times New Roman" pitchFamily="18" charset="0"/>
              </a:rPr>
              <a:t> </a:t>
            </a:r>
            <a:endParaRPr lang="en-US" sz="2800" i="1" dirty="0">
              <a:solidFill>
                <a:srgbClr val="0070C0"/>
              </a:solidFill>
              <a:latin typeface="Times New Roman" pitchFamily="18" charset="0"/>
              <a:cs typeface="Times New Roman" pitchFamily="18" charset="0"/>
            </a:endParaRPr>
          </a:p>
        </p:txBody>
      </p:sp>
      <p:pic>
        <p:nvPicPr>
          <p:cNvPr id="1026" name="Picture 2" descr="Nỗi lo điểm 10 đỏ rực học bạ - VietNam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082" y="2380227"/>
            <a:ext cx="1538514" cy="173082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7586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38714" y="4353719"/>
            <a:ext cx="2463800" cy="120411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4794" y="185057"/>
            <a:ext cx="2329542" cy="1629229"/>
          </a:xfrm>
          <a:prstGeom prst="rect">
            <a:avLst/>
          </a:prstGeom>
        </p:spPr>
      </p:pic>
      <p:sp>
        <p:nvSpPr>
          <p:cNvPr id="11" name="TextBox 10"/>
          <p:cNvSpPr txBox="1"/>
          <p:nvPr/>
        </p:nvSpPr>
        <p:spPr>
          <a:xfrm>
            <a:off x="3374117" y="3768944"/>
            <a:ext cx="3487967" cy="584775"/>
          </a:xfrm>
          <a:prstGeom prst="rect">
            <a:avLst/>
          </a:prstGeom>
          <a:noFill/>
        </p:spPr>
        <p:txBody>
          <a:bodyPr wrap="square" rtlCol="0">
            <a:spAutoFit/>
          </a:bodyPr>
          <a:lstStyle/>
          <a:p>
            <a:r>
              <a:rPr lang="en-US" sz="3200" b="1" i="1" smtClean="0">
                <a:solidFill>
                  <a:srgbClr val="0070C0"/>
                </a:solidFill>
              </a:rPr>
              <a:t>NỐT  MI ĐEN</a:t>
            </a:r>
            <a:endParaRPr lang="en-US" sz="3200" b="1" i="1">
              <a:solidFill>
                <a:srgbClr val="0070C0"/>
              </a:solidFill>
            </a:endParaRPr>
          </a:p>
        </p:txBody>
      </p:sp>
      <p:pic>
        <p:nvPicPr>
          <p:cNvPr id="3" name="Picture 2"/>
          <p:cNvPicPr>
            <a:picLocks noChangeAspect="1"/>
          </p:cNvPicPr>
          <p:nvPr/>
        </p:nvPicPr>
        <p:blipFill>
          <a:blip r:embed="rId5"/>
          <a:stretch>
            <a:fillRect/>
          </a:stretch>
        </p:blipFill>
        <p:spPr>
          <a:xfrm>
            <a:off x="5118101" y="2160860"/>
            <a:ext cx="2105025" cy="1620327"/>
          </a:xfrm>
          <a:prstGeom prst="rect">
            <a:avLst/>
          </a:prstGeom>
        </p:spPr>
      </p:pic>
    </p:spTree>
    <p:extLst>
      <p:ext uri="{BB962C8B-B14F-4D97-AF65-F5344CB8AC3E}">
        <p14:creationId xmlns:p14="http://schemas.microsoft.com/office/powerpoint/2010/main" val="2915337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539999" y="2858716"/>
            <a:ext cx="7895772" cy="769441"/>
          </a:xfrm>
          <a:prstGeom prst="rect">
            <a:avLst/>
          </a:prstGeom>
          <a:noFill/>
        </p:spPr>
        <p:txBody>
          <a:bodyPr wrap="square" rtlCol="0">
            <a:spAutoFit/>
          </a:bodyPr>
          <a:lstStyle/>
          <a:p>
            <a:r>
              <a:rPr lang="en-US" sz="4400" b="1" i="1" smtClean="0">
                <a:solidFill>
                  <a:srgbClr val="FF0000"/>
                </a:solidFill>
              </a:rPr>
              <a:t>- Củng cố, dặn dò, nêu giáo dục</a:t>
            </a:r>
            <a:endParaRPr lang="en-US" sz="4400" b="1" i="1">
              <a:solidFill>
                <a:srgbClr val="FF0000"/>
              </a:solidFill>
            </a:endParaRPr>
          </a:p>
        </p:txBody>
      </p:sp>
    </p:spTree>
    <p:extLst>
      <p:ext uri="{BB962C8B-B14F-4D97-AF65-F5344CB8AC3E}">
        <p14:creationId xmlns:p14="http://schemas.microsoft.com/office/powerpoint/2010/main" val="5262622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rot="20397090">
            <a:off x="4833259" y="1428996"/>
            <a:ext cx="5921828" cy="1633518"/>
          </a:xfrm>
          <a:prstGeom prst="rect">
            <a:avLst/>
          </a:prstGeom>
          <a:noFill/>
        </p:spPr>
        <p:txBody>
          <a:bodyPr wrap="square" rtlCol="0">
            <a:prstTxWarp prst="textCanUp">
              <a:avLst/>
            </a:prstTxWarp>
            <a:spAutoFit/>
          </a:bodyPr>
          <a:lstStyle/>
          <a:p>
            <a:r>
              <a:rPr lang="en-US" sz="4800" i="1" smtClean="0">
                <a:solidFill>
                  <a:srgbClr val="FF0000"/>
                </a:solidFill>
              </a:rPr>
              <a:t>Chúc thầy cô mạnh khỏe, các bạn HS chăm ngoan học giỏi</a:t>
            </a:r>
            <a:endParaRPr lang="en-US" sz="4800" i="1">
              <a:solidFill>
                <a:srgbClr val="FF0000"/>
              </a:solidFill>
            </a:endParaRPr>
          </a:p>
        </p:txBody>
      </p:sp>
      <p:pic>
        <p:nvPicPr>
          <p:cNvPr id="6" name="CHUC MUG Cm 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46062" y="2442029"/>
            <a:ext cx="609600" cy="609600"/>
          </a:xfrm>
          <a:prstGeom prst="rect">
            <a:avLst/>
          </a:prstGeom>
        </p:spPr>
      </p:pic>
    </p:spTree>
    <p:extLst>
      <p:ext uri="{BB962C8B-B14F-4D97-AF65-F5344CB8AC3E}">
        <p14:creationId xmlns:p14="http://schemas.microsoft.com/office/powerpoint/2010/main" val="41434943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6"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854881" y="4969595"/>
            <a:ext cx="4374651" cy="1754326"/>
          </a:xfrm>
          <a:prstGeom prst="rect">
            <a:avLst/>
          </a:prstGeom>
          <a:noFill/>
        </p:spPr>
        <p:txBody>
          <a:bodyPr wrap="square" rtlCol="0">
            <a:spAutoFit/>
          </a:bodyPr>
          <a:lstStyle/>
          <a:p>
            <a:pPr algn="ctr"/>
            <a:r>
              <a:rPr lang="en-US" sz="3600" b="1" i="1" dirty="0" err="1" smtClean="0">
                <a:solidFill>
                  <a:srgbClr val="FF0000"/>
                </a:solidFill>
                <a:latin typeface="Times New Roman" pitchFamily="18" charset="0"/>
                <a:cs typeface="Times New Roman" pitchFamily="18" charset="0"/>
              </a:rPr>
              <a:t>Hát</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lại</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bài</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hát</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Chúc</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mừng</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kiểm</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tra</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bài</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cũ</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và</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khởi</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động</a:t>
            </a:r>
            <a:r>
              <a:rPr lang="en-US" sz="3600" b="1" i="1" dirty="0" smtClean="0">
                <a:solidFill>
                  <a:srgbClr val="FF0000"/>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giọng</a:t>
            </a:r>
            <a:endParaRPr lang="en-US" sz="3600" b="1" i="1" dirty="0">
              <a:solidFill>
                <a:srgbClr val="FF0000"/>
              </a:solidFill>
              <a:latin typeface="Times New Roman" pitchFamily="18" charset="0"/>
              <a:cs typeface="Times New Roman" pitchFamily="18" charset="0"/>
            </a:endParaRPr>
          </a:p>
        </p:txBody>
      </p:sp>
      <p:pic>
        <p:nvPicPr>
          <p:cNvPr id="3" name="CHUC MUG Cm 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06286" y="2442029"/>
            <a:ext cx="609600" cy="609600"/>
          </a:xfrm>
          <a:prstGeom prst="rect">
            <a:avLst/>
          </a:prstGeom>
        </p:spPr>
      </p:pic>
    </p:spTree>
    <p:extLst>
      <p:ext uri="{BB962C8B-B14F-4D97-AF65-F5344CB8AC3E}">
        <p14:creationId xmlns:p14="http://schemas.microsoft.com/office/powerpoint/2010/main" val="24679672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p:nvPr/>
        </p:nvSpPr>
        <p:spPr>
          <a:xfrm>
            <a:off x="8614228" y="1270886"/>
            <a:ext cx="1553353" cy="523220"/>
          </a:xfrm>
          <a:prstGeom prst="rect">
            <a:avLst/>
          </a:prstGeom>
          <a:noFill/>
        </p:spPr>
        <p:txBody>
          <a:bodyPr wrap="square" rtlCol="0">
            <a:spAutoFit/>
          </a:bodyPr>
          <a:lstStyle/>
          <a:p>
            <a:pPr algn="ctr"/>
            <a:r>
              <a:rPr lang="en-US" sz="2800" b="1" smtClean="0">
                <a:solidFill>
                  <a:srgbClr val="FF0000"/>
                </a:solidFill>
                <a:latin typeface="Times New Roman" pitchFamily="18" charset="0"/>
                <a:cs typeface="Times New Roman" pitchFamily="18" charset="0"/>
              </a:rPr>
              <a:t>TIẾT 21</a:t>
            </a:r>
            <a:endParaRPr lang="en-US" sz="2800" b="1">
              <a:solidFill>
                <a:srgbClr val="FF0000"/>
              </a:solidFill>
              <a:latin typeface="Times New Roman" pitchFamily="18" charset="0"/>
              <a:cs typeface="Times New Roman" pitchFamily="18" charset="0"/>
            </a:endParaRPr>
          </a:p>
        </p:txBody>
      </p:sp>
      <p:sp>
        <p:nvSpPr>
          <p:cNvPr id="7" name="TextBox 6"/>
          <p:cNvSpPr txBox="1"/>
          <p:nvPr/>
        </p:nvSpPr>
        <p:spPr>
          <a:xfrm>
            <a:off x="6821714" y="2310939"/>
            <a:ext cx="5532819" cy="523220"/>
          </a:xfrm>
          <a:prstGeom prst="rect">
            <a:avLst/>
          </a:prstGeom>
          <a:noFill/>
        </p:spPr>
        <p:txBody>
          <a:bodyPr wrap="square" rtlCol="0">
            <a:spAutoFit/>
          </a:bodyPr>
          <a:lstStyle/>
          <a:p>
            <a:pPr algn="ctr"/>
            <a:r>
              <a:rPr lang="en-US" sz="2800" b="1" smtClean="0">
                <a:solidFill>
                  <a:srgbClr val="0070C0"/>
                </a:solidFill>
                <a:latin typeface="Times New Roman" pitchFamily="18" charset="0"/>
                <a:cs typeface="Times New Roman" pitchFamily="18" charset="0"/>
              </a:rPr>
              <a:t>Ôn Tập Bài Hát: Chúc Mừng</a:t>
            </a:r>
            <a:endParaRPr lang="en-US" sz="2800" b="1">
              <a:solidFill>
                <a:srgbClr val="0070C0"/>
              </a:solidFill>
              <a:latin typeface="Times New Roman" pitchFamily="18" charset="0"/>
              <a:cs typeface="Times New Roman" pitchFamily="18" charset="0"/>
            </a:endParaRPr>
          </a:p>
        </p:txBody>
      </p:sp>
      <p:sp>
        <p:nvSpPr>
          <p:cNvPr id="2" name="TextBox 1"/>
          <p:cNvSpPr txBox="1"/>
          <p:nvPr/>
        </p:nvSpPr>
        <p:spPr>
          <a:xfrm>
            <a:off x="6821713" y="3350992"/>
            <a:ext cx="5028379" cy="523220"/>
          </a:xfrm>
          <a:prstGeom prst="rect">
            <a:avLst/>
          </a:prstGeom>
          <a:noFill/>
        </p:spPr>
        <p:txBody>
          <a:bodyPr wrap="square" rtlCol="0">
            <a:spAutoFit/>
          </a:bodyPr>
          <a:lstStyle/>
          <a:p>
            <a:pPr algn="ctr"/>
            <a:r>
              <a:rPr lang="en-US" sz="2800" b="1" smtClean="0">
                <a:solidFill>
                  <a:srgbClr val="0070C0"/>
                </a:solidFill>
                <a:latin typeface="Times New Roman" pitchFamily="18" charset="0"/>
                <a:cs typeface="Times New Roman" pitchFamily="18" charset="0"/>
              </a:rPr>
              <a:t>Tập Đọc Nhạc: TĐN Số 5</a:t>
            </a:r>
            <a:endParaRPr lang="en-US" sz="2800" b="1">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2738903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0" y="203199"/>
            <a:ext cx="6836229" cy="984885"/>
          </a:xfrm>
          <a:prstGeom prst="rect">
            <a:avLst/>
          </a:prstGeom>
          <a:noFill/>
        </p:spPr>
        <p:txBody>
          <a:bodyPr wrap="square" rtlCol="0">
            <a:spAutoFit/>
          </a:bodyPr>
          <a:lstStyle/>
          <a:p>
            <a:pPr marL="342900" indent="-342900">
              <a:buAutoNum type="arabicPeriod"/>
            </a:pPr>
            <a:r>
              <a:rPr lang="en-US" sz="4000" b="1" smtClean="0">
                <a:solidFill>
                  <a:srgbClr val="0070C0"/>
                </a:solidFill>
                <a:latin typeface="Times New Roman" pitchFamily="18" charset="0"/>
                <a:cs typeface="Times New Roman" pitchFamily="18" charset="0"/>
              </a:rPr>
              <a:t>Ôn tập bài hát Chúc Mừng:</a:t>
            </a:r>
          </a:p>
          <a:p>
            <a:pPr marL="342900" indent="-342900">
              <a:buAutoNum type="arabicPeriod"/>
            </a:pPr>
            <a:endParaRPr lang="en-US">
              <a:latin typeface="Times New Roman" pitchFamily="18" charset="0"/>
              <a:cs typeface="Times New Roman" pitchFamily="18" charset="0"/>
            </a:endParaRPr>
          </a:p>
        </p:txBody>
      </p:sp>
      <p:sp>
        <p:nvSpPr>
          <p:cNvPr id="5" name="TextBox 4"/>
          <p:cNvSpPr txBox="1"/>
          <p:nvPr/>
        </p:nvSpPr>
        <p:spPr>
          <a:xfrm>
            <a:off x="1335315" y="4165600"/>
            <a:ext cx="9042400" cy="1569660"/>
          </a:xfrm>
          <a:prstGeom prst="rect">
            <a:avLst/>
          </a:prstGeom>
          <a:noFill/>
        </p:spPr>
        <p:txBody>
          <a:bodyPr wrap="square" rtlCol="0">
            <a:spAutoFit/>
          </a:bodyPr>
          <a:lstStyle/>
          <a:p>
            <a:r>
              <a:rPr lang="en-US" sz="3200" i="1" smtClean="0">
                <a:solidFill>
                  <a:srgbClr val="FF0000"/>
                </a:solidFill>
                <a:latin typeface="Times New Roman" pitchFamily="18" charset="0"/>
                <a:cs typeface="Times New Roman" pitchFamily="18" charset="0"/>
              </a:rPr>
              <a:t>- Bật giai điệu bài hát HS hát nhẩm 1 lần sau đó cho HS hát lại kết hợp các hình thức: Lớp, tổ, nhóm, cá nhân chú ý sửa sai cho HS</a:t>
            </a:r>
            <a:endParaRPr lang="en-US" sz="3200" i="1">
              <a:solidFill>
                <a:srgbClr val="FF0000"/>
              </a:solidFill>
              <a:latin typeface="Times New Roman" pitchFamily="18" charset="0"/>
              <a:cs typeface="Times New Roman" pitchFamily="18" charset="0"/>
            </a:endParaRPr>
          </a:p>
        </p:txBody>
      </p:sp>
      <p:pic>
        <p:nvPicPr>
          <p:cNvPr id="6" name="CHUC MUG Cm BG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901372" y="1188084"/>
            <a:ext cx="609600" cy="609600"/>
          </a:xfrm>
          <a:prstGeom prst="rect">
            <a:avLst/>
          </a:prstGeom>
        </p:spPr>
      </p:pic>
    </p:spTree>
    <p:extLst>
      <p:ext uri="{BB962C8B-B14F-4D97-AF65-F5344CB8AC3E}">
        <p14:creationId xmlns:p14="http://schemas.microsoft.com/office/powerpoint/2010/main" val="23805086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999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1335315" y="4165600"/>
            <a:ext cx="9042400" cy="1569660"/>
          </a:xfrm>
          <a:prstGeom prst="rect">
            <a:avLst/>
          </a:prstGeom>
          <a:noFill/>
        </p:spPr>
        <p:txBody>
          <a:bodyPr wrap="square" rtlCol="0">
            <a:spAutoFit/>
          </a:bodyPr>
          <a:lstStyle/>
          <a:p>
            <a:pPr algn="ctr"/>
            <a:r>
              <a:rPr lang="en-US" sz="4800" i="1" dirty="0" smtClean="0">
                <a:solidFill>
                  <a:srgbClr val="FF0000"/>
                </a:solidFill>
              </a:rPr>
              <a:t>- </a:t>
            </a:r>
            <a:r>
              <a:rPr lang="en-US" sz="4800" i="1" dirty="0" err="1" smtClean="0">
                <a:solidFill>
                  <a:srgbClr val="FF0000"/>
                </a:solidFill>
                <a:latin typeface="Times New Roman" pitchFamily="18" charset="0"/>
                <a:cs typeface="Times New Roman" pitchFamily="18" charset="0"/>
              </a:rPr>
              <a:t>Hỏi</a:t>
            </a:r>
            <a:r>
              <a:rPr lang="en-US" sz="4800" i="1" dirty="0" smtClean="0">
                <a:solidFill>
                  <a:srgbClr val="FF0000"/>
                </a:solidFill>
                <a:latin typeface="Times New Roman" pitchFamily="18" charset="0"/>
                <a:cs typeface="Times New Roman" pitchFamily="18" charset="0"/>
              </a:rPr>
              <a:t> HS </a:t>
            </a:r>
            <a:r>
              <a:rPr lang="en-US" sz="4800" i="1" dirty="0" err="1" smtClean="0">
                <a:solidFill>
                  <a:srgbClr val="FF0000"/>
                </a:solidFill>
                <a:latin typeface="Times New Roman" pitchFamily="18" charset="0"/>
                <a:cs typeface="Times New Roman" pitchFamily="18" charset="0"/>
              </a:rPr>
              <a:t>khi</a:t>
            </a:r>
            <a:r>
              <a:rPr lang="en-US" sz="4800" i="1" dirty="0" smtClean="0">
                <a:solidFill>
                  <a:srgbClr val="FF0000"/>
                </a:solidFill>
                <a:latin typeface="Times New Roman" pitchFamily="18" charset="0"/>
                <a:cs typeface="Times New Roman" pitchFamily="18" charset="0"/>
              </a:rPr>
              <a:t> </a:t>
            </a:r>
            <a:r>
              <a:rPr lang="en-US" sz="4800" i="1" dirty="0" err="1" smtClean="0">
                <a:solidFill>
                  <a:srgbClr val="FF0000"/>
                </a:solidFill>
                <a:latin typeface="Times New Roman" pitchFamily="18" charset="0"/>
                <a:cs typeface="Times New Roman" pitchFamily="18" charset="0"/>
              </a:rPr>
              <a:t>học</a:t>
            </a:r>
            <a:r>
              <a:rPr lang="en-US" sz="4800" i="1" dirty="0" smtClean="0">
                <a:solidFill>
                  <a:srgbClr val="FF0000"/>
                </a:solidFill>
                <a:latin typeface="Times New Roman" pitchFamily="18" charset="0"/>
                <a:cs typeface="Times New Roman" pitchFamily="18" charset="0"/>
              </a:rPr>
              <a:t> </a:t>
            </a:r>
            <a:r>
              <a:rPr lang="en-US" sz="4800" i="1" dirty="0" err="1" smtClean="0">
                <a:solidFill>
                  <a:srgbClr val="FF0000"/>
                </a:solidFill>
                <a:latin typeface="Times New Roman" pitchFamily="18" charset="0"/>
                <a:cs typeface="Times New Roman" pitchFamily="18" charset="0"/>
              </a:rPr>
              <a:t>bài</a:t>
            </a:r>
            <a:r>
              <a:rPr lang="en-US" sz="4800" i="1" dirty="0" smtClean="0">
                <a:solidFill>
                  <a:srgbClr val="FF0000"/>
                </a:solidFill>
                <a:latin typeface="Times New Roman" pitchFamily="18" charset="0"/>
                <a:cs typeface="Times New Roman" pitchFamily="18" charset="0"/>
              </a:rPr>
              <a:t> </a:t>
            </a:r>
            <a:r>
              <a:rPr lang="en-US" sz="4800" i="1" dirty="0" err="1" smtClean="0">
                <a:solidFill>
                  <a:srgbClr val="FF0000"/>
                </a:solidFill>
                <a:latin typeface="Times New Roman" pitchFamily="18" charset="0"/>
                <a:cs typeface="Times New Roman" pitchFamily="18" charset="0"/>
              </a:rPr>
              <a:t>hát</a:t>
            </a:r>
            <a:r>
              <a:rPr lang="en-US" sz="4800" i="1" dirty="0" smtClean="0">
                <a:solidFill>
                  <a:srgbClr val="FF0000"/>
                </a:solidFill>
                <a:latin typeface="Times New Roman" pitchFamily="18" charset="0"/>
                <a:cs typeface="Times New Roman" pitchFamily="18" charset="0"/>
              </a:rPr>
              <a:t> </a:t>
            </a:r>
            <a:r>
              <a:rPr lang="en-US" sz="4800" i="1" dirty="0" err="1" smtClean="0">
                <a:solidFill>
                  <a:srgbClr val="FF0000"/>
                </a:solidFill>
                <a:latin typeface="Times New Roman" pitchFamily="18" charset="0"/>
                <a:cs typeface="Times New Roman" pitchFamily="18" charset="0"/>
              </a:rPr>
              <a:t>Chúc</a:t>
            </a:r>
            <a:r>
              <a:rPr lang="en-US" sz="4800" i="1" dirty="0" smtClean="0">
                <a:solidFill>
                  <a:srgbClr val="FF0000"/>
                </a:solidFill>
                <a:latin typeface="Times New Roman" pitchFamily="18" charset="0"/>
                <a:cs typeface="Times New Roman" pitchFamily="18" charset="0"/>
              </a:rPr>
              <a:t> </a:t>
            </a:r>
            <a:r>
              <a:rPr lang="en-US" sz="4800" i="1" dirty="0" err="1" smtClean="0">
                <a:solidFill>
                  <a:srgbClr val="FF0000"/>
                </a:solidFill>
                <a:latin typeface="Times New Roman" pitchFamily="18" charset="0"/>
                <a:cs typeface="Times New Roman" pitchFamily="18" charset="0"/>
              </a:rPr>
              <a:t>mừng</a:t>
            </a:r>
            <a:r>
              <a:rPr lang="en-US" sz="4800" i="1" dirty="0" smtClean="0">
                <a:solidFill>
                  <a:srgbClr val="FF0000"/>
                </a:solidFill>
                <a:latin typeface="Times New Roman" pitchFamily="18" charset="0"/>
                <a:cs typeface="Times New Roman" pitchFamily="18" charset="0"/>
              </a:rPr>
              <a:t>, </a:t>
            </a:r>
            <a:r>
              <a:rPr lang="en-US" sz="4800" i="1" dirty="0" err="1" smtClean="0">
                <a:solidFill>
                  <a:srgbClr val="FF0000"/>
                </a:solidFill>
                <a:latin typeface="Times New Roman" pitchFamily="18" charset="0"/>
                <a:cs typeface="Times New Roman" pitchFamily="18" charset="0"/>
              </a:rPr>
              <a:t>chúng</a:t>
            </a:r>
            <a:r>
              <a:rPr lang="en-US" sz="4800" i="1" dirty="0" smtClean="0">
                <a:solidFill>
                  <a:srgbClr val="FF0000"/>
                </a:solidFill>
                <a:latin typeface="Times New Roman" pitchFamily="18" charset="0"/>
                <a:cs typeface="Times New Roman" pitchFamily="18" charset="0"/>
              </a:rPr>
              <a:t> ta chia </a:t>
            </a:r>
            <a:r>
              <a:rPr lang="en-US" sz="4800" i="1" dirty="0" err="1" smtClean="0">
                <a:solidFill>
                  <a:srgbClr val="FF0000"/>
                </a:solidFill>
                <a:latin typeface="Times New Roman" pitchFamily="18" charset="0"/>
                <a:cs typeface="Times New Roman" pitchFamily="18" charset="0"/>
              </a:rPr>
              <a:t>làm</a:t>
            </a:r>
            <a:r>
              <a:rPr lang="en-US" sz="4800" i="1" dirty="0" smtClean="0">
                <a:solidFill>
                  <a:srgbClr val="FF0000"/>
                </a:solidFill>
                <a:latin typeface="Times New Roman" pitchFamily="18" charset="0"/>
                <a:cs typeface="Times New Roman" pitchFamily="18" charset="0"/>
              </a:rPr>
              <a:t> </a:t>
            </a:r>
            <a:r>
              <a:rPr lang="en-US" sz="4800" i="1" dirty="0" err="1" smtClean="0">
                <a:solidFill>
                  <a:srgbClr val="FF0000"/>
                </a:solidFill>
                <a:latin typeface="Times New Roman" pitchFamily="18" charset="0"/>
                <a:cs typeface="Times New Roman" pitchFamily="18" charset="0"/>
              </a:rPr>
              <a:t>mấy</a:t>
            </a:r>
            <a:r>
              <a:rPr lang="en-US" sz="4800" i="1" dirty="0" smtClean="0">
                <a:solidFill>
                  <a:srgbClr val="FF0000"/>
                </a:solidFill>
                <a:latin typeface="Times New Roman" pitchFamily="18" charset="0"/>
                <a:cs typeface="Times New Roman" pitchFamily="18" charset="0"/>
              </a:rPr>
              <a:t> </a:t>
            </a:r>
            <a:r>
              <a:rPr lang="en-US" sz="4800" i="1" dirty="0" err="1" smtClean="0">
                <a:solidFill>
                  <a:srgbClr val="FF0000"/>
                </a:solidFill>
                <a:latin typeface="Times New Roman" pitchFamily="18" charset="0"/>
                <a:cs typeface="Times New Roman" pitchFamily="18" charset="0"/>
              </a:rPr>
              <a:t>câu</a:t>
            </a:r>
            <a:r>
              <a:rPr lang="en-US" sz="4800" i="1" dirty="0" smtClean="0">
                <a:solidFill>
                  <a:srgbClr val="FF0000"/>
                </a:solidFill>
                <a:latin typeface="Times New Roman" pitchFamily="18" charset="0"/>
                <a:cs typeface="Times New Roman" pitchFamily="18" charset="0"/>
              </a:rPr>
              <a:t>?</a:t>
            </a:r>
            <a:endParaRPr lang="en-US" sz="48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5152234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0"/>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rot="19802810">
            <a:off x="284157" y="2162880"/>
            <a:ext cx="2533141" cy="1815882"/>
          </a:xfrm>
          <a:prstGeom prst="rect">
            <a:avLst/>
          </a:prstGeom>
          <a:noFill/>
        </p:spPr>
        <p:txBody>
          <a:bodyPr wrap="square" rtlCol="0">
            <a:spAutoFit/>
          </a:bodyPr>
          <a:lstStyle/>
          <a:p>
            <a:pPr algn="ctr"/>
            <a:r>
              <a:rPr lang="en-US" sz="2800" b="1" i="1" smtClean="0">
                <a:solidFill>
                  <a:srgbClr val="FF0000"/>
                </a:solidFill>
                <a:latin typeface="Times New Roman" pitchFamily="18" charset="0"/>
                <a:cs typeface="Times New Roman" pitchFamily="18" charset="0"/>
              </a:rPr>
              <a:t>TRÒ CHƠI: Nghe giai điệu đoán tên câu hát</a:t>
            </a:r>
            <a:endParaRPr lang="en-US" sz="2800" b="1" i="1">
              <a:solidFill>
                <a:srgbClr val="FF0000"/>
              </a:solidFill>
              <a:latin typeface="Times New Roman" pitchFamily="18" charset="0"/>
              <a:cs typeface="Times New Roman" pitchFamily="18" charset="0"/>
            </a:endParaRPr>
          </a:p>
        </p:txBody>
      </p:sp>
      <p:sp>
        <p:nvSpPr>
          <p:cNvPr id="10" name="TextBox 9"/>
          <p:cNvSpPr txBox="1"/>
          <p:nvPr/>
        </p:nvSpPr>
        <p:spPr>
          <a:xfrm rot="1250479">
            <a:off x="9550400" y="396153"/>
            <a:ext cx="2583544" cy="1938992"/>
          </a:xfrm>
          <a:prstGeom prst="rect">
            <a:avLst/>
          </a:prstGeom>
          <a:noFill/>
        </p:spPr>
        <p:txBody>
          <a:bodyPr wrap="square" rtlCol="0">
            <a:spAutoFit/>
          </a:bodyPr>
          <a:lstStyle/>
          <a:p>
            <a:pPr algn="ctr"/>
            <a:r>
              <a:rPr lang="en-US" sz="2400" b="1" i="1" smtClean="0">
                <a:solidFill>
                  <a:srgbClr val="FF0000"/>
                </a:solidFill>
                <a:latin typeface="Times New Roman" pitchFamily="18" charset="0"/>
                <a:cs typeface="Times New Roman" pitchFamily="18" charset="0"/>
              </a:rPr>
              <a:t>Cho HS nghe giai điệu hỏi câu giai điệu đó là câu hát mấy trong bài? hát lại câu hát đó. </a:t>
            </a:r>
            <a:endParaRPr lang="en-US" sz="2400" b="1" i="1">
              <a:solidFill>
                <a:srgbClr val="FF0000"/>
              </a:solidFill>
              <a:latin typeface="Times New Roman" pitchFamily="18" charset="0"/>
              <a:cs typeface="Times New Roman" pitchFamily="18" charset="0"/>
            </a:endParaRPr>
          </a:p>
        </p:txBody>
      </p:sp>
      <p:sp>
        <p:nvSpPr>
          <p:cNvPr id="2" name="TextBox 1">
            <a:hlinkClick r:id="rId11" action="ppaction://hlinksldjump"/>
          </p:cNvPr>
          <p:cNvSpPr txBox="1"/>
          <p:nvPr/>
        </p:nvSpPr>
        <p:spPr>
          <a:xfrm>
            <a:off x="1634902" y="536541"/>
            <a:ext cx="4688114" cy="769441"/>
          </a:xfrm>
          <a:prstGeom prst="rect">
            <a:avLst/>
          </a:prstGeom>
          <a:noFill/>
        </p:spPr>
        <p:txBody>
          <a:bodyPr wrap="square" rtlCol="0">
            <a:spAutoFit/>
          </a:bodyPr>
          <a:lstStyle/>
          <a:p>
            <a:pPr algn="ctr"/>
            <a:r>
              <a:rPr lang="en-US" sz="4400" b="1" i="1" dirty="0" err="1" smtClean="0">
                <a:solidFill>
                  <a:srgbClr val="0070C0"/>
                </a:solidFill>
                <a:latin typeface="Times New Roman" pitchFamily="18" charset="0"/>
                <a:cs typeface="Times New Roman" pitchFamily="18" charset="0"/>
              </a:rPr>
              <a:t>Âm</a:t>
            </a:r>
            <a:r>
              <a:rPr lang="en-US" sz="4400" b="1" i="1" dirty="0" smtClean="0">
                <a:solidFill>
                  <a:srgbClr val="0070C0"/>
                </a:solidFill>
                <a:latin typeface="Times New Roman" pitchFamily="18" charset="0"/>
                <a:cs typeface="Times New Roman" pitchFamily="18" charset="0"/>
              </a:rPr>
              <a:t> </a:t>
            </a:r>
            <a:r>
              <a:rPr lang="en-US" sz="4400" b="1" i="1" dirty="0" err="1" smtClean="0">
                <a:solidFill>
                  <a:srgbClr val="0070C0"/>
                </a:solidFill>
                <a:latin typeface="Times New Roman" pitchFamily="18" charset="0"/>
                <a:cs typeface="Times New Roman" pitchFamily="18" charset="0"/>
              </a:rPr>
              <a:t>thanh</a:t>
            </a:r>
            <a:r>
              <a:rPr lang="en-US" sz="4400" b="1" i="1" dirty="0" smtClean="0">
                <a:solidFill>
                  <a:srgbClr val="0070C0"/>
                </a:solidFill>
                <a:latin typeface="Times New Roman" pitchFamily="18" charset="0"/>
                <a:cs typeface="Times New Roman" pitchFamily="18" charset="0"/>
              </a:rPr>
              <a:t> 1</a:t>
            </a:r>
            <a:endParaRPr lang="en-US" sz="4400" b="1" i="1" dirty="0">
              <a:solidFill>
                <a:srgbClr val="0070C0"/>
              </a:solidFill>
              <a:latin typeface="Times New Roman" pitchFamily="18" charset="0"/>
              <a:cs typeface="Times New Roman" pitchFamily="18" charset="0"/>
            </a:endParaRPr>
          </a:p>
        </p:txBody>
      </p:sp>
      <p:sp>
        <p:nvSpPr>
          <p:cNvPr id="8" name="TextBox 7">
            <a:hlinkClick r:id="rId11" action="ppaction://hlinksldjump"/>
          </p:cNvPr>
          <p:cNvSpPr txBox="1"/>
          <p:nvPr/>
        </p:nvSpPr>
        <p:spPr>
          <a:xfrm>
            <a:off x="5235904" y="2024834"/>
            <a:ext cx="4688114" cy="769441"/>
          </a:xfrm>
          <a:prstGeom prst="rect">
            <a:avLst/>
          </a:prstGeom>
          <a:noFill/>
        </p:spPr>
        <p:txBody>
          <a:bodyPr wrap="square" rtlCol="0">
            <a:spAutoFit/>
          </a:bodyPr>
          <a:lstStyle/>
          <a:p>
            <a:pPr algn="ctr"/>
            <a:r>
              <a:rPr lang="en-US" sz="4400" b="1" i="1" smtClean="0">
                <a:solidFill>
                  <a:srgbClr val="0070C0"/>
                </a:solidFill>
                <a:latin typeface="Times New Roman" pitchFamily="18" charset="0"/>
                <a:cs typeface="Times New Roman" pitchFamily="18" charset="0"/>
              </a:rPr>
              <a:t>Âm thanh 2</a:t>
            </a:r>
            <a:endParaRPr lang="en-US" sz="4400" b="1" i="1">
              <a:solidFill>
                <a:srgbClr val="0070C0"/>
              </a:solidFill>
              <a:latin typeface="Times New Roman" pitchFamily="18" charset="0"/>
              <a:cs typeface="Times New Roman" pitchFamily="18" charset="0"/>
            </a:endParaRPr>
          </a:p>
        </p:txBody>
      </p:sp>
      <p:pic>
        <p:nvPicPr>
          <p:cNvPr id="4" name="Picture 3">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5601" y="605033"/>
            <a:ext cx="1262743" cy="1031059"/>
          </a:xfrm>
          <a:prstGeom prst="rect">
            <a:avLst/>
          </a:prstGeom>
        </p:spPr>
      </p:pic>
      <p:sp>
        <p:nvSpPr>
          <p:cNvPr id="11" name="TextBox 10">
            <a:hlinkClick r:id="rId11" action="ppaction://hlinksldjump"/>
          </p:cNvPr>
          <p:cNvSpPr txBox="1"/>
          <p:nvPr/>
        </p:nvSpPr>
        <p:spPr>
          <a:xfrm>
            <a:off x="4601879" y="4983984"/>
            <a:ext cx="4688114" cy="769441"/>
          </a:xfrm>
          <a:prstGeom prst="rect">
            <a:avLst/>
          </a:prstGeom>
          <a:noFill/>
        </p:spPr>
        <p:txBody>
          <a:bodyPr wrap="square" rtlCol="0">
            <a:spAutoFit/>
          </a:bodyPr>
          <a:lstStyle/>
          <a:p>
            <a:pPr algn="ctr"/>
            <a:r>
              <a:rPr lang="en-US" sz="4400" b="1" i="1" dirty="0" err="1" smtClean="0">
                <a:solidFill>
                  <a:srgbClr val="0070C0"/>
                </a:solidFill>
                <a:latin typeface="Times New Roman" pitchFamily="18" charset="0"/>
                <a:cs typeface="Times New Roman" pitchFamily="18" charset="0"/>
              </a:rPr>
              <a:t>Âm</a:t>
            </a:r>
            <a:r>
              <a:rPr lang="en-US" sz="4400" b="1" i="1" dirty="0" smtClean="0">
                <a:solidFill>
                  <a:srgbClr val="0070C0"/>
                </a:solidFill>
                <a:latin typeface="Times New Roman" pitchFamily="18" charset="0"/>
                <a:cs typeface="Times New Roman" pitchFamily="18" charset="0"/>
              </a:rPr>
              <a:t> </a:t>
            </a:r>
            <a:r>
              <a:rPr lang="en-US" sz="4400" b="1" i="1" dirty="0" err="1" smtClean="0">
                <a:solidFill>
                  <a:srgbClr val="0070C0"/>
                </a:solidFill>
                <a:latin typeface="Times New Roman" pitchFamily="18" charset="0"/>
                <a:cs typeface="Times New Roman" pitchFamily="18" charset="0"/>
              </a:rPr>
              <a:t>thanh</a:t>
            </a:r>
            <a:r>
              <a:rPr lang="en-US" sz="4400" b="1" i="1" dirty="0" smtClean="0">
                <a:solidFill>
                  <a:srgbClr val="0070C0"/>
                </a:solidFill>
                <a:latin typeface="Times New Roman" pitchFamily="18" charset="0"/>
                <a:cs typeface="Times New Roman" pitchFamily="18" charset="0"/>
              </a:rPr>
              <a:t> 4</a:t>
            </a:r>
            <a:endParaRPr lang="en-US" sz="4400" b="1" i="1" dirty="0">
              <a:solidFill>
                <a:srgbClr val="0070C0"/>
              </a:solidFill>
              <a:latin typeface="Times New Roman" pitchFamily="18" charset="0"/>
              <a:cs typeface="Times New Roman" pitchFamily="18" charset="0"/>
            </a:endParaRPr>
          </a:p>
        </p:txBody>
      </p:sp>
      <p:sp>
        <p:nvSpPr>
          <p:cNvPr id="12" name="TextBox 11">
            <a:hlinkClick r:id="rId11" action="ppaction://hlinksldjump"/>
          </p:cNvPr>
          <p:cNvSpPr txBox="1"/>
          <p:nvPr/>
        </p:nvSpPr>
        <p:spPr>
          <a:xfrm>
            <a:off x="2467430" y="3571759"/>
            <a:ext cx="4688114" cy="769441"/>
          </a:xfrm>
          <a:prstGeom prst="rect">
            <a:avLst/>
          </a:prstGeom>
          <a:noFill/>
        </p:spPr>
        <p:txBody>
          <a:bodyPr wrap="square" rtlCol="0">
            <a:spAutoFit/>
          </a:bodyPr>
          <a:lstStyle/>
          <a:p>
            <a:pPr algn="ctr"/>
            <a:r>
              <a:rPr lang="en-US" sz="4400" b="1" i="1" smtClean="0">
                <a:solidFill>
                  <a:srgbClr val="0070C0"/>
                </a:solidFill>
                <a:latin typeface="Times New Roman" pitchFamily="18" charset="0"/>
                <a:cs typeface="Times New Roman" pitchFamily="18" charset="0"/>
              </a:rPr>
              <a:t>Âm thanh 3</a:t>
            </a:r>
            <a:endParaRPr lang="en-US" sz="4400" b="1" i="1">
              <a:solidFill>
                <a:srgbClr val="0070C0"/>
              </a:solidFill>
              <a:latin typeface="Times New Roman" pitchFamily="18" charset="0"/>
              <a:cs typeface="Times New Roman" pitchFamily="18" charset="0"/>
            </a:endParaRPr>
          </a:p>
        </p:txBody>
      </p:sp>
      <p:pic>
        <p:nvPicPr>
          <p:cNvPr id="13" name="Picture 12">
            <a:hlinkClick r:id="rId13"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892801" y="3756155"/>
            <a:ext cx="1262743" cy="1031059"/>
          </a:xfrm>
          <a:prstGeom prst="rect">
            <a:avLst/>
          </a:prstGeom>
        </p:spPr>
      </p:pic>
      <p:pic>
        <p:nvPicPr>
          <p:cNvPr id="14" name="Picture 13">
            <a:hlinkClick r:id="rId14"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19878" y="2105712"/>
            <a:ext cx="1262743" cy="1031059"/>
          </a:xfrm>
          <a:prstGeom prst="rect">
            <a:avLst/>
          </a:prstGeom>
        </p:spPr>
      </p:pic>
      <p:pic>
        <p:nvPicPr>
          <p:cNvPr id="17" name="Picture 16">
            <a:hlinkClick r:id="rId15"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67210" y="5265379"/>
            <a:ext cx="1262743" cy="1031059"/>
          </a:xfrm>
          <a:prstGeom prst="rect">
            <a:avLst/>
          </a:prstGeom>
        </p:spPr>
      </p:pic>
      <p:pic>
        <p:nvPicPr>
          <p:cNvPr id="21" name="C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3723303" y="1160424"/>
            <a:ext cx="609600" cy="609600"/>
          </a:xfrm>
          <a:prstGeom prst="rect">
            <a:avLst/>
          </a:prstGeom>
        </p:spPr>
      </p:pic>
      <p:pic>
        <p:nvPicPr>
          <p:cNvPr id="22" name="C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5927210" y="2543783"/>
            <a:ext cx="609600" cy="609600"/>
          </a:xfrm>
          <a:prstGeom prst="rect">
            <a:avLst/>
          </a:prstGeom>
        </p:spPr>
      </p:pic>
      <p:pic>
        <p:nvPicPr>
          <p:cNvPr id="23" name="C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6"/>
          <a:stretch>
            <a:fillRect/>
          </a:stretch>
        </p:blipFill>
        <p:spPr>
          <a:xfrm>
            <a:off x="3744686" y="4319711"/>
            <a:ext cx="609600" cy="609600"/>
          </a:xfrm>
          <a:prstGeom prst="rect">
            <a:avLst/>
          </a:prstGeom>
        </p:spPr>
      </p:pic>
      <p:pic>
        <p:nvPicPr>
          <p:cNvPr id="24" name="C4">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stretch>
            <a:fillRect/>
          </a:stretch>
        </p:blipFill>
        <p:spPr>
          <a:xfrm>
            <a:off x="6674697" y="5606297"/>
            <a:ext cx="609600" cy="609600"/>
          </a:xfrm>
          <a:prstGeom prst="rect">
            <a:avLst/>
          </a:prstGeom>
        </p:spPr>
      </p:pic>
    </p:spTree>
    <p:extLst>
      <p:ext uri="{BB962C8B-B14F-4D97-AF65-F5344CB8AC3E}">
        <p14:creationId xmlns:p14="http://schemas.microsoft.com/office/powerpoint/2010/main" val="2306049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1"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seq concurrent="1" nextAc="seek">
              <p:cTn id="8" restart="whenNotActive" fill="hold" evtFilter="cancelBubble" nodeType="interactiveSeq">
                <p:stCondLst>
                  <p:cond evt="onClick" delay="0">
                    <p:tgtEl>
                      <p:spTgt spid="2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6082" fill="hold"/>
                                        <p:tgtEl>
                                          <p:spTgt spid="22"/>
                                        </p:tgtEl>
                                      </p:cBhvr>
                                    </p:cmd>
                                  </p:childTnLst>
                                </p:cTn>
                              </p:par>
                            </p:childTnLst>
                          </p:cTn>
                        </p:par>
                      </p:childTnLst>
                    </p:cTn>
                  </p:par>
                </p:childTnLst>
              </p:cTn>
              <p:nextCondLst>
                <p:cond evt="onClick" delay="0">
                  <p:tgtEl>
                    <p:spTgt spid="22"/>
                  </p:tgtEl>
                </p:cond>
              </p:nextCondLst>
            </p:seq>
            <p:audio>
              <p:cMediaNode vol="80000">
                <p:cTn id="13" fill="hold" display="0">
                  <p:stCondLst>
                    <p:cond delay="indefinite"/>
                  </p:stCondLst>
                  <p:endCondLst>
                    <p:cond evt="onStopAudio" delay="0">
                      <p:tgtEl>
                        <p:sldTgt/>
                      </p:tgtEl>
                    </p:cond>
                  </p:endCondLst>
                </p:cTn>
                <p:tgtEl>
                  <p:spTgt spid="22"/>
                </p:tgtEl>
              </p:cMediaNode>
            </p:audio>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038" fill="hold"/>
                                        <p:tgtEl>
                                          <p:spTgt spid="23"/>
                                        </p:tgtEl>
                                      </p:cBhvr>
                                    </p:cmd>
                                  </p:childTnLst>
                                </p:cTn>
                              </p:par>
                            </p:childTnLst>
                          </p:cTn>
                        </p:par>
                      </p:childTnLst>
                    </p:cTn>
                  </p:par>
                </p:childTnLst>
              </p:cTn>
              <p:nextCondLst>
                <p:cond evt="onClick" delay="0">
                  <p:tgtEl>
                    <p:spTgt spid="23"/>
                  </p:tgtEl>
                </p:cond>
              </p:nextCondLst>
            </p:seq>
            <p:audio>
              <p:cMediaNode vol="80000">
                <p:cTn id="19" fill="hold" display="0">
                  <p:stCondLst>
                    <p:cond delay="indefinite"/>
                  </p:stCondLst>
                  <p:endCondLst>
                    <p:cond evt="onStopAudio" delay="0">
                      <p:tgtEl>
                        <p:sldTgt/>
                      </p:tgtEl>
                    </p:cond>
                  </p:endCondLst>
                </p:cTn>
                <p:tgtEl>
                  <p:spTgt spid="23"/>
                </p:tgtEl>
              </p:cMediaNode>
            </p:audio>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505" fill="hold"/>
                                        <p:tgtEl>
                                          <p:spTgt spid="24"/>
                                        </p:tgtEl>
                                      </p:cBhvr>
                                    </p:cmd>
                                  </p:childTnLst>
                                </p:cTn>
                              </p:par>
                            </p:childTnLst>
                          </p:cTn>
                        </p:par>
                      </p:childTnLst>
                    </p:cTn>
                  </p:par>
                </p:childTnLst>
              </p:cTn>
              <p:nextCondLst>
                <p:cond evt="onClick" delay="0">
                  <p:tgtEl>
                    <p:spTgt spid="24"/>
                  </p:tgtEl>
                </p:cond>
              </p:nextCondLst>
            </p:seq>
            <p:audio>
              <p:cMediaNode vol="80000">
                <p:cTn id="25" fill="hold" display="0">
                  <p:stCondLst>
                    <p:cond delay="indefinite"/>
                  </p:stCondLst>
                  <p:endCondLst>
                    <p:cond evt="onStopAudio" delay="0">
                      <p:tgtEl>
                        <p:sldTgt/>
                      </p:tgtEl>
                    </p:cond>
                  </p:endCondLst>
                </p:cTn>
                <p:tgtEl>
                  <p:spTgt spid="2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39000" b="-39000"/>
          </a:stretch>
        </a:blipFill>
        <a:effectLst/>
      </p:bgPr>
    </p:bg>
    <p:spTree>
      <p:nvGrpSpPr>
        <p:cNvPr id="1" name=""/>
        <p:cNvGrpSpPr/>
        <p:nvPr/>
      </p:nvGrpSpPr>
      <p:grpSpPr>
        <a:xfrm>
          <a:off x="0" y="0"/>
          <a:ext cx="0" cy="0"/>
          <a:chOff x="0" y="0"/>
          <a:chExt cx="0" cy="0"/>
        </a:xfrm>
      </p:grpSpPr>
      <p:sp>
        <p:nvSpPr>
          <p:cNvPr id="5" name="Rectangle 4"/>
          <p:cNvSpPr/>
          <p:nvPr/>
        </p:nvSpPr>
        <p:spPr>
          <a:xfrm rot="734639">
            <a:off x="2419146" y="2831836"/>
            <a:ext cx="7199087" cy="646331"/>
          </a:xfrm>
          <a:prstGeom prst="rect">
            <a:avLst/>
          </a:prstGeom>
        </p:spPr>
        <p:txBody>
          <a:bodyPr wrap="square">
            <a:spAutoFit/>
          </a:bodyPr>
          <a:lstStyle/>
          <a:p>
            <a:r>
              <a:rPr lang="en-US" sz="3600" i="1" smtClean="0">
                <a:solidFill>
                  <a:srgbClr val="000066"/>
                </a:solidFill>
              </a:rPr>
              <a:t>   </a:t>
            </a:r>
            <a:endParaRPr lang="en-US" sz="3200" i="1">
              <a:solidFill>
                <a:srgbClr val="000066"/>
              </a:solidFill>
            </a:endParaRPr>
          </a:p>
        </p:txBody>
      </p:sp>
      <p:sp>
        <p:nvSpPr>
          <p:cNvPr id="3" name="TextBox 2"/>
          <p:cNvSpPr txBox="1"/>
          <p:nvPr/>
        </p:nvSpPr>
        <p:spPr>
          <a:xfrm rot="20935046">
            <a:off x="3033486" y="2182288"/>
            <a:ext cx="6923314" cy="1077218"/>
          </a:xfrm>
          <a:prstGeom prst="rect">
            <a:avLst/>
          </a:prstGeom>
          <a:noFill/>
        </p:spPr>
        <p:txBody>
          <a:bodyPr wrap="square" rtlCol="0">
            <a:spAutoFit/>
          </a:bodyPr>
          <a:lstStyle/>
          <a:p>
            <a:r>
              <a:rPr lang="en-US" sz="3200" b="1" i="1" dirty="0" smtClean="0">
                <a:solidFill>
                  <a:srgbClr val="0070C0"/>
                </a:solidFill>
                <a:latin typeface="Times New Roman" pitchFamily="18" charset="0"/>
                <a:cs typeface="Times New Roman" pitchFamily="18" charset="0"/>
              </a:rPr>
              <a:t>CÂU </a:t>
            </a:r>
            <a:r>
              <a:rPr lang="en-US" sz="3200" b="1" i="1" dirty="0" smtClean="0">
                <a:solidFill>
                  <a:srgbClr val="0070C0"/>
                </a:solidFill>
                <a:latin typeface="Times New Roman" pitchFamily="18" charset="0"/>
                <a:cs typeface="Times New Roman" pitchFamily="18" charset="0"/>
              </a:rPr>
              <a:t>1: </a:t>
            </a:r>
            <a:r>
              <a:rPr lang="en-US" sz="3200" b="1" i="1" dirty="0" err="1" smtClean="0">
                <a:solidFill>
                  <a:srgbClr val="0070C0"/>
                </a:solidFill>
                <a:latin typeface="Times New Roman" pitchFamily="18" charset="0"/>
                <a:cs typeface="Times New Roman" pitchFamily="18" charset="0"/>
              </a:rPr>
              <a:t>Nhịp</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nhàng</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cùng</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hát</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vui</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bên</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người</a:t>
            </a:r>
            <a:r>
              <a:rPr lang="en-US" sz="3200" b="1" i="1" dirty="0" smtClean="0">
                <a:solidFill>
                  <a:srgbClr val="0070C0"/>
                </a:solidFill>
                <a:latin typeface="Times New Roman" pitchFamily="18" charset="0"/>
                <a:cs typeface="Times New Roman" pitchFamily="18" charset="0"/>
              </a:rPr>
              <a:t> </a:t>
            </a:r>
            <a:r>
              <a:rPr lang="en-US" sz="3200" b="1" i="1" dirty="0" err="1" smtClean="0">
                <a:solidFill>
                  <a:srgbClr val="0070C0"/>
                </a:solidFill>
                <a:latin typeface="Times New Roman" pitchFamily="18" charset="0"/>
                <a:cs typeface="Times New Roman" pitchFamily="18" charset="0"/>
              </a:rPr>
              <a:t>thân</a:t>
            </a:r>
            <a:endParaRPr lang="en-US" sz="3200" b="1" i="1" dirty="0">
              <a:solidFill>
                <a:srgbClr val="0070C0"/>
              </a:solidFill>
              <a:latin typeface="Times New Roman" pitchFamily="18" charset="0"/>
              <a:cs typeface="Times New Roman" pitchFamily="18" charset="0"/>
            </a:endParaRPr>
          </a:p>
        </p:txBody>
      </p:sp>
      <p:sp>
        <p:nvSpPr>
          <p:cNvPr id="8" name="Right Arrow 7">
            <a:hlinkClick r:id="rId5" action="ppaction://hlinksldjump"/>
          </p:cNvPr>
          <p:cNvSpPr/>
          <p:nvPr/>
        </p:nvSpPr>
        <p:spPr>
          <a:xfrm>
            <a:off x="4388241" y="5058228"/>
            <a:ext cx="3802742" cy="17997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i="1" smtClean="0">
                <a:solidFill>
                  <a:schemeClr val="bg2"/>
                </a:solidFill>
                <a:latin typeface="Times New Roman" pitchFamily="18" charset="0"/>
                <a:cs typeface="Times New Roman" pitchFamily="18" charset="0"/>
              </a:rPr>
              <a:t>Quay lại nội dung trò chơi</a:t>
            </a:r>
            <a:endParaRPr lang="en-US" sz="3200" b="1" i="1">
              <a:solidFill>
                <a:schemeClr val="bg2"/>
              </a:solidFill>
              <a:latin typeface="Times New Roman" pitchFamily="18" charset="0"/>
              <a:cs typeface="Times New Roman" pitchFamily="18" charset="0"/>
            </a:endParaRPr>
          </a:p>
        </p:txBody>
      </p:sp>
      <p:pic>
        <p:nvPicPr>
          <p:cNvPr id="9" name="C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0012" y="398083"/>
            <a:ext cx="609600" cy="609600"/>
          </a:xfrm>
          <a:prstGeom prst="rect">
            <a:avLst/>
          </a:prstGeom>
        </p:spPr>
      </p:pic>
    </p:spTree>
    <p:extLst>
      <p:ext uri="{BB962C8B-B14F-4D97-AF65-F5344CB8AC3E}">
        <p14:creationId xmlns:p14="http://schemas.microsoft.com/office/powerpoint/2010/main" val="30721014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1708</TotalTime>
  <Words>502</Words>
  <Application>Microsoft Office PowerPoint</Application>
  <PresentationFormat>Custom</PresentationFormat>
  <Paragraphs>58</Paragraphs>
  <Slides>32</Slides>
  <Notes>0</Notes>
  <HiddenSlides>0</HiddenSlides>
  <MMClips>23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Calibri Light</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admin</cp:lastModifiedBy>
  <cp:revision>201</cp:revision>
  <dcterms:created xsi:type="dcterms:W3CDTF">2020-08-30T12:35:12Z</dcterms:created>
  <dcterms:modified xsi:type="dcterms:W3CDTF">2021-08-27T09:48:58Z</dcterms:modified>
</cp:coreProperties>
</file>