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70" r:id="rId2"/>
    <p:sldId id="371" r:id="rId3"/>
    <p:sldId id="284" r:id="rId4"/>
    <p:sldId id="391" r:id="rId5"/>
    <p:sldId id="285" r:id="rId6"/>
    <p:sldId id="289" r:id="rId7"/>
    <p:sldId id="372" r:id="rId8"/>
    <p:sldId id="392" r:id="rId9"/>
    <p:sldId id="395" r:id="rId10"/>
    <p:sldId id="396" r:id="rId11"/>
    <p:sldId id="394" r:id="rId12"/>
    <p:sldId id="366" r:id="rId13"/>
    <p:sldId id="386" r:id="rId14"/>
    <p:sldId id="388" r:id="rId15"/>
    <p:sldId id="387" r:id="rId16"/>
    <p:sldId id="389" r:id="rId17"/>
    <p:sldId id="350" r:id="rId18"/>
    <p:sldId id="390" r:id="rId19"/>
  </p:sldIdLst>
  <p:sldSz cx="9144000" cy="5143500" type="screen16x9"/>
  <p:notesSz cx="6858000" cy="9144000"/>
  <p:custDataLst>
    <p:tags r:id="rId2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0C0"/>
    <a:srgbClr val="006600"/>
    <a:srgbClr val="00339A"/>
    <a:srgbClr val="B195C4"/>
    <a:srgbClr val="EE8398"/>
    <a:srgbClr val="7FBF36"/>
    <a:srgbClr val="3CB9EC"/>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5" autoAdjust="0"/>
    <p:restoredTop sz="38491" autoAdjust="0"/>
  </p:normalViewPr>
  <p:slideViewPr>
    <p:cSldViewPr snapToGrid="0">
      <p:cViewPr varScale="1">
        <p:scale>
          <a:sx n="88" d="100"/>
          <a:sy n="88" d="100"/>
        </p:scale>
        <p:origin x="676" y="64"/>
      </p:cViewPr>
      <p:guideLst>
        <p:guide orient="horz" pos="162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3</a:t>
            </a:fld>
            <a:endParaRPr lang="en-US"/>
          </a:p>
        </p:txBody>
      </p:sp>
    </p:spTree>
    <p:extLst>
      <p:ext uri="{BB962C8B-B14F-4D97-AF65-F5344CB8AC3E}">
        <p14:creationId xmlns:p14="http://schemas.microsoft.com/office/powerpoint/2010/main" val="59080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42983"/>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sp>
        <p:nvSpPr>
          <p:cNvPr id="11" name="矩形 10"/>
          <p:cNvSpPr/>
          <p:nvPr userDrawn="1"/>
        </p:nvSpPr>
        <p:spPr>
          <a:xfrm>
            <a:off x="0" y="537029"/>
            <a:ext cx="9144000" cy="442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537" y="85259"/>
            <a:ext cx="812670" cy="814628"/>
          </a:xfrm>
          <a:prstGeom prst="rect">
            <a:avLst/>
          </a:prstGeom>
        </p:spPr>
      </p:pic>
      <p:sp>
        <p:nvSpPr>
          <p:cNvPr id="12" name="文本框 11"/>
          <p:cNvSpPr txBox="1"/>
          <p:nvPr userDrawn="1"/>
        </p:nvSpPr>
        <p:spPr>
          <a:xfrm>
            <a:off x="955207" y="161103"/>
            <a:ext cx="3185487" cy="369332"/>
          </a:xfrm>
          <a:prstGeom prst="rect">
            <a:avLst/>
          </a:prstGeom>
          <a:noFill/>
        </p:spPr>
        <p:txBody>
          <a:bodyPr wrap="none" rtlCol="0">
            <a:spAutoFit/>
          </a:bodyPr>
          <a:lstStyle/>
          <a:p>
            <a:r>
              <a:rPr lang="zh-CN" altLang="en-US" sz="1800" dirty="0">
                <a:solidFill>
                  <a:schemeClr val="bg1"/>
                </a:solidFill>
                <a:latin typeface="微软雅黑" panose="020B0503020204020204" pitchFamily="34" charset="-122"/>
                <a:ea typeface="微软雅黑" panose="020B0503020204020204" pitchFamily="34" charset="-122"/>
              </a:rPr>
              <a:t>单击此处添加您的副标题文字</a:t>
            </a:r>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2022/12/6</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047895BE-2EF6-4220-8B35-2F1A8D7A5B53}"/>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017209" y="-41410"/>
            <a:ext cx="1126791" cy="112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E:\0000000我图PPT\03.20\亲子乐园\34.png">
            <a:extLst>
              <a:ext uri="{FF2B5EF4-FFF2-40B4-BE49-F238E27FC236}">
                <a16:creationId xmlns:a16="http://schemas.microsoft.com/office/drawing/2014/main" id="{252B4063-FAB4-471E-9DF7-3649BA989405}"/>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 y="4668252"/>
            <a:ext cx="9145588" cy="47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3.wma"/><Relationship Id="rId1" Type="http://schemas.openxmlformats.org/officeDocument/2006/relationships/audio" Target="NULL" TargetMode="Externa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27.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3.wm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ma"/><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32.png"/><Relationship Id="rId2" Type="http://schemas.microsoft.com/office/2007/relationships/media" Target="../media/media3.wma"/><Relationship Id="rId1" Type="http://schemas.openxmlformats.org/officeDocument/2006/relationships/audio" Target="NULL" TargetMode="Externa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vi.wikipedia.org/wiki/1930" TargetMode="External"/><Relationship Id="rId2" Type="http://schemas.openxmlformats.org/officeDocument/2006/relationships/hyperlink" Target="https://vi.wikipedia.org/wiki/12_th%C3%A1ng_1" TargetMode="Externa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s://vi.wikipedia.org/wiki/H%E1%BA%A3i_D%C6%B0%C6%A1ng" TargetMode="External"/><Relationship Id="rId4" Type="http://schemas.openxmlformats.org/officeDocument/2006/relationships/hyperlink" Target="https://vi.wikipedia.org/wiki/B%C3%ACnh_Gia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0000000我图PPT\03.20\亲子乐园\r6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3776" y="294930"/>
            <a:ext cx="4705018" cy="5099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0000000我图PPT\03.20\亲子乐园\3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0000000我图PPT\03.20\亲子乐园\568i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380312" y="3147106"/>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E:\0000000我图PPT\03.20\亲子乐园\568i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57175" y="3257578"/>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txBox="1">
            <a:spLocks noChangeArrowheads="1"/>
          </p:cNvSpPr>
          <p:nvPr/>
        </p:nvSpPr>
        <p:spPr bwMode="auto">
          <a:xfrm>
            <a:off x="2820460" y="1910322"/>
            <a:ext cx="3267594"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kern="0" dirty="0">
                <a:solidFill>
                  <a:srgbClr val="000099"/>
                </a:solidFill>
                <a:latin typeface="Times" pitchFamily="18" charset="0"/>
                <a:ea typeface="站酷快乐体2016修订版" panose="02010600030101010101" pitchFamily="2" charset="-122"/>
                <a:cs typeface="Times" pitchFamily="18" charset="0"/>
              </a:rPr>
              <a:t>CHỦ ĐỀ 4: TUỔI THƠ</a:t>
            </a:r>
            <a:endParaRPr kumimoji="0" lang="zh-CN" altLang="en-US" sz="2400" i="0" u="none" strike="noStrike" kern="0" cap="none" spc="0" normalizeH="0" baseline="0" noProof="0" dirty="0">
              <a:ln>
                <a:noFill/>
              </a:ln>
              <a:solidFill>
                <a:srgbClr val="000099"/>
              </a:solidFill>
              <a:effectLst/>
              <a:uLnTx/>
              <a:uFillTx/>
              <a:latin typeface="Times" pitchFamily="18" charset="0"/>
              <a:ea typeface="站酷快乐体2016修订版" panose="02010600030101010101" pitchFamily="2" charset="-122"/>
              <a:cs typeface="Times" pitchFamily="18" charset="0"/>
            </a:endParaRPr>
          </a:p>
        </p:txBody>
      </p:sp>
      <p:sp>
        <p:nvSpPr>
          <p:cNvPr id="10" name="WordArt 5"/>
          <p:cNvSpPr>
            <a:spLocks noChangeArrowheads="1" noChangeShapeType="1"/>
          </p:cNvSpPr>
          <p:nvPr/>
        </p:nvSpPr>
        <p:spPr bwMode="auto">
          <a:xfrm>
            <a:off x="1547664" y="-6058"/>
            <a:ext cx="5832648" cy="4984252"/>
          </a:xfrm>
          <a:prstGeom prst="rect">
            <a:avLst/>
          </a:prstGeom>
        </p:spPr>
        <p:txBody>
          <a:bodyPr wrap="none" fromWordArt="1">
            <a:prstTxWarp prst="textArchUpPour">
              <a:avLst>
                <a:gd name="adj1" fmla="val 11052443"/>
                <a:gd name="adj2" fmla="val 67787"/>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3600" b="1" kern="10" spc="50" dirty="0">
                <a:ln w="11430">
                  <a:solidFill>
                    <a:sysClr val="windowText" lastClr="000000"/>
                  </a:solidFill>
                </a:ln>
                <a:solidFill>
                  <a:srgbClr val="002060"/>
                </a:solidFill>
                <a:effectLst>
                  <a:outerShdw blurRad="76200" dist="50800" dir="5400000" algn="tl" rotWithShape="0">
                    <a:srgbClr val="000000">
                      <a:alpha val="65000"/>
                    </a:srgbClr>
                  </a:outerShdw>
                </a:effectLst>
                <a:latin typeface="Times New Roman"/>
                <a:cs typeface="Times New Roman"/>
              </a:rPr>
              <a:t>Chào mừng các con đến với giờ học</a:t>
            </a:r>
            <a:endParaRPr lang="en-US" sz="3600" b="1" kern="10" spc="50" dirty="0">
              <a:ln w="11430">
                <a:solidFill>
                  <a:sysClr val="windowText" lastClr="000000"/>
                </a:solidFill>
              </a:ln>
              <a:solidFill>
                <a:srgbClr val="002060"/>
              </a:solidFill>
              <a:effectLst>
                <a:outerShdw blurRad="76200" dist="50800" dir="5400000" algn="tl" rotWithShape="0">
                  <a:srgbClr val="000000">
                    <a:alpha val="65000"/>
                  </a:srgbClr>
                </a:outerShdw>
              </a:effectLst>
              <a:latin typeface="Times New Roman"/>
              <a:cs typeface="Times New Roman"/>
            </a:endParaRPr>
          </a:p>
        </p:txBody>
      </p:sp>
      <p:sp>
        <p:nvSpPr>
          <p:cNvPr id="11" name="WordArt 3"/>
          <p:cNvSpPr>
            <a:spLocks noChangeArrowheads="1" noChangeShapeType="1"/>
          </p:cNvSpPr>
          <p:nvPr/>
        </p:nvSpPr>
        <p:spPr bwMode="auto">
          <a:xfrm>
            <a:off x="3203849" y="1322236"/>
            <a:ext cx="2448272" cy="506565"/>
          </a:xfrm>
          <a:prstGeom prst="rect">
            <a:avLst/>
          </a:prstGeom>
          <a:ln>
            <a:noFill/>
          </a:ln>
        </p:spPr>
        <p:txBody>
          <a:bodyPr wrap="none" fromWordArt="1">
            <a:prstTxWarp prst="textWave4">
              <a:avLst>
                <a:gd name="adj1" fmla="val 6500"/>
                <a:gd name="adj2" fmla="val 0"/>
              </a:avLst>
            </a:prstTxWarp>
          </a:bodyPr>
          <a:lstStyle/>
          <a:p>
            <a:r>
              <a:rPr lang="en-US" sz="3600" kern="10" dirty="0" err="1">
                <a:solidFill>
                  <a:srgbClr val="FF0000"/>
                </a:solidFill>
                <a:latin typeface="Times New Roman"/>
                <a:cs typeface="Times New Roman"/>
              </a:rPr>
              <a:t>Âm</a:t>
            </a:r>
            <a:r>
              <a:rPr lang="en-US" sz="3600" kern="10" dirty="0">
                <a:solidFill>
                  <a:srgbClr val="FF0000"/>
                </a:solidFill>
                <a:latin typeface="Times New Roman"/>
                <a:cs typeface="Times New Roman"/>
              </a:rPr>
              <a:t> </a:t>
            </a:r>
            <a:r>
              <a:rPr lang="en-US" sz="3600" kern="10" dirty="0" err="1">
                <a:solidFill>
                  <a:srgbClr val="FF0000"/>
                </a:solidFill>
                <a:latin typeface="Times New Roman"/>
                <a:cs typeface="Times New Roman"/>
              </a:rPr>
              <a:t>nhạc</a:t>
            </a:r>
            <a:endParaRPr lang="en-US" sz="3600" kern="10" dirty="0">
              <a:solidFill>
                <a:srgbClr val="FF0000"/>
              </a:solidFill>
              <a:latin typeface="Times New Roman"/>
              <a:cs typeface="Times New Roman"/>
            </a:endParaRPr>
          </a:p>
        </p:txBody>
      </p:sp>
      <p:pic>
        <p:nvPicPr>
          <p:cNvPr id="12" name="Picture 9" descr="E:\0000000我图PPT\00001PNG素材\儿童卡通\tr.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34089" y="3562481"/>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03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NHẠC THIẾU NHI- MÚA SƯ TỬ THẬT LÀ VUI - TỐP CA.mp4">
            <a:hlinkClick r:id="" action="ppaction://media"/>
          </p:cNvPr>
          <p:cNvPicPr>
            <a:picLocks noChangeAspect="1"/>
          </p:cNvPicPr>
          <p:nvPr>
            <a:videoFile r:link="rId1"/>
            <p:extLst>
              <p:ext uri="{DAA4B4D4-6D71-4841-9C94-3DE7FCFB9230}">
                <p14:media xmlns:p14="http://schemas.microsoft.com/office/powerpoint/2010/main" r:embed="rId2">
                  <p14:trim st="101835.4496" end="29440.5872"/>
                </p14:media>
              </p:ext>
            </p:extLst>
          </p:nvPr>
        </p:nvPicPr>
        <p:blipFill>
          <a:blip r:embed="rId4"/>
          <a:stretch>
            <a:fillRect/>
          </a:stretch>
        </p:blipFill>
        <p:spPr>
          <a:xfrm>
            <a:off x="0" y="0"/>
            <a:ext cx="9143999" cy="5143500"/>
          </a:xfrm>
          <a:prstGeom prst="rect">
            <a:avLst/>
          </a:prstGeom>
        </p:spPr>
      </p:pic>
    </p:spTree>
    <p:extLst>
      <p:ext uri="{BB962C8B-B14F-4D97-AF65-F5344CB8AC3E}">
        <p14:creationId xmlns:p14="http://schemas.microsoft.com/office/powerpoint/2010/main" val="347493123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8098" y="1198668"/>
            <a:ext cx="5973405" cy="1077218"/>
          </a:xfrm>
          <a:prstGeom prst="rect">
            <a:avLst/>
          </a:prstGeom>
        </p:spPr>
        <p:txBody>
          <a:bodyPr wrap="square">
            <a:spAutoFit/>
          </a:bodyPr>
          <a:lstStyle/>
          <a:p>
            <a:pPr algn="ctr">
              <a:tabLst>
                <a:tab pos="4572000" algn="l"/>
              </a:tabLst>
            </a:pPr>
            <a:r>
              <a:rPr lang="en-US" altLang="en-US" sz="3200" b="1" dirty="0" err="1">
                <a:solidFill>
                  <a:srgbClr val="000099"/>
                </a:solidFill>
                <a:latin typeface="Times New Roman" pitchFamily="18" charset="0"/>
              </a:rPr>
              <a:t>Ôn</a:t>
            </a:r>
            <a:r>
              <a:rPr lang="en-US" altLang="en-US" sz="3200" b="1" dirty="0">
                <a:solidFill>
                  <a:srgbClr val="000099"/>
                </a:solidFill>
                <a:latin typeface="Times New Roman" pitchFamily="18" charset="0"/>
              </a:rPr>
              <a:t> </a:t>
            </a:r>
            <a:r>
              <a:rPr lang="en-US" altLang="en-US" sz="3200" b="1" dirty="0" err="1">
                <a:solidFill>
                  <a:srgbClr val="000099"/>
                </a:solidFill>
                <a:latin typeface="Times New Roman" pitchFamily="18" charset="0"/>
              </a:rPr>
              <a:t>tập</a:t>
            </a:r>
            <a:r>
              <a:rPr lang="en-US" altLang="en-US" sz="3200" b="1" dirty="0">
                <a:solidFill>
                  <a:srgbClr val="000099"/>
                </a:solidFill>
                <a:latin typeface="Times New Roman" pitchFamily="18" charset="0"/>
              </a:rPr>
              <a:t> </a:t>
            </a:r>
            <a:r>
              <a:rPr lang="en-US" altLang="en-US" sz="3200" b="1" dirty="0" err="1">
                <a:solidFill>
                  <a:srgbClr val="000099"/>
                </a:solidFill>
                <a:latin typeface="Times New Roman" pitchFamily="18" charset="0"/>
              </a:rPr>
              <a:t>bài</a:t>
            </a:r>
            <a:r>
              <a:rPr lang="en-US" altLang="en-US" sz="3200" b="1" dirty="0">
                <a:solidFill>
                  <a:srgbClr val="000099"/>
                </a:solidFill>
                <a:latin typeface="Times New Roman" pitchFamily="18" charset="0"/>
              </a:rPr>
              <a:t> </a:t>
            </a:r>
            <a:r>
              <a:rPr lang="en-US" altLang="en-US" sz="3200" b="1" dirty="0" err="1">
                <a:solidFill>
                  <a:srgbClr val="000099"/>
                </a:solidFill>
                <a:latin typeface="Times New Roman" pitchFamily="18" charset="0"/>
              </a:rPr>
              <a:t>hát</a:t>
            </a:r>
            <a:r>
              <a:rPr lang="en-US" altLang="en-US" sz="3200" b="1" dirty="0">
                <a:solidFill>
                  <a:srgbClr val="000099"/>
                </a:solidFill>
                <a:latin typeface="Times New Roman" pitchFamily="18" charset="0"/>
              </a:rPr>
              <a:t>: </a:t>
            </a:r>
          </a:p>
          <a:p>
            <a:pPr algn="ctr">
              <a:tabLst>
                <a:tab pos="4572000" algn="l"/>
              </a:tabLst>
            </a:pPr>
            <a:r>
              <a:rPr lang="en-US" altLang="en-US" sz="3200" b="1" dirty="0" err="1">
                <a:solidFill>
                  <a:srgbClr val="FF0000"/>
                </a:solidFill>
                <a:latin typeface="Times New Roman" pitchFamily="18" charset="0"/>
              </a:rPr>
              <a:t>Chú</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chim</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nhỏ</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dễ</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thương</a:t>
            </a:r>
            <a:endParaRPr lang="en-US" altLang="en-US" sz="3200" b="1" dirty="0">
              <a:solidFill>
                <a:srgbClr val="FF0000"/>
              </a:solidFill>
              <a:latin typeface="Times New Roman" pitchFamily="18" charset="0"/>
            </a:endParaRPr>
          </a:p>
        </p:txBody>
      </p:sp>
      <p:sp>
        <p:nvSpPr>
          <p:cNvPr id="5" name="TextBox 3"/>
          <p:cNvSpPr txBox="1">
            <a:spLocks noChangeArrowheads="1"/>
          </p:cNvSpPr>
          <p:nvPr>
            <p:custDataLst>
              <p:tags r:id="rId1"/>
            </p:custDataLst>
          </p:nvPr>
        </p:nvSpPr>
        <p:spPr bwMode="auto">
          <a:xfrm>
            <a:off x="2426208" y="275110"/>
            <a:ext cx="4364736" cy="525470"/>
          </a:xfrm>
          <a:prstGeom prst="rect">
            <a:avLst/>
          </a:prstGeom>
          <a:no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en-US" altLang="zh-CN" sz="2800" b="1" dirty="0">
                <a:solidFill>
                  <a:srgbClr val="FF0000"/>
                </a:solidFill>
                <a:latin typeface="Times New Roman" pitchFamily="18" charset="0"/>
                <a:ea typeface="微软雅黑" panose="020B0503020204020204" pitchFamily="34" charset="-122"/>
                <a:cs typeface="Times New Roman" pitchFamily="18" charset="0"/>
              </a:rPr>
              <a:t>VẬN DỤNG – SÁNG TẠO</a:t>
            </a:r>
            <a:endParaRPr lang="zh-CN" altLang="en-US" sz="28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9" name="Picture 3" descr="E:\0000000我图PPT\03.20\亲子乐园\3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0000000我图PPT\03.20\亲子乐园\568i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380312" y="3147106"/>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E:\0000000我图PPT\03.20\亲子乐园\568i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0" y="3147106"/>
            <a:ext cx="19050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E:\0000000我图PPT\00001PNG素材\儿童卡通\tr.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5880" y="3410101"/>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54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3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41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 presetClass="entr" presetSubtype="8" fill="hold" nodeType="withEffect">
                                  <p:stCondLst>
                                    <p:cond delay="85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762"/>
            <a:ext cx="9144000" cy="5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125" y="157687"/>
            <a:ext cx="3407569" cy="205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7987" y="1801283"/>
            <a:ext cx="5639814" cy="654025"/>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800" b="1" spc="38" dirty="0" err="1">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Chú</a:t>
            </a:r>
            <a:r>
              <a:rPr lang="en-US" sz="3800" b="1" spc="38" dirty="0">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3800" b="1" spc="38" dirty="0" err="1">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chim</a:t>
            </a:r>
            <a:r>
              <a:rPr lang="en-US" sz="3800" b="1" spc="38" dirty="0">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3800" b="1" spc="38" dirty="0" err="1">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nhỏ</a:t>
            </a:r>
            <a:r>
              <a:rPr lang="en-US" sz="3800" b="1" spc="38" dirty="0">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3800" b="1" spc="38" dirty="0" err="1">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dễ</a:t>
            </a:r>
            <a:r>
              <a:rPr lang="en-US" sz="3800" b="1" spc="38" dirty="0">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3800" b="1" spc="38" dirty="0" err="1">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rPr>
              <a:t>thương</a:t>
            </a:r>
            <a:endParaRPr lang="en-US" sz="3800" b="1" spc="38" dirty="0">
              <a:ln w="11430">
                <a:solidFill>
                  <a:srgbClr val="FFFF00"/>
                </a:solidFill>
              </a:ln>
              <a:solidFill>
                <a:srgbClr val="FF3300"/>
              </a:solidFill>
              <a:effectLst>
                <a:outerShdw blurRad="76200" dist="50800" dir="5400000" algn="tl" rotWithShape="0">
                  <a:srgbClr val="000000">
                    <a:alpha val="65000"/>
                  </a:srgbClr>
                </a:outerShdw>
              </a:effectLst>
              <a:latin typeface="Salsa" pitchFamily="2" charset="-93"/>
              <a:cs typeface="Times New Roman" pitchFamily="18" charset="0"/>
            </a:endParaRPr>
          </a:p>
        </p:txBody>
      </p:sp>
      <p:sp>
        <p:nvSpPr>
          <p:cNvPr id="7" name="Rectangle 6"/>
          <p:cNvSpPr/>
          <p:nvPr/>
        </p:nvSpPr>
        <p:spPr>
          <a:xfrm>
            <a:off x="2876905" y="2450663"/>
            <a:ext cx="3701975" cy="346249"/>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1800" b="1" spc="38" dirty="0" err="1">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Nhạc</a:t>
            </a:r>
            <a:r>
              <a:rPr lang="en-US" sz="1800" b="1" spc="38" dirty="0">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1800" b="1" spc="38" dirty="0" err="1">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Pháp</a:t>
            </a:r>
            <a:r>
              <a:rPr lang="en-US" sz="1800" b="1" spc="38" dirty="0">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 – </a:t>
            </a:r>
            <a:r>
              <a:rPr lang="en-US" sz="1800" b="1" spc="38" dirty="0" err="1">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Lời</a:t>
            </a:r>
            <a:r>
              <a:rPr lang="en-US" sz="1800" b="1" spc="38" dirty="0">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1800" b="1" spc="38" dirty="0" err="1">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Việt</a:t>
            </a:r>
            <a:r>
              <a:rPr lang="en-US" sz="1800" b="1" spc="38" dirty="0">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1800" b="1" spc="38" dirty="0" err="1">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Hoàng</a:t>
            </a:r>
            <a:r>
              <a:rPr lang="en-US" sz="1800" b="1" spc="38" dirty="0">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 </a:t>
            </a:r>
            <a:r>
              <a:rPr lang="en-US" sz="1800" b="1" spc="38" dirty="0" err="1">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rPr>
              <a:t>Anh</a:t>
            </a:r>
            <a:endParaRPr lang="en-US" sz="1800" b="1" spc="38" dirty="0">
              <a:ln w="11430">
                <a:solidFill>
                  <a:srgbClr val="00B050"/>
                </a:solidFill>
              </a:ln>
              <a:solidFill>
                <a:srgbClr val="008000"/>
              </a:solidFill>
              <a:effectLst>
                <a:outerShdw blurRad="76200" dist="50800" dir="5400000" algn="tl" rotWithShape="0">
                  <a:srgbClr val="000000">
                    <a:alpha val="65000"/>
                  </a:srgbClr>
                </a:outerShdw>
              </a:effectLst>
              <a:latin typeface="Salsa" pitchFamily="2" charset="-93"/>
              <a:cs typeface="Times New Roman" pitchFamily="18" charset="0"/>
            </a:endParaRPr>
          </a:p>
        </p:txBody>
      </p:sp>
      <p:pic>
        <p:nvPicPr>
          <p:cNvPr id="2" name="09 chú chim nhỏ dễ thương.wma">
            <a:hlinkClick r:id="" action="ppaction://media"/>
          </p:cNvPr>
          <p:cNvPicPr>
            <a:picLocks noChangeAspect="1"/>
          </p:cNvPicPr>
          <p:nvPr>
            <a:audioFile r:link="rId1"/>
            <p:extLst>
              <p:ext uri="{DAA4B4D4-6D71-4841-9C94-3DE7FCFB9230}">
                <p14:media xmlns:p14="http://schemas.microsoft.com/office/powerpoint/2010/main" r:embed="rId2">
                  <p14:trim st="4520.062" end="86379"/>
                </p14:media>
              </p:ext>
            </p:extLst>
          </p:nvPr>
        </p:nvPicPr>
        <p:blipFill>
          <a:blip r:embed="rId6"/>
          <a:stretch>
            <a:fillRect/>
          </a:stretch>
        </p:blipFill>
        <p:spPr>
          <a:xfrm>
            <a:off x="5119471" y="4098904"/>
            <a:ext cx="609600" cy="609600"/>
          </a:xfrm>
          <a:prstGeom prst="rect">
            <a:avLst/>
          </a:prstGeom>
        </p:spPr>
      </p:pic>
    </p:spTree>
    <p:extLst>
      <p:ext uri="{BB962C8B-B14F-4D97-AF65-F5344CB8AC3E}">
        <p14:creationId xmlns:p14="http://schemas.microsoft.com/office/powerpoint/2010/main" val="39442029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2989" y="21311"/>
            <a:ext cx="1264923" cy="1267971"/>
          </a:xfrm>
          <a:prstGeom prst="rect">
            <a:avLst/>
          </a:prstGeom>
        </p:spPr>
      </p:pic>
      <p:sp>
        <p:nvSpPr>
          <p:cNvPr id="14" name="Content Placeholder 2"/>
          <p:cNvSpPr>
            <a:spLocks noGrp="1"/>
          </p:cNvSpPr>
          <p:nvPr>
            <p:ph idx="1"/>
          </p:nvPr>
        </p:nvSpPr>
        <p:spPr>
          <a:xfrm>
            <a:off x="2637536" y="401379"/>
            <a:ext cx="3616960" cy="507834"/>
          </a:xfrm>
        </p:spPr>
        <p:txBody>
          <a:bodyPr>
            <a:noAutofit/>
          </a:bodyPr>
          <a:lstStyle/>
          <a:p>
            <a:pPr marL="0" indent="0">
              <a:buNone/>
            </a:pP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đệm</a:t>
            </a:r>
            <a:endParaRPr lang="en-US" sz="2800" b="1" dirty="0">
              <a:solidFill>
                <a:srgbClr val="FF0000"/>
              </a:solidFill>
              <a:latin typeface="Times New Roman" pitchFamily="18" charset="0"/>
              <a:cs typeface="Times New Roman" pitchFamily="18" charset="0"/>
            </a:endParaRPr>
          </a:p>
        </p:txBody>
      </p:sp>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2565" y="141650"/>
            <a:ext cx="980840" cy="734683"/>
          </a:xfrm>
          <a:prstGeom prst="rect">
            <a:avLst/>
          </a:prstGeom>
        </p:spPr>
      </p:pic>
      <p:sp>
        <p:nvSpPr>
          <p:cNvPr id="18" name="Content Placeholder 2"/>
          <p:cNvSpPr txBox="1">
            <a:spLocks/>
          </p:cNvSpPr>
          <p:nvPr/>
        </p:nvSpPr>
        <p:spPr>
          <a:xfrm>
            <a:off x="1025553" y="1004073"/>
            <a:ext cx="8002359" cy="25165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a:p>
            <a:pPr marL="0" indent="0">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buFont typeface="Arial" panose="020B0604020202020204" pitchFamily="34" charset="0"/>
              <a:buNone/>
            </a:pP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líu</a:t>
            </a:r>
            <a:r>
              <a:rPr lang="en-US" sz="2400" dirty="0">
                <a:latin typeface="Times New Roman" pitchFamily="18" charset="0"/>
                <a:cs typeface="Times New Roman" pitchFamily="18" charset="0"/>
              </a:rPr>
              <a:t> lo </a:t>
            </a:r>
            <a:r>
              <a:rPr lang="en-US" sz="2400" dirty="0" err="1">
                <a:latin typeface="Times New Roman" pitchFamily="18" charset="0"/>
                <a:cs typeface="Times New Roman" pitchFamily="18" charset="0"/>
              </a:rPr>
              <a:t>hót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lừng</a:t>
            </a:r>
            <a:r>
              <a:rPr lang="en-US" sz="2400" dirty="0">
                <a:latin typeface="Times New Roman" pitchFamily="18" charset="0"/>
                <a:cs typeface="Times New Roman" pitchFamily="18" charset="0"/>
              </a:rPr>
              <a:t>.</a:t>
            </a:r>
          </a:p>
          <a:p>
            <a:pPr marL="0" indent="0">
              <a:buFont typeface="Arial" panose="020B0604020202020204" pitchFamily="34" charset="0"/>
              <a:buNone/>
            </a:pP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a:t>
            </a:r>
          </a:p>
          <a:p>
            <a:pPr marL="0" indent="0">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endParaRPr lang="en-US" sz="2400" dirty="0">
              <a:latin typeface="Times New Roman" pitchFamily="18" charset="0"/>
              <a:cs typeface="Times New Roman" pitchFamily="18" charset="0"/>
            </a:endParaRPr>
          </a:p>
          <a:p>
            <a:pPr marL="0" indent="0">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buFont typeface="Arial" panose="020B0604020202020204" pitchFamily="34" charset="0"/>
              <a:buNone/>
            </a:pPr>
            <a:endParaRPr lang="en-US" sz="2400" dirty="0">
              <a:latin typeface="Times New Roman" pitchFamily="18" charset="0"/>
              <a:cs typeface="Times New Roman" pitchFamily="18" charset="0"/>
            </a:endParaRPr>
          </a:p>
        </p:txBody>
      </p:sp>
      <p:pic>
        <p:nvPicPr>
          <p:cNvPr id="19" name="Picture 3" descr="E:\0000000我图PPT\03.20\亲子乐园\34.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 y="3730752"/>
            <a:ext cx="9145588" cy="14127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E:\0000000我图PPT\03.20\亲子乐园\568io.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7448931" y="3982215"/>
            <a:ext cx="1090876" cy="11131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0000000我图PPT\03.20\亲子乐园\568io.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1" y="3662331"/>
            <a:ext cx="1294908" cy="14330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E:\0000000我图PPT\00001PNG素材\儿童卡通\tr.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5952" y="3916814"/>
            <a:ext cx="1600780" cy="1075495"/>
          </a:xfrm>
          <a:prstGeom prst="rect">
            <a:avLst/>
          </a:prstGeom>
          <a:noFill/>
          <a:extLst>
            <a:ext uri="{909E8E84-426E-40DD-AFC4-6F175D3DCCD1}">
              <a14:hiddenFill xmlns:a14="http://schemas.microsoft.com/office/drawing/2010/main">
                <a:solidFill>
                  <a:srgbClr val="FFFFFF"/>
                </a:solidFill>
              </a14:hiddenFill>
            </a:ext>
          </a:extLst>
        </p:spPr>
      </p:pic>
      <p:pic>
        <p:nvPicPr>
          <p:cNvPr id="10" name="21 Chú chim nhỏ dễ thương.wma">
            <a:hlinkClick r:id="" action="ppaction://media"/>
          </p:cNvPr>
          <p:cNvPicPr>
            <a:picLocks noChangeAspect="1"/>
          </p:cNvPicPr>
          <p:nvPr>
            <a:audioFile r:link="rId1"/>
            <p:extLst>
              <p:ext uri="{DAA4B4D4-6D71-4841-9C94-3DE7FCFB9230}">
                <p14:media xmlns:p14="http://schemas.microsoft.com/office/powerpoint/2010/main" r:embed="rId2">
                  <p14:trim st="3559.9832" end="88028.6768"/>
                </p14:media>
              </p:ext>
            </p:extLst>
          </p:nvPr>
        </p:nvPicPr>
        <p:blipFill>
          <a:blip r:embed="rId11"/>
          <a:stretch>
            <a:fillRect/>
          </a:stretch>
        </p:blipFill>
        <p:spPr>
          <a:xfrm>
            <a:off x="6781360" y="3769247"/>
            <a:ext cx="609600" cy="609600"/>
          </a:xfrm>
          <a:prstGeom prst="rect">
            <a:avLst/>
          </a:prstGeom>
        </p:spPr>
      </p:pic>
    </p:spTree>
    <p:extLst>
      <p:ext uri="{BB962C8B-B14F-4D97-AF65-F5344CB8AC3E}">
        <p14:creationId xmlns:p14="http://schemas.microsoft.com/office/powerpoint/2010/main" val="779399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40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964593" y="1008866"/>
            <a:ext cx="8002359" cy="25165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líu</a:t>
            </a:r>
            <a:r>
              <a:rPr lang="en-US" sz="2400" dirty="0">
                <a:latin typeface="Times New Roman" pitchFamily="18" charset="0"/>
                <a:cs typeface="Times New Roman" pitchFamily="18" charset="0"/>
              </a:rPr>
              <a:t> lo </a:t>
            </a:r>
            <a:r>
              <a:rPr lang="en-US" sz="2400" dirty="0" err="1">
                <a:latin typeface="Times New Roman" pitchFamily="18" charset="0"/>
                <a:cs typeface="Times New Roman" pitchFamily="18" charset="0"/>
              </a:rPr>
              <a:t>hót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lừng</a:t>
            </a:r>
            <a:r>
              <a:rPr lang="en-US" sz="2400" dirty="0">
                <a:latin typeface="Times New Roman" pitchFamily="18" charset="0"/>
                <a:cs typeface="Times New Roman" pitchFamily="18" charset="0"/>
              </a:rPr>
              <a:t>.</a:t>
            </a:r>
          </a:p>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a:t>
            </a:r>
          </a:p>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endParaRPr lang="en-US" sz="2400" dirty="0">
              <a:latin typeface="Times New Roman" pitchFamily="18" charset="0"/>
              <a:cs typeface="Times New Roman" pitchFamily="18" charset="0"/>
            </a:endParaRPr>
          </a:p>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lnSpc>
                <a:spcPct val="100000"/>
              </a:lnSpc>
              <a:buFont typeface="Arial" panose="020B0604020202020204" pitchFamily="34" charset="0"/>
              <a:buNone/>
            </a:pPr>
            <a:endParaRPr lang="en-US" sz="2400" dirty="0">
              <a:latin typeface="Times New Roman" pitchFamily="18" charset="0"/>
              <a:cs typeface="Times New Roman" pitchFamily="18" charset="0"/>
            </a:endParaRPr>
          </a:p>
        </p:txBody>
      </p:sp>
      <p:sp>
        <p:nvSpPr>
          <p:cNvPr id="19" name="Title 1"/>
          <p:cNvSpPr>
            <a:spLocks noGrp="1"/>
          </p:cNvSpPr>
          <p:nvPr>
            <p:ph type="title"/>
          </p:nvPr>
        </p:nvSpPr>
        <p:spPr>
          <a:xfrm>
            <a:off x="2108820" y="231745"/>
            <a:ext cx="4852796" cy="989367"/>
          </a:xfrm>
        </p:spPr>
        <p:txBody>
          <a:bodyPr>
            <a:noAutofit/>
          </a:bodyPr>
          <a:lstStyle/>
          <a:p>
            <a:pPr algn="l"/>
            <a:r>
              <a:rPr lang="en-US" sz="3200" b="1" dirty="0" err="1">
                <a:solidFill>
                  <a:srgbClr val="FF0000"/>
                </a:solidFill>
                <a:latin typeface="Times New Roman" pitchFamily="18" charset="0"/>
                <a:cs typeface="Times New Roman" pitchFamily="18" charset="0"/>
              </a:rPr>
              <a:t>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đối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hòa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giọng</a:t>
            </a:r>
            <a:endParaRPr lang="en-US" sz="3200" b="1" dirty="0">
              <a:latin typeface="Times New Roman" pitchFamily="18" charset="0"/>
              <a:cs typeface="Times New Roman" pitchFamily="18" charset="0"/>
            </a:endParaRPr>
          </a:p>
        </p:txBody>
      </p:sp>
      <p:sp>
        <p:nvSpPr>
          <p:cNvPr id="46" name="TextBox 45"/>
          <p:cNvSpPr txBox="1"/>
          <p:nvPr/>
        </p:nvSpPr>
        <p:spPr>
          <a:xfrm>
            <a:off x="365924" y="1055257"/>
            <a:ext cx="598670" cy="400110"/>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Nữ</a:t>
            </a:r>
            <a:endParaRPr lang="vi-VN" sz="2000" b="1" dirty="0">
              <a:solidFill>
                <a:srgbClr val="FF0000"/>
              </a:solidFill>
              <a:latin typeface="Times New Roman" pitchFamily="18" charset="0"/>
              <a:cs typeface="Times New Roman" pitchFamily="18" charset="0"/>
            </a:endParaRPr>
          </a:p>
        </p:txBody>
      </p:sp>
      <p:sp>
        <p:nvSpPr>
          <p:cNvPr id="47" name="TextBox 46"/>
          <p:cNvSpPr txBox="1"/>
          <p:nvPr/>
        </p:nvSpPr>
        <p:spPr>
          <a:xfrm>
            <a:off x="313677" y="1498221"/>
            <a:ext cx="822344" cy="400110"/>
          </a:xfrm>
          <a:prstGeom prst="rect">
            <a:avLst/>
          </a:prstGeom>
          <a:noFill/>
        </p:spPr>
        <p:txBody>
          <a:bodyPr wrap="square" rtlCol="0">
            <a:spAutoFit/>
          </a:bodyPr>
          <a:lstStyle/>
          <a:p>
            <a:r>
              <a:rPr lang="en-US" sz="2000" b="1" dirty="0">
                <a:solidFill>
                  <a:srgbClr val="FF0000"/>
                </a:solidFill>
                <a:latin typeface="Times New Roman" pitchFamily="18" charset="0"/>
                <a:cs typeface="Times New Roman" pitchFamily="18" charset="0"/>
              </a:rPr>
              <a:t>Nam </a:t>
            </a:r>
            <a:endParaRPr lang="vi-VN" sz="2000" b="1" dirty="0">
              <a:solidFill>
                <a:srgbClr val="FF0000"/>
              </a:solidFill>
              <a:latin typeface="Times New Roman" pitchFamily="18" charset="0"/>
              <a:cs typeface="Times New Roman" pitchFamily="18" charset="0"/>
            </a:endParaRPr>
          </a:p>
        </p:txBody>
      </p:sp>
      <p:sp>
        <p:nvSpPr>
          <p:cNvPr id="48" name="TextBox 47"/>
          <p:cNvSpPr txBox="1"/>
          <p:nvPr/>
        </p:nvSpPr>
        <p:spPr>
          <a:xfrm>
            <a:off x="331761" y="1991150"/>
            <a:ext cx="1071419" cy="400110"/>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Nữ</a:t>
            </a:r>
            <a:r>
              <a:rPr lang="en-US" sz="2000" b="1" dirty="0">
                <a:solidFill>
                  <a:srgbClr val="FF0000"/>
                </a:solidFill>
                <a:latin typeface="Times New Roman" pitchFamily="18" charset="0"/>
                <a:cs typeface="Times New Roman" pitchFamily="18" charset="0"/>
              </a:rPr>
              <a:t> </a:t>
            </a:r>
            <a:endParaRPr lang="vi-VN" sz="2000" b="1" dirty="0">
              <a:solidFill>
                <a:srgbClr val="FF0000"/>
              </a:solidFill>
              <a:latin typeface="Times New Roman" pitchFamily="18" charset="0"/>
              <a:cs typeface="Times New Roman" pitchFamily="18" charset="0"/>
            </a:endParaRPr>
          </a:p>
        </p:txBody>
      </p:sp>
      <p:sp>
        <p:nvSpPr>
          <p:cNvPr id="49" name="TextBox 48"/>
          <p:cNvSpPr txBox="1"/>
          <p:nvPr/>
        </p:nvSpPr>
        <p:spPr>
          <a:xfrm>
            <a:off x="251040" y="2456764"/>
            <a:ext cx="1071419" cy="400110"/>
          </a:xfrm>
          <a:prstGeom prst="rect">
            <a:avLst/>
          </a:prstGeom>
          <a:noFill/>
        </p:spPr>
        <p:txBody>
          <a:bodyPr wrap="square" rtlCol="0">
            <a:spAutoFit/>
          </a:bodyPr>
          <a:lstStyle/>
          <a:p>
            <a:r>
              <a:rPr lang="en-US" sz="2000" b="1" dirty="0">
                <a:solidFill>
                  <a:srgbClr val="FF0000"/>
                </a:solidFill>
                <a:latin typeface="Times New Roman" pitchFamily="18" charset="0"/>
                <a:cs typeface="Times New Roman" pitchFamily="18" charset="0"/>
              </a:rPr>
              <a:t>Nam </a:t>
            </a:r>
            <a:endParaRPr lang="vi-VN" sz="2000" b="1" dirty="0">
              <a:solidFill>
                <a:srgbClr val="FF0000"/>
              </a:solidFill>
              <a:latin typeface="Times New Roman" pitchFamily="18" charset="0"/>
              <a:cs typeface="Times New Roman" pitchFamily="18" charset="0"/>
            </a:endParaRPr>
          </a:p>
        </p:txBody>
      </p:sp>
      <p:sp>
        <p:nvSpPr>
          <p:cNvPr id="50" name="TextBox 49"/>
          <p:cNvSpPr txBox="1"/>
          <p:nvPr/>
        </p:nvSpPr>
        <p:spPr>
          <a:xfrm>
            <a:off x="354672" y="2950540"/>
            <a:ext cx="609921" cy="707886"/>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Cả</a:t>
            </a:r>
            <a:r>
              <a:rPr lang="en-US" sz="2000" b="1" dirty="0">
                <a:solidFill>
                  <a:srgbClr val="FF0000"/>
                </a:solidFill>
                <a:latin typeface="Times New Roman" pitchFamily="18" charset="0"/>
                <a:cs typeface="Times New Roman" pitchFamily="18" charset="0"/>
              </a:rPr>
              <a:t> </a:t>
            </a:r>
          </a:p>
          <a:p>
            <a:r>
              <a:rPr lang="en-US" sz="2000" b="1" dirty="0" err="1">
                <a:solidFill>
                  <a:srgbClr val="FF0000"/>
                </a:solidFill>
                <a:latin typeface="Times New Roman" pitchFamily="18" charset="0"/>
                <a:cs typeface="Times New Roman" pitchFamily="18" charset="0"/>
              </a:rPr>
              <a:t>lớp</a:t>
            </a:r>
            <a:endParaRPr lang="vi-VN" sz="2000" b="1" dirty="0">
              <a:solidFill>
                <a:srgbClr val="FF0000"/>
              </a:solidFill>
              <a:latin typeface="Times New Roman" pitchFamily="18" charset="0"/>
              <a:cs typeface="Times New Roman" pitchFamily="18" charset="0"/>
            </a:endParaRPr>
          </a:p>
        </p:txBody>
      </p:sp>
      <p:pic>
        <p:nvPicPr>
          <p:cNvPr id="54" name="Picture 3" descr="E:\0000000我图PPT\03.20\亲子乐园\34.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025329"/>
            <a:ext cx="9144000" cy="112055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E:\0000000我图PPT\03.20\亲子乐园\568i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7656575" y="3807817"/>
            <a:ext cx="957347" cy="97689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E:\0000000我图PPT\03.20\亲子乐园\568io.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327934" y="3997684"/>
            <a:ext cx="1136405" cy="12576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 descr="E:\0000000我图PPT\00001PNG素材\儿童卡通\tr.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01276" y="4048462"/>
            <a:ext cx="1404836" cy="943848"/>
          </a:xfrm>
          <a:prstGeom prst="rect">
            <a:avLst/>
          </a:prstGeom>
          <a:noFill/>
          <a:extLst>
            <a:ext uri="{909E8E84-426E-40DD-AFC4-6F175D3DCCD1}">
              <a14:hiddenFill xmlns:a14="http://schemas.microsoft.com/office/drawing/2010/main">
                <a:solidFill>
                  <a:srgbClr val="FFFFFF"/>
                </a:solidFill>
              </a14:hiddenFill>
            </a:ext>
          </a:extLst>
        </p:spPr>
      </p:pic>
      <p:pic>
        <p:nvPicPr>
          <p:cNvPr id="59" name="21 Chú chim nhỏ dễ thương.wma">
            <a:hlinkClick r:id="" action="ppaction://media"/>
          </p:cNvPr>
          <p:cNvPicPr>
            <a:picLocks noChangeAspect="1"/>
          </p:cNvPicPr>
          <p:nvPr>
            <a:audioFile r:link="rId1"/>
            <p:extLst>
              <p:ext uri="{DAA4B4D4-6D71-4841-9C94-3DE7FCFB9230}">
                <p14:media xmlns:p14="http://schemas.microsoft.com/office/powerpoint/2010/main" r:embed="rId2">
                  <p14:trim st="3559.9832" end="88028.6768"/>
                </p14:media>
              </p:ext>
            </p:extLst>
          </p:nvPr>
        </p:nvPicPr>
        <p:blipFill>
          <a:blip r:embed="rId8"/>
          <a:stretch>
            <a:fillRect/>
          </a:stretch>
        </p:blipFill>
        <p:spPr>
          <a:xfrm>
            <a:off x="7126496" y="3698393"/>
            <a:ext cx="609600" cy="609600"/>
          </a:xfrm>
          <a:prstGeom prst="rect">
            <a:avLst/>
          </a:prstGeom>
        </p:spPr>
      </p:pic>
    </p:spTree>
    <p:extLst>
      <p:ext uri="{BB962C8B-B14F-4D97-AF65-F5344CB8AC3E}">
        <p14:creationId xmlns:p14="http://schemas.microsoft.com/office/powerpoint/2010/main" val="630684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1000" fill="hold"/>
                                        <p:tgtEl>
                                          <p:spTgt spid="47"/>
                                        </p:tgtEl>
                                        <p:attrNameLst>
                                          <p:attrName>ppt_w</p:attrName>
                                        </p:attrNameLst>
                                      </p:cBhvr>
                                      <p:tavLst>
                                        <p:tav tm="0">
                                          <p:val>
                                            <p:fltVal val="0"/>
                                          </p:val>
                                        </p:tav>
                                        <p:tav tm="100000">
                                          <p:val>
                                            <p:strVal val="#ppt_w"/>
                                          </p:val>
                                        </p:tav>
                                      </p:tavLst>
                                    </p:anim>
                                    <p:anim calcmode="lin" valueType="num">
                                      <p:cBhvr>
                                        <p:cTn id="14" dur="1000" fill="hold"/>
                                        <p:tgtEl>
                                          <p:spTgt spid="47"/>
                                        </p:tgtEl>
                                        <p:attrNameLst>
                                          <p:attrName>ppt_h</p:attrName>
                                        </p:attrNameLst>
                                      </p:cBhvr>
                                      <p:tavLst>
                                        <p:tav tm="0">
                                          <p:val>
                                            <p:fltVal val="0"/>
                                          </p:val>
                                        </p:tav>
                                        <p:tav tm="100000">
                                          <p:val>
                                            <p:strVal val="#ppt_h"/>
                                          </p:val>
                                        </p:tav>
                                      </p:tavLst>
                                    </p:anim>
                                    <p:anim calcmode="lin" valueType="num">
                                      <p:cBhvr>
                                        <p:cTn id="15" dur="1000" fill="hold"/>
                                        <p:tgtEl>
                                          <p:spTgt spid="47"/>
                                        </p:tgtEl>
                                        <p:attrNameLst>
                                          <p:attrName>style.rotation</p:attrName>
                                        </p:attrNameLst>
                                      </p:cBhvr>
                                      <p:tavLst>
                                        <p:tav tm="0">
                                          <p:val>
                                            <p:fltVal val="90"/>
                                          </p:val>
                                        </p:tav>
                                        <p:tav tm="100000">
                                          <p:val>
                                            <p:fltVal val="0"/>
                                          </p:val>
                                        </p:tav>
                                      </p:tavLst>
                                    </p:anim>
                                    <p:animEffect transition="in" filter="fade">
                                      <p:cBhvr>
                                        <p:cTn id="16" dur="1000"/>
                                        <p:tgtEl>
                                          <p:spTgt spid="4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1000" fill="hold"/>
                                        <p:tgtEl>
                                          <p:spTgt spid="48"/>
                                        </p:tgtEl>
                                        <p:attrNameLst>
                                          <p:attrName>ppt_w</p:attrName>
                                        </p:attrNameLst>
                                      </p:cBhvr>
                                      <p:tavLst>
                                        <p:tav tm="0">
                                          <p:val>
                                            <p:fltVal val="0"/>
                                          </p:val>
                                        </p:tav>
                                        <p:tav tm="100000">
                                          <p:val>
                                            <p:strVal val="#ppt_w"/>
                                          </p:val>
                                        </p:tav>
                                      </p:tavLst>
                                    </p:anim>
                                    <p:anim calcmode="lin" valueType="num">
                                      <p:cBhvr>
                                        <p:cTn id="20" dur="1000" fill="hold"/>
                                        <p:tgtEl>
                                          <p:spTgt spid="48"/>
                                        </p:tgtEl>
                                        <p:attrNameLst>
                                          <p:attrName>ppt_h</p:attrName>
                                        </p:attrNameLst>
                                      </p:cBhvr>
                                      <p:tavLst>
                                        <p:tav tm="0">
                                          <p:val>
                                            <p:fltVal val="0"/>
                                          </p:val>
                                        </p:tav>
                                        <p:tav tm="100000">
                                          <p:val>
                                            <p:strVal val="#ppt_h"/>
                                          </p:val>
                                        </p:tav>
                                      </p:tavLst>
                                    </p:anim>
                                    <p:anim calcmode="lin" valueType="num">
                                      <p:cBhvr>
                                        <p:cTn id="21" dur="1000" fill="hold"/>
                                        <p:tgtEl>
                                          <p:spTgt spid="48"/>
                                        </p:tgtEl>
                                        <p:attrNameLst>
                                          <p:attrName>style.rotation</p:attrName>
                                        </p:attrNameLst>
                                      </p:cBhvr>
                                      <p:tavLst>
                                        <p:tav tm="0">
                                          <p:val>
                                            <p:fltVal val="90"/>
                                          </p:val>
                                        </p:tav>
                                        <p:tav tm="100000">
                                          <p:val>
                                            <p:fltVal val="0"/>
                                          </p:val>
                                        </p:tav>
                                      </p:tavLst>
                                    </p:anim>
                                    <p:animEffect transition="in" filter="fade">
                                      <p:cBhvr>
                                        <p:cTn id="22" dur="1000"/>
                                        <p:tgtEl>
                                          <p:spTgt spid="4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1000" fill="hold"/>
                                        <p:tgtEl>
                                          <p:spTgt spid="49"/>
                                        </p:tgtEl>
                                        <p:attrNameLst>
                                          <p:attrName>ppt_w</p:attrName>
                                        </p:attrNameLst>
                                      </p:cBhvr>
                                      <p:tavLst>
                                        <p:tav tm="0">
                                          <p:val>
                                            <p:fltVal val="0"/>
                                          </p:val>
                                        </p:tav>
                                        <p:tav tm="100000">
                                          <p:val>
                                            <p:strVal val="#ppt_w"/>
                                          </p:val>
                                        </p:tav>
                                      </p:tavLst>
                                    </p:anim>
                                    <p:anim calcmode="lin" valueType="num">
                                      <p:cBhvr>
                                        <p:cTn id="26" dur="1000" fill="hold"/>
                                        <p:tgtEl>
                                          <p:spTgt spid="49"/>
                                        </p:tgtEl>
                                        <p:attrNameLst>
                                          <p:attrName>ppt_h</p:attrName>
                                        </p:attrNameLst>
                                      </p:cBhvr>
                                      <p:tavLst>
                                        <p:tav tm="0">
                                          <p:val>
                                            <p:fltVal val="0"/>
                                          </p:val>
                                        </p:tav>
                                        <p:tav tm="100000">
                                          <p:val>
                                            <p:strVal val="#ppt_h"/>
                                          </p:val>
                                        </p:tav>
                                      </p:tavLst>
                                    </p:anim>
                                    <p:anim calcmode="lin" valueType="num">
                                      <p:cBhvr>
                                        <p:cTn id="27" dur="1000" fill="hold"/>
                                        <p:tgtEl>
                                          <p:spTgt spid="49"/>
                                        </p:tgtEl>
                                        <p:attrNameLst>
                                          <p:attrName>style.rotation</p:attrName>
                                        </p:attrNameLst>
                                      </p:cBhvr>
                                      <p:tavLst>
                                        <p:tav tm="0">
                                          <p:val>
                                            <p:fltVal val="90"/>
                                          </p:val>
                                        </p:tav>
                                        <p:tav tm="100000">
                                          <p:val>
                                            <p:fltVal val="0"/>
                                          </p:val>
                                        </p:tav>
                                      </p:tavLst>
                                    </p:anim>
                                    <p:animEffect transition="in" filter="fade">
                                      <p:cBhvr>
                                        <p:cTn id="28" dur="1000"/>
                                        <p:tgtEl>
                                          <p:spTgt spid="4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fltVal val="0"/>
                                          </p:val>
                                        </p:tav>
                                        <p:tav tm="100000">
                                          <p:val>
                                            <p:strVal val="#ppt_h"/>
                                          </p:val>
                                        </p:tav>
                                      </p:tavLst>
                                    </p:anim>
                                    <p:anim calcmode="lin" valueType="num">
                                      <p:cBhvr>
                                        <p:cTn id="33" dur="1000" fill="hold"/>
                                        <p:tgtEl>
                                          <p:spTgt spid="50"/>
                                        </p:tgtEl>
                                        <p:attrNameLst>
                                          <p:attrName>style.rotation</p:attrName>
                                        </p:attrNameLst>
                                      </p:cBhvr>
                                      <p:tavLst>
                                        <p:tav tm="0">
                                          <p:val>
                                            <p:fltVal val="90"/>
                                          </p:val>
                                        </p:tav>
                                        <p:tav tm="100000">
                                          <p:val>
                                            <p:fltVal val="0"/>
                                          </p:val>
                                        </p:tav>
                                      </p:tavLst>
                                    </p:anim>
                                    <p:animEffect transition="in" filter="fade">
                                      <p:cBhvr>
                                        <p:cTn id="34" dur="1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4014"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9"/>
                </p:tgtEl>
              </p:cMediaNode>
            </p:audio>
          </p:childTnLst>
        </p:cTn>
      </p:par>
    </p:tnLst>
    <p:bldLst>
      <p:bldP spid="46" grpId="0"/>
      <p:bldP spid="47" grpId="0"/>
      <p:bldP spid="48" grpId="0"/>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1025553" y="605415"/>
            <a:ext cx="8002359" cy="25165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líu</a:t>
            </a:r>
            <a:r>
              <a:rPr lang="en-US" sz="2400" dirty="0">
                <a:latin typeface="Times New Roman" pitchFamily="18" charset="0"/>
                <a:cs typeface="Times New Roman" pitchFamily="18" charset="0"/>
              </a:rPr>
              <a:t> lo </a:t>
            </a:r>
            <a:r>
              <a:rPr lang="en-US" sz="2400" dirty="0" err="1">
                <a:latin typeface="Times New Roman" pitchFamily="18" charset="0"/>
                <a:cs typeface="Times New Roman" pitchFamily="18" charset="0"/>
              </a:rPr>
              <a:t>hót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lừng</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a:t>
            </a:r>
          </a:p>
          <a:p>
            <a:pPr marL="0" indent="0">
              <a:lnSpc>
                <a:spcPct val="150000"/>
              </a:lnSpc>
              <a:buFont typeface="Arial" panose="020B0604020202020204" pitchFamily="34" charset="0"/>
              <a:buNone/>
            </a:pPr>
            <a:endParaRPr lang="en-US" sz="400" dirty="0">
              <a:latin typeface="Times New Roman" pitchFamily="18" charset="0"/>
              <a:cs typeface="Times New Roman" pitchFamily="18" charset="0"/>
            </a:endParaRPr>
          </a:p>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endParaRPr lang="en-US" sz="2400" dirty="0">
              <a:latin typeface="Times New Roman" pitchFamily="18" charset="0"/>
              <a:cs typeface="Times New Roman" pitchFamily="18" charset="0"/>
            </a:endParaRPr>
          </a:p>
          <a:p>
            <a:pPr marL="0" indent="0">
              <a:lnSpc>
                <a:spcPct val="10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endParaRPr lang="en-US" sz="2400" dirty="0">
              <a:latin typeface="Times New Roman" pitchFamily="18" charset="0"/>
              <a:cs typeface="Times New Roman" pitchFamily="18" charset="0"/>
            </a:endParaRPr>
          </a:p>
        </p:txBody>
      </p:sp>
      <p:sp>
        <p:nvSpPr>
          <p:cNvPr id="19" name="Title 1"/>
          <p:cNvSpPr>
            <a:spLocks noGrp="1"/>
          </p:cNvSpPr>
          <p:nvPr>
            <p:ph type="title"/>
          </p:nvPr>
        </p:nvSpPr>
        <p:spPr>
          <a:xfrm>
            <a:off x="2706659" y="74407"/>
            <a:ext cx="3669705" cy="989367"/>
          </a:xfrm>
        </p:spPr>
        <p:txBody>
          <a:bodyPr>
            <a:noAutofit/>
          </a:bodyPr>
          <a:lstStyle/>
          <a:p>
            <a:pPr algn="l"/>
            <a:r>
              <a:rPr lang="en-US" sz="3000" b="1" dirty="0" err="1">
                <a:solidFill>
                  <a:srgbClr val="FF0000"/>
                </a:solidFill>
                <a:latin typeface="Times New Roman" pitchFamily="18" charset="0"/>
                <a:cs typeface="Times New Roman" pitchFamily="18" charset="0"/>
              </a:rPr>
              <a:t>Hát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kết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hợp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gõ</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nhịp</a:t>
            </a:r>
            <a:endParaRPr lang="en-US" sz="3000" b="1" dirty="0">
              <a:latin typeface="Times New Roman" pitchFamily="18" charset="0"/>
              <a:cs typeface="Times New Roman" pitchFamily="18" charset="0"/>
            </a:endParaRPr>
          </a:p>
        </p:txBody>
      </p:sp>
      <p:sp>
        <p:nvSpPr>
          <p:cNvPr id="46" name="TextBox 45"/>
          <p:cNvSpPr txBox="1"/>
          <p:nvPr/>
        </p:nvSpPr>
        <p:spPr>
          <a:xfrm>
            <a:off x="365923" y="766327"/>
            <a:ext cx="1071419" cy="400110"/>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Nữ</a:t>
            </a:r>
            <a:r>
              <a:rPr lang="en-US" sz="2000" b="1" dirty="0">
                <a:solidFill>
                  <a:srgbClr val="FF0000"/>
                </a:solidFill>
                <a:latin typeface="Times New Roman" pitchFamily="18" charset="0"/>
                <a:cs typeface="Times New Roman" pitchFamily="18" charset="0"/>
              </a:rPr>
              <a:t> </a:t>
            </a:r>
            <a:endParaRPr lang="vi-VN" sz="2000" b="1" dirty="0">
              <a:solidFill>
                <a:srgbClr val="FF0000"/>
              </a:solidFill>
              <a:latin typeface="Times New Roman" pitchFamily="18" charset="0"/>
              <a:cs typeface="Times New Roman" pitchFamily="18" charset="0"/>
            </a:endParaRPr>
          </a:p>
        </p:txBody>
      </p:sp>
      <p:sp>
        <p:nvSpPr>
          <p:cNvPr id="47" name="TextBox 46"/>
          <p:cNvSpPr txBox="1"/>
          <p:nvPr/>
        </p:nvSpPr>
        <p:spPr>
          <a:xfrm>
            <a:off x="362445" y="1392171"/>
            <a:ext cx="1071419" cy="400110"/>
          </a:xfrm>
          <a:prstGeom prst="rect">
            <a:avLst/>
          </a:prstGeom>
          <a:noFill/>
        </p:spPr>
        <p:txBody>
          <a:bodyPr wrap="square" rtlCol="0">
            <a:spAutoFit/>
          </a:bodyPr>
          <a:lstStyle/>
          <a:p>
            <a:r>
              <a:rPr lang="en-US" sz="2000" b="1" dirty="0">
                <a:solidFill>
                  <a:srgbClr val="FF0000"/>
                </a:solidFill>
                <a:latin typeface="Times New Roman" pitchFamily="18" charset="0"/>
                <a:cs typeface="Times New Roman" pitchFamily="18" charset="0"/>
              </a:rPr>
              <a:t>Nam </a:t>
            </a:r>
            <a:endParaRPr lang="vi-VN" sz="2000" b="1" dirty="0">
              <a:solidFill>
                <a:srgbClr val="FF0000"/>
              </a:solidFill>
              <a:latin typeface="Times New Roman" pitchFamily="18" charset="0"/>
              <a:cs typeface="Times New Roman" pitchFamily="18" charset="0"/>
            </a:endParaRPr>
          </a:p>
        </p:txBody>
      </p:sp>
      <p:sp>
        <p:nvSpPr>
          <p:cNvPr id="48" name="TextBox 47"/>
          <p:cNvSpPr txBox="1"/>
          <p:nvPr/>
        </p:nvSpPr>
        <p:spPr>
          <a:xfrm>
            <a:off x="331761" y="2067980"/>
            <a:ext cx="1071419" cy="400110"/>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Nữ</a:t>
            </a:r>
            <a:r>
              <a:rPr lang="en-US" sz="2000" b="1" dirty="0">
                <a:solidFill>
                  <a:srgbClr val="FF0000"/>
                </a:solidFill>
                <a:latin typeface="Times New Roman" pitchFamily="18" charset="0"/>
                <a:cs typeface="Times New Roman" pitchFamily="18" charset="0"/>
              </a:rPr>
              <a:t> </a:t>
            </a:r>
            <a:endParaRPr lang="vi-VN" sz="2000" b="1" dirty="0">
              <a:solidFill>
                <a:srgbClr val="FF0000"/>
              </a:solidFill>
              <a:latin typeface="Times New Roman" pitchFamily="18" charset="0"/>
              <a:cs typeface="Times New Roman" pitchFamily="18" charset="0"/>
            </a:endParaRPr>
          </a:p>
        </p:txBody>
      </p:sp>
      <p:sp>
        <p:nvSpPr>
          <p:cNvPr id="49" name="TextBox 48"/>
          <p:cNvSpPr txBox="1"/>
          <p:nvPr/>
        </p:nvSpPr>
        <p:spPr>
          <a:xfrm>
            <a:off x="312000" y="2728666"/>
            <a:ext cx="1071419" cy="400110"/>
          </a:xfrm>
          <a:prstGeom prst="rect">
            <a:avLst/>
          </a:prstGeom>
          <a:noFill/>
        </p:spPr>
        <p:txBody>
          <a:bodyPr wrap="square" rtlCol="0">
            <a:spAutoFit/>
          </a:bodyPr>
          <a:lstStyle/>
          <a:p>
            <a:r>
              <a:rPr lang="en-US" sz="2000" b="1" dirty="0">
                <a:solidFill>
                  <a:srgbClr val="FF0000"/>
                </a:solidFill>
                <a:latin typeface="Times New Roman" pitchFamily="18" charset="0"/>
                <a:cs typeface="Times New Roman" pitchFamily="18" charset="0"/>
              </a:rPr>
              <a:t>Nam</a:t>
            </a:r>
            <a:endParaRPr lang="vi-VN" sz="2000" b="1" dirty="0">
              <a:solidFill>
                <a:srgbClr val="FF0000"/>
              </a:solidFill>
              <a:latin typeface="Times New Roman" pitchFamily="18" charset="0"/>
              <a:cs typeface="Times New Roman" pitchFamily="18" charset="0"/>
            </a:endParaRPr>
          </a:p>
        </p:txBody>
      </p:sp>
      <p:sp>
        <p:nvSpPr>
          <p:cNvPr id="50" name="TextBox 49"/>
          <p:cNvSpPr txBox="1"/>
          <p:nvPr/>
        </p:nvSpPr>
        <p:spPr>
          <a:xfrm>
            <a:off x="354673" y="3466282"/>
            <a:ext cx="670880" cy="830997"/>
          </a:xfrm>
          <a:prstGeom prst="rect">
            <a:avLst/>
          </a:prstGeom>
          <a:noFill/>
          <a:ln>
            <a:solidFill>
              <a:srgbClr val="FF0000"/>
            </a:solidFill>
          </a:ln>
        </p:spPr>
        <p:txBody>
          <a:bodyPr wrap="square" rtlCol="0">
            <a:spAutoFit/>
          </a:bodyPr>
          <a:lstStyle/>
          <a:p>
            <a:r>
              <a:rPr lang="en-US" sz="2400" b="1" dirty="0" err="1">
                <a:solidFill>
                  <a:srgbClr val="FF0000"/>
                </a:solidFill>
                <a:latin typeface="Times New Roman" pitchFamily="18" charset="0"/>
                <a:cs typeface="Times New Roman" pitchFamily="18" charset="0"/>
              </a:rPr>
              <a:t>Cả</a:t>
            </a:r>
            <a:r>
              <a:rPr lang="en-US" sz="2400" b="1" dirty="0">
                <a:solidFill>
                  <a:srgbClr val="FF0000"/>
                </a:solidFill>
                <a:latin typeface="Times New Roman" pitchFamily="18" charset="0"/>
                <a:cs typeface="Times New Roman" pitchFamily="18" charset="0"/>
              </a:rPr>
              <a:t> </a:t>
            </a:r>
          </a:p>
          <a:p>
            <a:r>
              <a:rPr lang="en-US" sz="2400" b="1" dirty="0" err="1">
                <a:solidFill>
                  <a:srgbClr val="FF0000"/>
                </a:solidFill>
                <a:latin typeface="Times New Roman" pitchFamily="18" charset="0"/>
                <a:cs typeface="Times New Roman" pitchFamily="18" charset="0"/>
              </a:rPr>
              <a:t>lớp</a:t>
            </a:r>
            <a:endParaRPr lang="vi-VN" sz="2400" b="1" dirty="0">
              <a:solidFill>
                <a:srgbClr val="FF0000"/>
              </a:solidFill>
              <a:latin typeface="Times New Roman" pitchFamily="18" charset="0"/>
              <a:cs typeface="Times New Roman" pitchFamily="18" charset="0"/>
            </a:endParaRPr>
          </a:p>
        </p:txBody>
      </p:sp>
      <p:pic>
        <p:nvPicPr>
          <p:cNvPr id="51" name="21 Chú chim nhỏ dễ thương.wma">
            <a:hlinkClick r:id="" action="ppaction://media"/>
          </p:cNvPr>
          <p:cNvPicPr>
            <a:picLocks noChangeAspect="1"/>
          </p:cNvPicPr>
          <p:nvPr>
            <a:audioFile r:link="rId1"/>
            <p:extLst>
              <p:ext uri="{DAA4B4D4-6D71-4841-9C94-3DE7FCFB9230}">
                <p14:media xmlns:p14="http://schemas.microsoft.com/office/powerpoint/2010/main" r:embed="rId2">
                  <p14:trim st="3559.9832" end="88028.6768"/>
                </p14:media>
              </p:ext>
            </p:extLst>
          </p:nvPr>
        </p:nvPicPr>
        <p:blipFill>
          <a:blip r:embed="rId4"/>
          <a:stretch>
            <a:fillRect/>
          </a:stretch>
        </p:blipFill>
        <p:spPr>
          <a:xfrm>
            <a:off x="7422841" y="4156964"/>
            <a:ext cx="609600" cy="609600"/>
          </a:xfrm>
          <a:prstGeom prst="rect">
            <a:avLst/>
          </a:prstGeom>
        </p:spPr>
      </p:pic>
      <p:pic>
        <p:nvPicPr>
          <p:cNvPr id="53" name="Picture 52"/>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21945" y="1117668"/>
            <a:ext cx="372119" cy="368775"/>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39977" y="1117667"/>
            <a:ext cx="372119" cy="368775"/>
          </a:xfrm>
          <a:prstGeom prst="rect">
            <a:avLst/>
          </a:prstGeom>
        </p:spPr>
      </p:pic>
      <p:pic>
        <p:nvPicPr>
          <p:cNvPr id="57" name="Picture 5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86025" y="1117667"/>
            <a:ext cx="372119" cy="368775"/>
          </a:xfrm>
          <a:prstGeom prst="rect">
            <a:avLst/>
          </a:prstGeom>
        </p:spPr>
      </p:pic>
      <p:pic>
        <p:nvPicPr>
          <p:cNvPr id="59" name="Picture 5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62297" y="1103480"/>
            <a:ext cx="372119" cy="368775"/>
          </a:xfrm>
          <a:prstGeom prst="rect">
            <a:avLst/>
          </a:prstGeom>
        </p:spPr>
      </p:pic>
      <p:pic>
        <p:nvPicPr>
          <p:cNvPr id="66" name="Picture 6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16439" y="2431865"/>
            <a:ext cx="372119" cy="368775"/>
          </a:xfrm>
          <a:prstGeom prst="rect">
            <a:avLst/>
          </a:prstGeom>
        </p:spPr>
      </p:pic>
      <p:pic>
        <p:nvPicPr>
          <p:cNvPr id="68" name="Picture 6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904007" y="2363376"/>
            <a:ext cx="372119" cy="368775"/>
          </a:xfrm>
          <a:prstGeom prst="rect">
            <a:avLst/>
          </a:prstGeom>
        </p:spPr>
      </p:pic>
      <p:pic>
        <p:nvPicPr>
          <p:cNvPr id="70" name="Picture 6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53671" y="2419672"/>
            <a:ext cx="372119" cy="368775"/>
          </a:xfrm>
          <a:prstGeom prst="rect">
            <a:avLst/>
          </a:prstGeom>
        </p:spPr>
      </p:pic>
      <p:pic>
        <p:nvPicPr>
          <p:cNvPr id="72" name="Picture 7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99734" y="2393293"/>
            <a:ext cx="372119" cy="368775"/>
          </a:xfrm>
          <a:prstGeom prst="rect">
            <a:avLst/>
          </a:prstGeom>
        </p:spPr>
      </p:pic>
      <p:pic>
        <p:nvPicPr>
          <p:cNvPr id="26" name="Picture 25">
            <a:extLst>
              <a:ext uri="{FF2B5EF4-FFF2-40B4-BE49-F238E27FC236}">
                <a16:creationId xmlns:a16="http://schemas.microsoft.com/office/drawing/2014/main" id="{0A660FE5-7774-4A32-AA5E-D5375A55865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41470" y="1731436"/>
            <a:ext cx="372119" cy="368775"/>
          </a:xfrm>
          <a:prstGeom prst="rect">
            <a:avLst/>
          </a:prstGeom>
        </p:spPr>
      </p:pic>
      <p:pic>
        <p:nvPicPr>
          <p:cNvPr id="27" name="Picture 26">
            <a:extLst>
              <a:ext uri="{FF2B5EF4-FFF2-40B4-BE49-F238E27FC236}">
                <a16:creationId xmlns:a16="http://schemas.microsoft.com/office/drawing/2014/main" id="{788D33D6-130F-4A4B-940A-E9BA5E6CC0D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12405" y="1740791"/>
            <a:ext cx="372119" cy="368775"/>
          </a:xfrm>
          <a:prstGeom prst="rect">
            <a:avLst/>
          </a:prstGeom>
        </p:spPr>
      </p:pic>
      <p:pic>
        <p:nvPicPr>
          <p:cNvPr id="28" name="Picture 27">
            <a:extLst>
              <a:ext uri="{FF2B5EF4-FFF2-40B4-BE49-F238E27FC236}">
                <a16:creationId xmlns:a16="http://schemas.microsoft.com/office/drawing/2014/main" id="{F7277738-D489-4FC2-AA82-50C371A057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75051" y="3088718"/>
            <a:ext cx="372119" cy="368775"/>
          </a:xfrm>
          <a:prstGeom prst="rect">
            <a:avLst/>
          </a:prstGeom>
        </p:spPr>
      </p:pic>
      <p:pic>
        <p:nvPicPr>
          <p:cNvPr id="29" name="Picture 28">
            <a:extLst>
              <a:ext uri="{FF2B5EF4-FFF2-40B4-BE49-F238E27FC236}">
                <a16:creationId xmlns:a16="http://schemas.microsoft.com/office/drawing/2014/main" id="{03B78CAB-458D-435C-9FEA-E1AB39E6F5F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14616" y="3128776"/>
            <a:ext cx="372119" cy="368775"/>
          </a:xfrm>
          <a:prstGeom prst="rect">
            <a:avLst/>
          </a:prstGeom>
        </p:spPr>
      </p:pic>
      <p:pic>
        <p:nvPicPr>
          <p:cNvPr id="30" name="Picture 29">
            <a:extLst>
              <a:ext uri="{FF2B5EF4-FFF2-40B4-BE49-F238E27FC236}">
                <a16:creationId xmlns:a16="http://schemas.microsoft.com/office/drawing/2014/main" id="{6ED0713F-373A-409A-99C6-CF087F1D7D2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76364" y="3119202"/>
            <a:ext cx="372119" cy="368775"/>
          </a:xfrm>
          <a:prstGeom prst="rect">
            <a:avLst/>
          </a:prstGeom>
        </p:spPr>
      </p:pic>
      <p:pic>
        <p:nvPicPr>
          <p:cNvPr id="31" name="Picture 30">
            <a:extLst>
              <a:ext uri="{FF2B5EF4-FFF2-40B4-BE49-F238E27FC236}">
                <a16:creationId xmlns:a16="http://schemas.microsoft.com/office/drawing/2014/main" id="{80861C7D-3D53-4163-9ED8-A9945F1CE4E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33546" y="3102147"/>
            <a:ext cx="372119" cy="368775"/>
          </a:xfrm>
          <a:prstGeom prst="rect">
            <a:avLst/>
          </a:prstGeom>
        </p:spPr>
      </p:pic>
      <p:pic>
        <p:nvPicPr>
          <p:cNvPr id="32" name="Picture 31">
            <a:extLst>
              <a:ext uri="{FF2B5EF4-FFF2-40B4-BE49-F238E27FC236}">
                <a16:creationId xmlns:a16="http://schemas.microsoft.com/office/drawing/2014/main" id="{D131F64F-6AAB-45F8-9629-556A55BE8CA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88528" y="3116475"/>
            <a:ext cx="372119" cy="368775"/>
          </a:xfrm>
          <a:prstGeom prst="rect">
            <a:avLst/>
          </a:prstGeom>
        </p:spPr>
      </p:pic>
      <p:pic>
        <p:nvPicPr>
          <p:cNvPr id="33" name="Picture 32">
            <a:extLst>
              <a:ext uri="{FF2B5EF4-FFF2-40B4-BE49-F238E27FC236}">
                <a16:creationId xmlns:a16="http://schemas.microsoft.com/office/drawing/2014/main" id="{0BC0C1A9-BF3F-4455-9F47-A3F660EF44C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99929" y="3089941"/>
            <a:ext cx="372119" cy="368775"/>
          </a:xfrm>
          <a:prstGeom prst="rect">
            <a:avLst/>
          </a:prstGeom>
        </p:spPr>
      </p:pic>
      <p:pic>
        <p:nvPicPr>
          <p:cNvPr id="34" name="Picture 33">
            <a:extLst>
              <a:ext uri="{FF2B5EF4-FFF2-40B4-BE49-F238E27FC236}">
                <a16:creationId xmlns:a16="http://schemas.microsoft.com/office/drawing/2014/main" id="{19E0CAC9-AB2A-43AD-B577-6A4578D3EB7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60638" y="1685586"/>
            <a:ext cx="372119" cy="368775"/>
          </a:xfrm>
          <a:prstGeom prst="rect">
            <a:avLst/>
          </a:prstGeom>
        </p:spPr>
      </p:pic>
      <p:pic>
        <p:nvPicPr>
          <p:cNvPr id="35" name="Picture 34">
            <a:extLst>
              <a:ext uri="{FF2B5EF4-FFF2-40B4-BE49-F238E27FC236}">
                <a16:creationId xmlns:a16="http://schemas.microsoft.com/office/drawing/2014/main" id="{9A6B92A7-ED23-4E26-B31D-D1DA4C3A7D9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39928" y="1808342"/>
            <a:ext cx="372119" cy="368775"/>
          </a:xfrm>
          <a:prstGeom prst="rect">
            <a:avLst/>
          </a:prstGeom>
        </p:spPr>
      </p:pic>
    </p:spTree>
    <p:extLst>
      <p:ext uri="{BB962C8B-B14F-4D97-AF65-F5344CB8AC3E}">
        <p14:creationId xmlns:p14="http://schemas.microsoft.com/office/powerpoint/2010/main" val="3398552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1000" fill="hold"/>
                                        <p:tgtEl>
                                          <p:spTgt spid="47"/>
                                        </p:tgtEl>
                                        <p:attrNameLst>
                                          <p:attrName>ppt_w</p:attrName>
                                        </p:attrNameLst>
                                      </p:cBhvr>
                                      <p:tavLst>
                                        <p:tav tm="0">
                                          <p:val>
                                            <p:fltVal val="0"/>
                                          </p:val>
                                        </p:tav>
                                        <p:tav tm="100000">
                                          <p:val>
                                            <p:strVal val="#ppt_w"/>
                                          </p:val>
                                        </p:tav>
                                      </p:tavLst>
                                    </p:anim>
                                    <p:anim calcmode="lin" valueType="num">
                                      <p:cBhvr>
                                        <p:cTn id="14" dur="1000" fill="hold"/>
                                        <p:tgtEl>
                                          <p:spTgt spid="47"/>
                                        </p:tgtEl>
                                        <p:attrNameLst>
                                          <p:attrName>ppt_h</p:attrName>
                                        </p:attrNameLst>
                                      </p:cBhvr>
                                      <p:tavLst>
                                        <p:tav tm="0">
                                          <p:val>
                                            <p:fltVal val="0"/>
                                          </p:val>
                                        </p:tav>
                                        <p:tav tm="100000">
                                          <p:val>
                                            <p:strVal val="#ppt_h"/>
                                          </p:val>
                                        </p:tav>
                                      </p:tavLst>
                                    </p:anim>
                                    <p:anim calcmode="lin" valueType="num">
                                      <p:cBhvr>
                                        <p:cTn id="15" dur="1000" fill="hold"/>
                                        <p:tgtEl>
                                          <p:spTgt spid="47"/>
                                        </p:tgtEl>
                                        <p:attrNameLst>
                                          <p:attrName>style.rotation</p:attrName>
                                        </p:attrNameLst>
                                      </p:cBhvr>
                                      <p:tavLst>
                                        <p:tav tm="0">
                                          <p:val>
                                            <p:fltVal val="90"/>
                                          </p:val>
                                        </p:tav>
                                        <p:tav tm="100000">
                                          <p:val>
                                            <p:fltVal val="0"/>
                                          </p:val>
                                        </p:tav>
                                      </p:tavLst>
                                    </p:anim>
                                    <p:animEffect transition="in" filter="fade">
                                      <p:cBhvr>
                                        <p:cTn id="16" dur="1000"/>
                                        <p:tgtEl>
                                          <p:spTgt spid="4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1000" fill="hold"/>
                                        <p:tgtEl>
                                          <p:spTgt spid="48"/>
                                        </p:tgtEl>
                                        <p:attrNameLst>
                                          <p:attrName>ppt_w</p:attrName>
                                        </p:attrNameLst>
                                      </p:cBhvr>
                                      <p:tavLst>
                                        <p:tav tm="0">
                                          <p:val>
                                            <p:fltVal val="0"/>
                                          </p:val>
                                        </p:tav>
                                        <p:tav tm="100000">
                                          <p:val>
                                            <p:strVal val="#ppt_w"/>
                                          </p:val>
                                        </p:tav>
                                      </p:tavLst>
                                    </p:anim>
                                    <p:anim calcmode="lin" valueType="num">
                                      <p:cBhvr>
                                        <p:cTn id="20" dur="1000" fill="hold"/>
                                        <p:tgtEl>
                                          <p:spTgt spid="48"/>
                                        </p:tgtEl>
                                        <p:attrNameLst>
                                          <p:attrName>ppt_h</p:attrName>
                                        </p:attrNameLst>
                                      </p:cBhvr>
                                      <p:tavLst>
                                        <p:tav tm="0">
                                          <p:val>
                                            <p:fltVal val="0"/>
                                          </p:val>
                                        </p:tav>
                                        <p:tav tm="100000">
                                          <p:val>
                                            <p:strVal val="#ppt_h"/>
                                          </p:val>
                                        </p:tav>
                                      </p:tavLst>
                                    </p:anim>
                                    <p:anim calcmode="lin" valueType="num">
                                      <p:cBhvr>
                                        <p:cTn id="21" dur="1000" fill="hold"/>
                                        <p:tgtEl>
                                          <p:spTgt spid="48"/>
                                        </p:tgtEl>
                                        <p:attrNameLst>
                                          <p:attrName>style.rotation</p:attrName>
                                        </p:attrNameLst>
                                      </p:cBhvr>
                                      <p:tavLst>
                                        <p:tav tm="0">
                                          <p:val>
                                            <p:fltVal val="90"/>
                                          </p:val>
                                        </p:tav>
                                        <p:tav tm="100000">
                                          <p:val>
                                            <p:fltVal val="0"/>
                                          </p:val>
                                        </p:tav>
                                      </p:tavLst>
                                    </p:anim>
                                    <p:animEffect transition="in" filter="fade">
                                      <p:cBhvr>
                                        <p:cTn id="22" dur="1000"/>
                                        <p:tgtEl>
                                          <p:spTgt spid="4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1000" fill="hold"/>
                                        <p:tgtEl>
                                          <p:spTgt spid="49"/>
                                        </p:tgtEl>
                                        <p:attrNameLst>
                                          <p:attrName>ppt_w</p:attrName>
                                        </p:attrNameLst>
                                      </p:cBhvr>
                                      <p:tavLst>
                                        <p:tav tm="0">
                                          <p:val>
                                            <p:fltVal val="0"/>
                                          </p:val>
                                        </p:tav>
                                        <p:tav tm="100000">
                                          <p:val>
                                            <p:strVal val="#ppt_w"/>
                                          </p:val>
                                        </p:tav>
                                      </p:tavLst>
                                    </p:anim>
                                    <p:anim calcmode="lin" valueType="num">
                                      <p:cBhvr>
                                        <p:cTn id="26" dur="1000" fill="hold"/>
                                        <p:tgtEl>
                                          <p:spTgt spid="49"/>
                                        </p:tgtEl>
                                        <p:attrNameLst>
                                          <p:attrName>ppt_h</p:attrName>
                                        </p:attrNameLst>
                                      </p:cBhvr>
                                      <p:tavLst>
                                        <p:tav tm="0">
                                          <p:val>
                                            <p:fltVal val="0"/>
                                          </p:val>
                                        </p:tav>
                                        <p:tav tm="100000">
                                          <p:val>
                                            <p:strVal val="#ppt_h"/>
                                          </p:val>
                                        </p:tav>
                                      </p:tavLst>
                                    </p:anim>
                                    <p:anim calcmode="lin" valueType="num">
                                      <p:cBhvr>
                                        <p:cTn id="27" dur="1000" fill="hold"/>
                                        <p:tgtEl>
                                          <p:spTgt spid="49"/>
                                        </p:tgtEl>
                                        <p:attrNameLst>
                                          <p:attrName>style.rotation</p:attrName>
                                        </p:attrNameLst>
                                      </p:cBhvr>
                                      <p:tavLst>
                                        <p:tav tm="0">
                                          <p:val>
                                            <p:fltVal val="90"/>
                                          </p:val>
                                        </p:tav>
                                        <p:tav tm="100000">
                                          <p:val>
                                            <p:fltVal val="0"/>
                                          </p:val>
                                        </p:tav>
                                      </p:tavLst>
                                    </p:anim>
                                    <p:animEffect transition="in" filter="fade">
                                      <p:cBhvr>
                                        <p:cTn id="28" dur="1000"/>
                                        <p:tgtEl>
                                          <p:spTgt spid="4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fltVal val="0"/>
                                          </p:val>
                                        </p:tav>
                                        <p:tav tm="100000">
                                          <p:val>
                                            <p:strVal val="#ppt_h"/>
                                          </p:val>
                                        </p:tav>
                                      </p:tavLst>
                                    </p:anim>
                                    <p:anim calcmode="lin" valueType="num">
                                      <p:cBhvr>
                                        <p:cTn id="33" dur="1000" fill="hold"/>
                                        <p:tgtEl>
                                          <p:spTgt spid="50"/>
                                        </p:tgtEl>
                                        <p:attrNameLst>
                                          <p:attrName>style.rotation</p:attrName>
                                        </p:attrNameLst>
                                      </p:cBhvr>
                                      <p:tavLst>
                                        <p:tav tm="0">
                                          <p:val>
                                            <p:fltVal val="90"/>
                                          </p:val>
                                        </p:tav>
                                        <p:tav tm="100000">
                                          <p:val>
                                            <p:fltVal val="0"/>
                                          </p:val>
                                        </p:tav>
                                      </p:tavLst>
                                    </p:anim>
                                    <p:animEffect transition="in" filter="fade">
                                      <p:cBhvr>
                                        <p:cTn id="34" dur="1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4014" fill="hold"/>
                                        <p:tgtEl>
                                          <p:spTgt spid="51"/>
                                        </p:tgtEl>
                                      </p:cBhvr>
                                    </p:cmd>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1000" fill="hold"/>
                                        <p:tgtEl>
                                          <p:spTgt spid="53"/>
                                        </p:tgtEl>
                                        <p:attrNameLst>
                                          <p:attrName>ppt_w</p:attrName>
                                        </p:attrNameLst>
                                      </p:cBhvr>
                                      <p:tavLst>
                                        <p:tav tm="0">
                                          <p:val>
                                            <p:fltVal val="0"/>
                                          </p:val>
                                        </p:tav>
                                        <p:tav tm="100000">
                                          <p:val>
                                            <p:strVal val="#ppt_w"/>
                                          </p:val>
                                        </p:tav>
                                      </p:tavLst>
                                    </p:anim>
                                    <p:anim calcmode="lin" valueType="num">
                                      <p:cBhvr>
                                        <p:cTn id="44" dur="1000" fill="hold"/>
                                        <p:tgtEl>
                                          <p:spTgt spid="53"/>
                                        </p:tgtEl>
                                        <p:attrNameLst>
                                          <p:attrName>ppt_h</p:attrName>
                                        </p:attrNameLst>
                                      </p:cBhvr>
                                      <p:tavLst>
                                        <p:tav tm="0">
                                          <p:val>
                                            <p:fltVal val="0"/>
                                          </p:val>
                                        </p:tav>
                                        <p:tav tm="100000">
                                          <p:val>
                                            <p:strVal val="#ppt_h"/>
                                          </p:val>
                                        </p:tav>
                                      </p:tavLst>
                                    </p:anim>
                                    <p:anim calcmode="lin" valueType="num">
                                      <p:cBhvr>
                                        <p:cTn id="45" dur="1000" fill="hold"/>
                                        <p:tgtEl>
                                          <p:spTgt spid="53"/>
                                        </p:tgtEl>
                                        <p:attrNameLst>
                                          <p:attrName>style.rotation</p:attrName>
                                        </p:attrNameLst>
                                      </p:cBhvr>
                                      <p:tavLst>
                                        <p:tav tm="0">
                                          <p:val>
                                            <p:fltVal val="90"/>
                                          </p:val>
                                        </p:tav>
                                        <p:tav tm="100000">
                                          <p:val>
                                            <p:fltVal val="0"/>
                                          </p:val>
                                        </p:tav>
                                      </p:tavLst>
                                    </p:anim>
                                    <p:animEffect transition="in" filter="fade">
                                      <p:cBhvr>
                                        <p:cTn id="46" dur="10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p:cTn id="51" dur="1000" fill="hold"/>
                                        <p:tgtEl>
                                          <p:spTgt spid="55"/>
                                        </p:tgtEl>
                                        <p:attrNameLst>
                                          <p:attrName>ppt_w</p:attrName>
                                        </p:attrNameLst>
                                      </p:cBhvr>
                                      <p:tavLst>
                                        <p:tav tm="0">
                                          <p:val>
                                            <p:fltVal val="0"/>
                                          </p:val>
                                        </p:tav>
                                        <p:tav tm="100000">
                                          <p:val>
                                            <p:strVal val="#ppt_w"/>
                                          </p:val>
                                        </p:tav>
                                      </p:tavLst>
                                    </p:anim>
                                    <p:anim calcmode="lin" valueType="num">
                                      <p:cBhvr>
                                        <p:cTn id="52" dur="1000" fill="hold"/>
                                        <p:tgtEl>
                                          <p:spTgt spid="55"/>
                                        </p:tgtEl>
                                        <p:attrNameLst>
                                          <p:attrName>ppt_h</p:attrName>
                                        </p:attrNameLst>
                                      </p:cBhvr>
                                      <p:tavLst>
                                        <p:tav tm="0">
                                          <p:val>
                                            <p:fltVal val="0"/>
                                          </p:val>
                                        </p:tav>
                                        <p:tav tm="100000">
                                          <p:val>
                                            <p:strVal val="#ppt_h"/>
                                          </p:val>
                                        </p:tav>
                                      </p:tavLst>
                                    </p:anim>
                                    <p:anim calcmode="lin" valueType="num">
                                      <p:cBhvr>
                                        <p:cTn id="53" dur="1000" fill="hold"/>
                                        <p:tgtEl>
                                          <p:spTgt spid="55"/>
                                        </p:tgtEl>
                                        <p:attrNameLst>
                                          <p:attrName>style.rotation</p:attrName>
                                        </p:attrNameLst>
                                      </p:cBhvr>
                                      <p:tavLst>
                                        <p:tav tm="0">
                                          <p:val>
                                            <p:fltVal val="90"/>
                                          </p:val>
                                        </p:tav>
                                        <p:tav tm="100000">
                                          <p:val>
                                            <p:fltVal val="0"/>
                                          </p:val>
                                        </p:tav>
                                      </p:tavLst>
                                    </p:anim>
                                    <p:animEffect transition="in" filter="fade">
                                      <p:cBhvr>
                                        <p:cTn id="54" dur="10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p:cTn id="59" dur="1000" fill="hold"/>
                                        <p:tgtEl>
                                          <p:spTgt spid="57"/>
                                        </p:tgtEl>
                                        <p:attrNameLst>
                                          <p:attrName>ppt_w</p:attrName>
                                        </p:attrNameLst>
                                      </p:cBhvr>
                                      <p:tavLst>
                                        <p:tav tm="0">
                                          <p:val>
                                            <p:fltVal val="0"/>
                                          </p:val>
                                        </p:tav>
                                        <p:tav tm="100000">
                                          <p:val>
                                            <p:strVal val="#ppt_w"/>
                                          </p:val>
                                        </p:tav>
                                      </p:tavLst>
                                    </p:anim>
                                    <p:anim calcmode="lin" valueType="num">
                                      <p:cBhvr>
                                        <p:cTn id="60" dur="1000" fill="hold"/>
                                        <p:tgtEl>
                                          <p:spTgt spid="57"/>
                                        </p:tgtEl>
                                        <p:attrNameLst>
                                          <p:attrName>ppt_h</p:attrName>
                                        </p:attrNameLst>
                                      </p:cBhvr>
                                      <p:tavLst>
                                        <p:tav tm="0">
                                          <p:val>
                                            <p:fltVal val="0"/>
                                          </p:val>
                                        </p:tav>
                                        <p:tav tm="100000">
                                          <p:val>
                                            <p:strVal val="#ppt_h"/>
                                          </p:val>
                                        </p:tav>
                                      </p:tavLst>
                                    </p:anim>
                                    <p:anim calcmode="lin" valueType="num">
                                      <p:cBhvr>
                                        <p:cTn id="61" dur="1000" fill="hold"/>
                                        <p:tgtEl>
                                          <p:spTgt spid="57"/>
                                        </p:tgtEl>
                                        <p:attrNameLst>
                                          <p:attrName>style.rotation</p:attrName>
                                        </p:attrNameLst>
                                      </p:cBhvr>
                                      <p:tavLst>
                                        <p:tav tm="0">
                                          <p:val>
                                            <p:fltVal val="90"/>
                                          </p:val>
                                        </p:tav>
                                        <p:tav tm="100000">
                                          <p:val>
                                            <p:fltVal val="0"/>
                                          </p:val>
                                        </p:tav>
                                      </p:tavLst>
                                    </p:anim>
                                    <p:animEffect transition="in" filter="fade">
                                      <p:cBhvr>
                                        <p:cTn id="62" dur="10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p:cTn id="67" dur="1000" fill="hold"/>
                                        <p:tgtEl>
                                          <p:spTgt spid="59"/>
                                        </p:tgtEl>
                                        <p:attrNameLst>
                                          <p:attrName>ppt_w</p:attrName>
                                        </p:attrNameLst>
                                      </p:cBhvr>
                                      <p:tavLst>
                                        <p:tav tm="0">
                                          <p:val>
                                            <p:fltVal val="0"/>
                                          </p:val>
                                        </p:tav>
                                        <p:tav tm="100000">
                                          <p:val>
                                            <p:strVal val="#ppt_w"/>
                                          </p:val>
                                        </p:tav>
                                      </p:tavLst>
                                    </p:anim>
                                    <p:anim calcmode="lin" valueType="num">
                                      <p:cBhvr>
                                        <p:cTn id="68" dur="1000" fill="hold"/>
                                        <p:tgtEl>
                                          <p:spTgt spid="59"/>
                                        </p:tgtEl>
                                        <p:attrNameLst>
                                          <p:attrName>ppt_h</p:attrName>
                                        </p:attrNameLst>
                                      </p:cBhvr>
                                      <p:tavLst>
                                        <p:tav tm="0">
                                          <p:val>
                                            <p:fltVal val="0"/>
                                          </p:val>
                                        </p:tav>
                                        <p:tav tm="100000">
                                          <p:val>
                                            <p:strVal val="#ppt_h"/>
                                          </p:val>
                                        </p:tav>
                                      </p:tavLst>
                                    </p:anim>
                                    <p:anim calcmode="lin" valueType="num">
                                      <p:cBhvr>
                                        <p:cTn id="69" dur="1000" fill="hold"/>
                                        <p:tgtEl>
                                          <p:spTgt spid="59"/>
                                        </p:tgtEl>
                                        <p:attrNameLst>
                                          <p:attrName>style.rotation</p:attrName>
                                        </p:attrNameLst>
                                      </p:cBhvr>
                                      <p:tavLst>
                                        <p:tav tm="0">
                                          <p:val>
                                            <p:fltVal val="90"/>
                                          </p:val>
                                        </p:tav>
                                        <p:tav tm="100000">
                                          <p:val>
                                            <p:fltVal val="0"/>
                                          </p:val>
                                        </p:tav>
                                      </p:tavLst>
                                    </p:anim>
                                    <p:animEffect transition="in" filter="fade">
                                      <p:cBhvr>
                                        <p:cTn id="70" dur="10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p:cTn id="75" dur="1000" fill="hold"/>
                                        <p:tgtEl>
                                          <p:spTgt spid="66"/>
                                        </p:tgtEl>
                                        <p:attrNameLst>
                                          <p:attrName>ppt_w</p:attrName>
                                        </p:attrNameLst>
                                      </p:cBhvr>
                                      <p:tavLst>
                                        <p:tav tm="0">
                                          <p:val>
                                            <p:fltVal val="0"/>
                                          </p:val>
                                        </p:tav>
                                        <p:tav tm="100000">
                                          <p:val>
                                            <p:strVal val="#ppt_w"/>
                                          </p:val>
                                        </p:tav>
                                      </p:tavLst>
                                    </p:anim>
                                    <p:anim calcmode="lin" valueType="num">
                                      <p:cBhvr>
                                        <p:cTn id="76" dur="1000" fill="hold"/>
                                        <p:tgtEl>
                                          <p:spTgt spid="66"/>
                                        </p:tgtEl>
                                        <p:attrNameLst>
                                          <p:attrName>ppt_h</p:attrName>
                                        </p:attrNameLst>
                                      </p:cBhvr>
                                      <p:tavLst>
                                        <p:tav tm="0">
                                          <p:val>
                                            <p:fltVal val="0"/>
                                          </p:val>
                                        </p:tav>
                                        <p:tav tm="100000">
                                          <p:val>
                                            <p:strVal val="#ppt_h"/>
                                          </p:val>
                                        </p:tav>
                                      </p:tavLst>
                                    </p:anim>
                                    <p:anim calcmode="lin" valueType="num">
                                      <p:cBhvr>
                                        <p:cTn id="77" dur="1000" fill="hold"/>
                                        <p:tgtEl>
                                          <p:spTgt spid="66"/>
                                        </p:tgtEl>
                                        <p:attrNameLst>
                                          <p:attrName>style.rotation</p:attrName>
                                        </p:attrNameLst>
                                      </p:cBhvr>
                                      <p:tavLst>
                                        <p:tav tm="0">
                                          <p:val>
                                            <p:fltVal val="90"/>
                                          </p:val>
                                        </p:tav>
                                        <p:tav tm="100000">
                                          <p:val>
                                            <p:fltVal val="0"/>
                                          </p:val>
                                        </p:tav>
                                      </p:tavLst>
                                    </p:anim>
                                    <p:animEffect transition="in" filter="fade">
                                      <p:cBhvr>
                                        <p:cTn id="78" dur="1000"/>
                                        <p:tgtEl>
                                          <p:spTgt spid="66"/>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p:cTn id="83" dur="1000" fill="hold"/>
                                        <p:tgtEl>
                                          <p:spTgt spid="68"/>
                                        </p:tgtEl>
                                        <p:attrNameLst>
                                          <p:attrName>ppt_w</p:attrName>
                                        </p:attrNameLst>
                                      </p:cBhvr>
                                      <p:tavLst>
                                        <p:tav tm="0">
                                          <p:val>
                                            <p:fltVal val="0"/>
                                          </p:val>
                                        </p:tav>
                                        <p:tav tm="100000">
                                          <p:val>
                                            <p:strVal val="#ppt_w"/>
                                          </p:val>
                                        </p:tav>
                                      </p:tavLst>
                                    </p:anim>
                                    <p:anim calcmode="lin" valueType="num">
                                      <p:cBhvr>
                                        <p:cTn id="84" dur="1000" fill="hold"/>
                                        <p:tgtEl>
                                          <p:spTgt spid="68"/>
                                        </p:tgtEl>
                                        <p:attrNameLst>
                                          <p:attrName>ppt_h</p:attrName>
                                        </p:attrNameLst>
                                      </p:cBhvr>
                                      <p:tavLst>
                                        <p:tav tm="0">
                                          <p:val>
                                            <p:fltVal val="0"/>
                                          </p:val>
                                        </p:tav>
                                        <p:tav tm="100000">
                                          <p:val>
                                            <p:strVal val="#ppt_h"/>
                                          </p:val>
                                        </p:tav>
                                      </p:tavLst>
                                    </p:anim>
                                    <p:anim calcmode="lin" valueType="num">
                                      <p:cBhvr>
                                        <p:cTn id="85" dur="1000" fill="hold"/>
                                        <p:tgtEl>
                                          <p:spTgt spid="68"/>
                                        </p:tgtEl>
                                        <p:attrNameLst>
                                          <p:attrName>style.rotation</p:attrName>
                                        </p:attrNameLst>
                                      </p:cBhvr>
                                      <p:tavLst>
                                        <p:tav tm="0">
                                          <p:val>
                                            <p:fltVal val="90"/>
                                          </p:val>
                                        </p:tav>
                                        <p:tav tm="100000">
                                          <p:val>
                                            <p:fltVal val="0"/>
                                          </p:val>
                                        </p:tav>
                                      </p:tavLst>
                                    </p:anim>
                                    <p:animEffect transition="in" filter="fade">
                                      <p:cBhvr>
                                        <p:cTn id="86" dur="10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70"/>
                                        </p:tgtEl>
                                        <p:attrNameLst>
                                          <p:attrName>style.visibility</p:attrName>
                                        </p:attrNameLst>
                                      </p:cBhvr>
                                      <p:to>
                                        <p:strVal val="visible"/>
                                      </p:to>
                                    </p:set>
                                    <p:anim calcmode="lin" valueType="num">
                                      <p:cBhvr>
                                        <p:cTn id="91" dur="1000" fill="hold"/>
                                        <p:tgtEl>
                                          <p:spTgt spid="70"/>
                                        </p:tgtEl>
                                        <p:attrNameLst>
                                          <p:attrName>ppt_w</p:attrName>
                                        </p:attrNameLst>
                                      </p:cBhvr>
                                      <p:tavLst>
                                        <p:tav tm="0">
                                          <p:val>
                                            <p:fltVal val="0"/>
                                          </p:val>
                                        </p:tav>
                                        <p:tav tm="100000">
                                          <p:val>
                                            <p:strVal val="#ppt_w"/>
                                          </p:val>
                                        </p:tav>
                                      </p:tavLst>
                                    </p:anim>
                                    <p:anim calcmode="lin" valueType="num">
                                      <p:cBhvr>
                                        <p:cTn id="92" dur="1000" fill="hold"/>
                                        <p:tgtEl>
                                          <p:spTgt spid="70"/>
                                        </p:tgtEl>
                                        <p:attrNameLst>
                                          <p:attrName>ppt_h</p:attrName>
                                        </p:attrNameLst>
                                      </p:cBhvr>
                                      <p:tavLst>
                                        <p:tav tm="0">
                                          <p:val>
                                            <p:fltVal val="0"/>
                                          </p:val>
                                        </p:tav>
                                        <p:tav tm="100000">
                                          <p:val>
                                            <p:strVal val="#ppt_h"/>
                                          </p:val>
                                        </p:tav>
                                      </p:tavLst>
                                    </p:anim>
                                    <p:anim calcmode="lin" valueType="num">
                                      <p:cBhvr>
                                        <p:cTn id="93" dur="1000" fill="hold"/>
                                        <p:tgtEl>
                                          <p:spTgt spid="70"/>
                                        </p:tgtEl>
                                        <p:attrNameLst>
                                          <p:attrName>style.rotation</p:attrName>
                                        </p:attrNameLst>
                                      </p:cBhvr>
                                      <p:tavLst>
                                        <p:tav tm="0">
                                          <p:val>
                                            <p:fltVal val="90"/>
                                          </p:val>
                                        </p:tav>
                                        <p:tav tm="100000">
                                          <p:val>
                                            <p:fltVal val="0"/>
                                          </p:val>
                                        </p:tav>
                                      </p:tavLst>
                                    </p:anim>
                                    <p:animEffect transition="in" filter="fade">
                                      <p:cBhvr>
                                        <p:cTn id="94" dur="10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72"/>
                                        </p:tgtEl>
                                        <p:attrNameLst>
                                          <p:attrName>style.visibility</p:attrName>
                                        </p:attrNameLst>
                                      </p:cBhvr>
                                      <p:to>
                                        <p:strVal val="visible"/>
                                      </p:to>
                                    </p:set>
                                    <p:anim calcmode="lin" valueType="num">
                                      <p:cBhvr>
                                        <p:cTn id="99" dur="1000" fill="hold"/>
                                        <p:tgtEl>
                                          <p:spTgt spid="72"/>
                                        </p:tgtEl>
                                        <p:attrNameLst>
                                          <p:attrName>ppt_w</p:attrName>
                                        </p:attrNameLst>
                                      </p:cBhvr>
                                      <p:tavLst>
                                        <p:tav tm="0">
                                          <p:val>
                                            <p:fltVal val="0"/>
                                          </p:val>
                                        </p:tav>
                                        <p:tav tm="100000">
                                          <p:val>
                                            <p:strVal val="#ppt_w"/>
                                          </p:val>
                                        </p:tav>
                                      </p:tavLst>
                                    </p:anim>
                                    <p:anim calcmode="lin" valueType="num">
                                      <p:cBhvr>
                                        <p:cTn id="100" dur="1000" fill="hold"/>
                                        <p:tgtEl>
                                          <p:spTgt spid="72"/>
                                        </p:tgtEl>
                                        <p:attrNameLst>
                                          <p:attrName>ppt_h</p:attrName>
                                        </p:attrNameLst>
                                      </p:cBhvr>
                                      <p:tavLst>
                                        <p:tav tm="0">
                                          <p:val>
                                            <p:fltVal val="0"/>
                                          </p:val>
                                        </p:tav>
                                        <p:tav tm="100000">
                                          <p:val>
                                            <p:strVal val="#ppt_h"/>
                                          </p:val>
                                        </p:tav>
                                      </p:tavLst>
                                    </p:anim>
                                    <p:anim calcmode="lin" valueType="num">
                                      <p:cBhvr>
                                        <p:cTn id="101" dur="1000" fill="hold"/>
                                        <p:tgtEl>
                                          <p:spTgt spid="72"/>
                                        </p:tgtEl>
                                        <p:attrNameLst>
                                          <p:attrName>style.rotation</p:attrName>
                                        </p:attrNameLst>
                                      </p:cBhvr>
                                      <p:tavLst>
                                        <p:tav tm="0">
                                          <p:val>
                                            <p:fltVal val="90"/>
                                          </p:val>
                                        </p:tav>
                                        <p:tav tm="100000">
                                          <p:val>
                                            <p:fltVal val="0"/>
                                          </p:val>
                                        </p:tav>
                                      </p:tavLst>
                                    </p:anim>
                                    <p:animEffect transition="in" filter="fade">
                                      <p:cBhvr>
                                        <p:cTn id="102" dur="10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p:cTn id="107" dur="1000" fill="hold"/>
                                        <p:tgtEl>
                                          <p:spTgt spid="26"/>
                                        </p:tgtEl>
                                        <p:attrNameLst>
                                          <p:attrName>ppt_w</p:attrName>
                                        </p:attrNameLst>
                                      </p:cBhvr>
                                      <p:tavLst>
                                        <p:tav tm="0">
                                          <p:val>
                                            <p:fltVal val="0"/>
                                          </p:val>
                                        </p:tav>
                                        <p:tav tm="100000">
                                          <p:val>
                                            <p:strVal val="#ppt_w"/>
                                          </p:val>
                                        </p:tav>
                                      </p:tavLst>
                                    </p:anim>
                                    <p:anim calcmode="lin" valueType="num">
                                      <p:cBhvr>
                                        <p:cTn id="108" dur="1000" fill="hold"/>
                                        <p:tgtEl>
                                          <p:spTgt spid="26"/>
                                        </p:tgtEl>
                                        <p:attrNameLst>
                                          <p:attrName>ppt_h</p:attrName>
                                        </p:attrNameLst>
                                      </p:cBhvr>
                                      <p:tavLst>
                                        <p:tav tm="0">
                                          <p:val>
                                            <p:fltVal val="0"/>
                                          </p:val>
                                        </p:tav>
                                        <p:tav tm="100000">
                                          <p:val>
                                            <p:strVal val="#ppt_h"/>
                                          </p:val>
                                        </p:tav>
                                      </p:tavLst>
                                    </p:anim>
                                    <p:anim calcmode="lin" valueType="num">
                                      <p:cBhvr>
                                        <p:cTn id="109" dur="1000" fill="hold"/>
                                        <p:tgtEl>
                                          <p:spTgt spid="26"/>
                                        </p:tgtEl>
                                        <p:attrNameLst>
                                          <p:attrName>style.rotation</p:attrName>
                                        </p:attrNameLst>
                                      </p:cBhvr>
                                      <p:tavLst>
                                        <p:tav tm="0">
                                          <p:val>
                                            <p:fltVal val="90"/>
                                          </p:val>
                                        </p:tav>
                                        <p:tav tm="100000">
                                          <p:val>
                                            <p:fltVal val="0"/>
                                          </p:val>
                                        </p:tav>
                                      </p:tavLst>
                                    </p:anim>
                                    <p:animEffect transition="in" filter="fade">
                                      <p:cBhvr>
                                        <p:cTn id="110" dur="1000"/>
                                        <p:tgtEl>
                                          <p:spTgt spid="26"/>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1000" fill="hold"/>
                                        <p:tgtEl>
                                          <p:spTgt spid="27"/>
                                        </p:tgtEl>
                                        <p:attrNameLst>
                                          <p:attrName>ppt_w</p:attrName>
                                        </p:attrNameLst>
                                      </p:cBhvr>
                                      <p:tavLst>
                                        <p:tav tm="0">
                                          <p:val>
                                            <p:fltVal val="0"/>
                                          </p:val>
                                        </p:tav>
                                        <p:tav tm="100000">
                                          <p:val>
                                            <p:strVal val="#ppt_w"/>
                                          </p:val>
                                        </p:tav>
                                      </p:tavLst>
                                    </p:anim>
                                    <p:anim calcmode="lin" valueType="num">
                                      <p:cBhvr>
                                        <p:cTn id="116" dur="1000" fill="hold"/>
                                        <p:tgtEl>
                                          <p:spTgt spid="27"/>
                                        </p:tgtEl>
                                        <p:attrNameLst>
                                          <p:attrName>ppt_h</p:attrName>
                                        </p:attrNameLst>
                                      </p:cBhvr>
                                      <p:tavLst>
                                        <p:tav tm="0">
                                          <p:val>
                                            <p:fltVal val="0"/>
                                          </p:val>
                                        </p:tav>
                                        <p:tav tm="100000">
                                          <p:val>
                                            <p:strVal val="#ppt_h"/>
                                          </p:val>
                                        </p:tav>
                                      </p:tavLst>
                                    </p:anim>
                                    <p:anim calcmode="lin" valueType="num">
                                      <p:cBhvr>
                                        <p:cTn id="117" dur="1000" fill="hold"/>
                                        <p:tgtEl>
                                          <p:spTgt spid="27"/>
                                        </p:tgtEl>
                                        <p:attrNameLst>
                                          <p:attrName>style.rotation</p:attrName>
                                        </p:attrNameLst>
                                      </p:cBhvr>
                                      <p:tavLst>
                                        <p:tav tm="0">
                                          <p:val>
                                            <p:fltVal val="90"/>
                                          </p:val>
                                        </p:tav>
                                        <p:tav tm="100000">
                                          <p:val>
                                            <p:fltVal val="0"/>
                                          </p:val>
                                        </p:tav>
                                      </p:tavLst>
                                    </p:anim>
                                    <p:animEffect transition="in" filter="fade">
                                      <p:cBhvr>
                                        <p:cTn id="118" dur="1000"/>
                                        <p:tgtEl>
                                          <p:spTgt spid="27"/>
                                        </p:tgtEl>
                                      </p:cBhvr>
                                    </p:animEffect>
                                  </p:childTnLst>
                                </p:cTn>
                              </p:par>
                            </p:childTnLst>
                          </p:cTn>
                        </p:par>
                      </p:childTnLst>
                    </p:cTn>
                  </p:par>
                  <p:par>
                    <p:cTn id="119" fill="hold">
                      <p:stCondLst>
                        <p:cond delay="indefinite"/>
                      </p:stCondLst>
                      <p:childTnLst>
                        <p:par>
                          <p:cTn id="120" fill="hold">
                            <p:stCondLst>
                              <p:cond delay="0"/>
                            </p:stCondLst>
                            <p:childTnLst>
                              <p:par>
                                <p:cTn id="121" presetID="31" presetClass="entr" presetSubtype="0" fill="hold" nodeType="click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p:cTn id="123" dur="1000" fill="hold"/>
                                        <p:tgtEl>
                                          <p:spTgt spid="28"/>
                                        </p:tgtEl>
                                        <p:attrNameLst>
                                          <p:attrName>ppt_w</p:attrName>
                                        </p:attrNameLst>
                                      </p:cBhvr>
                                      <p:tavLst>
                                        <p:tav tm="0">
                                          <p:val>
                                            <p:fltVal val="0"/>
                                          </p:val>
                                        </p:tav>
                                        <p:tav tm="100000">
                                          <p:val>
                                            <p:strVal val="#ppt_w"/>
                                          </p:val>
                                        </p:tav>
                                      </p:tavLst>
                                    </p:anim>
                                    <p:anim calcmode="lin" valueType="num">
                                      <p:cBhvr>
                                        <p:cTn id="124" dur="1000" fill="hold"/>
                                        <p:tgtEl>
                                          <p:spTgt spid="28"/>
                                        </p:tgtEl>
                                        <p:attrNameLst>
                                          <p:attrName>ppt_h</p:attrName>
                                        </p:attrNameLst>
                                      </p:cBhvr>
                                      <p:tavLst>
                                        <p:tav tm="0">
                                          <p:val>
                                            <p:fltVal val="0"/>
                                          </p:val>
                                        </p:tav>
                                        <p:tav tm="100000">
                                          <p:val>
                                            <p:strVal val="#ppt_h"/>
                                          </p:val>
                                        </p:tav>
                                      </p:tavLst>
                                    </p:anim>
                                    <p:anim calcmode="lin" valueType="num">
                                      <p:cBhvr>
                                        <p:cTn id="125" dur="1000" fill="hold"/>
                                        <p:tgtEl>
                                          <p:spTgt spid="28"/>
                                        </p:tgtEl>
                                        <p:attrNameLst>
                                          <p:attrName>style.rotation</p:attrName>
                                        </p:attrNameLst>
                                      </p:cBhvr>
                                      <p:tavLst>
                                        <p:tav tm="0">
                                          <p:val>
                                            <p:fltVal val="90"/>
                                          </p:val>
                                        </p:tav>
                                        <p:tav tm="100000">
                                          <p:val>
                                            <p:fltVal val="0"/>
                                          </p:val>
                                        </p:tav>
                                      </p:tavLst>
                                    </p:anim>
                                    <p:animEffect transition="in" filter="fade">
                                      <p:cBhvr>
                                        <p:cTn id="126" dur="1000"/>
                                        <p:tgtEl>
                                          <p:spTgt spid="28"/>
                                        </p:tgtEl>
                                      </p:cBhvr>
                                    </p:animEffect>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p:cTn id="131" dur="1000" fill="hold"/>
                                        <p:tgtEl>
                                          <p:spTgt spid="29"/>
                                        </p:tgtEl>
                                        <p:attrNameLst>
                                          <p:attrName>ppt_w</p:attrName>
                                        </p:attrNameLst>
                                      </p:cBhvr>
                                      <p:tavLst>
                                        <p:tav tm="0">
                                          <p:val>
                                            <p:fltVal val="0"/>
                                          </p:val>
                                        </p:tav>
                                        <p:tav tm="100000">
                                          <p:val>
                                            <p:strVal val="#ppt_w"/>
                                          </p:val>
                                        </p:tav>
                                      </p:tavLst>
                                    </p:anim>
                                    <p:anim calcmode="lin" valueType="num">
                                      <p:cBhvr>
                                        <p:cTn id="132" dur="1000" fill="hold"/>
                                        <p:tgtEl>
                                          <p:spTgt spid="29"/>
                                        </p:tgtEl>
                                        <p:attrNameLst>
                                          <p:attrName>ppt_h</p:attrName>
                                        </p:attrNameLst>
                                      </p:cBhvr>
                                      <p:tavLst>
                                        <p:tav tm="0">
                                          <p:val>
                                            <p:fltVal val="0"/>
                                          </p:val>
                                        </p:tav>
                                        <p:tav tm="100000">
                                          <p:val>
                                            <p:strVal val="#ppt_h"/>
                                          </p:val>
                                        </p:tav>
                                      </p:tavLst>
                                    </p:anim>
                                    <p:anim calcmode="lin" valueType="num">
                                      <p:cBhvr>
                                        <p:cTn id="133" dur="1000" fill="hold"/>
                                        <p:tgtEl>
                                          <p:spTgt spid="29"/>
                                        </p:tgtEl>
                                        <p:attrNameLst>
                                          <p:attrName>style.rotation</p:attrName>
                                        </p:attrNameLst>
                                      </p:cBhvr>
                                      <p:tavLst>
                                        <p:tav tm="0">
                                          <p:val>
                                            <p:fltVal val="90"/>
                                          </p:val>
                                        </p:tav>
                                        <p:tav tm="100000">
                                          <p:val>
                                            <p:fltVal val="0"/>
                                          </p:val>
                                        </p:tav>
                                      </p:tavLst>
                                    </p:anim>
                                    <p:animEffect transition="in" filter="fade">
                                      <p:cBhvr>
                                        <p:cTn id="134" dur="1000"/>
                                        <p:tgtEl>
                                          <p:spTgt spid="29"/>
                                        </p:tgtEl>
                                      </p:cBhvr>
                                    </p:animEffect>
                                  </p:childTnLst>
                                </p:cTn>
                              </p:par>
                            </p:childTnLst>
                          </p:cTn>
                        </p:par>
                      </p:childTnLst>
                    </p:cTn>
                  </p:par>
                  <p:par>
                    <p:cTn id="135" fill="hold">
                      <p:stCondLst>
                        <p:cond delay="indefinite"/>
                      </p:stCondLst>
                      <p:childTnLst>
                        <p:par>
                          <p:cTn id="136" fill="hold">
                            <p:stCondLst>
                              <p:cond delay="0"/>
                            </p:stCondLst>
                            <p:childTnLst>
                              <p:par>
                                <p:cTn id="137" presetID="31" presetClass="entr" presetSubtype="0" fill="hold" nodeType="clickEffect">
                                  <p:stCondLst>
                                    <p:cond delay="0"/>
                                  </p:stCondLst>
                                  <p:childTnLst>
                                    <p:set>
                                      <p:cBhvr>
                                        <p:cTn id="138" dur="1" fill="hold">
                                          <p:stCondLst>
                                            <p:cond delay="0"/>
                                          </p:stCondLst>
                                        </p:cTn>
                                        <p:tgtEl>
                                          <p:spTgt spid="30"/>
                                        </p:tgtEl>
                                        <p:attrNameLst>
                                          <p:attrName>style.visibility</p:attrName>
                                        </p:attrNameLst>
                                      </p:cBhvr>
                                      <p:to>
                                        <p:strVal val="visible"/>
                                      </p:to>
                                    </p:set>
                                    <p:anim calcmode="lin" valueType="num">
                                      <p:cBhvr>
                                        <p:cTn id="139" dur="1000" fill="hold"/>
                                        <p:tgtEl>
                                          <p:spTgt spid="30"/>
                                        </p:tgtEl>
                                        <p:attrNameLst>
                                          <p:attrName>ppt_w</p:attrName>
                                        </p:attrNameLst>
                                      </p:cBhvr>
                                      <p:tavLst>
                                        <p:tav tm="0">
                                          <p:val>
                                            <p:fltVal val="0"/>
                                          </p:val>
                                        </p:tav>
                                        <p:tav tm="100000">
                                          <p:val>
                                            <p:strVal val="#ppt_w"/>
                                          </p:val>
                                        </p:tav>
                                      </p:tavLst>
                                    </p:anim>
                                    <p:anim calcmode="lin" valueType="num">
                                      <p:cBhvr>
                                        <p:cTn id="140" dur="1000" fill="hold"/>
                                        <p:tgtEl>
                                          <p:spTgt spid="30"/>
                                        </p:tgtEl>
                                        <p:attrNameLst>
                                          <p:attrName>ppt_h</p:attrName>
                                        </p:attrNameLst>
                                      </p:cBhvr>
                                      <p:tavLst>
                                        <p:tav tm="0">
                                          <p:val>
                                            <p:fltVal val="0"/>
                                          </p:val>
                                        </p:tav>
                                        <p:tav tm="100000">
                                          <p:val>
                                            <p:strVal val="#ppt_h"/>
                                          </p:val>
                                        </p:tav>
                                      </p:tavLst>
                                    </p:anim>
                                    <p:anim calcmode="lin" valueType="num">
                                      <p:cBhvr>
                                        <p:cTn id="141" dur="1000" fill="hold"/>
                                        <p:tgtEl>
                                          <p:spTgt spid="30"/>
                                        </p:tgtEl>
                                        <p:attrNameLst>
                                          <p:attrName>style.rotation</p:attrName>
                                        </p:attrNameLst>
                                      </p:cBhvr>
                                      <p:tavLst>
                                        <p:tav tm="0">
                                          <p:val>
                                            <p:fltVal val="90"/>
                                          </p:val>
                                        </p:tav>
                                        <p:tav tm="100000">
                                          <p:val>
                                            <p:fltVal val="0"/>
                                          </p:val>
                                        </p:tav>
                                      </p:tavLst>
                                    </p:anim>
                                    <p:animEffect transition="in" filter="fade">
                                      <p:cBhvr>
                                        <p:cTn id="142" dur="1000"/>
                                        <p:tgtEl>
                                          <p:spTgt spid="30"/>
                                        </p:tgtEl>
                                      </p:cBhvr>
                                    </p:animEffect>
                                  </p:childTnLst>
                                </p:cTn>
                              </p:par>
                            </p:childTnLst>
                          </p:cTn>
                        </p:par>
                      </p:childTnLst>
                    </p:cTn>
                  </p:par>
                  <p:par>
                    <p:cTn id="143" fill="hold">
                      <p:stCondLst>
                        <p:cond delay="indefinite"/>
                      </p:stCondLst>
                      <p:childTnLst>
                        <p:par>
                          <p:cTn id="144" fill="hold">
                            <p:stCondLst>
                              <p:cond delay="0"/>
                            </p:stCondLst>
                            <p:childTnLst>
                              <p:par>
                                <p:cTn id="145" presetID="31" presetClass="entr" presetSubtype="0" fill="hold" nodeType="clickEffect">
                                  <p:stCondLst>
                                    <p:cond delay="0"/>
                                  </p:stCondLst>
                                  <p:childTnLst>
                                    <p:set>
                                      <p:cBhvr>
                                        <p:cTn id="146" dur="1" fill="hold">
                                          <p:stCondLst>
                                            <p:cond delay="0"/>
                                          </p:stCondLst>
                                        </p:cTn>
                                        <p:tgtEl>
                                          <p:spTgt spid="31"/>
                                        </p:tgtEl>
                                        <p:attrNameLst>
                                          <p:attrName>style.visibility</p:attrName>
                                        </p:attrNameLst>
                                      </p:cBhvr>
                                      <p:to>
                                        <p:strVal val="visible"/>
                                      </p:to>
                                    </p:set>
                                    <p:anim calcmode="lin" valueType="num">
                                      <p:cBhvr>
                                        <p:cTn id="147" dur="1000" fill="hold"/>
                                        <p:tgtEl>
                                          <p:spTgt spid="31"/>
                                        </p:tgtEl>
                                        <p:attrNameLst>
                                          <p:attrName>ppt_w</p:attrName>
                                        </p:attrNameLst>
                                      </p:cBhvr>
                                      <p:tavLst>
                                        <p:tav tm="0">
                                          <p:val>
                                            <p:fltVal val="0"/>
                                          </p:val>
                                        </p:tav>
                                        <p:tav tm="100000">
                                          <p:val>
                                            <p:strVal val="#ppt_w"/>
                                          </p:val>
                                        </p:tav>
                                      </p:tavLst>
                                    </p:anim>
                                    <p:anim calcmode="lin" valueType="num">
                                      <p:cBhvr>
                                        <p:cTn id="148" dur="1000" fill="hold"/>
                                        <p:tgtEl>
                                          <p:spTgt spid="31"/>
                                        </p:tgtEl>
                                        <p:attrNameLst>
                                          <p:attrName>ppt_h</p:attrName>
                                        </p:attrNameLst>
                                      </p:cBhvr>
                                      <p:tavLst>
                                        <p:tav tm="0">
                                          <p:val>
                                            <p:fltVal val="0"/>
                                          </p:val>
                                        </p:tav>
                                        <p:tav tm="100000">
                                          <p:val>
                                            <p:strVal val="#ppt_h"/>
                                          </p:val>
                                        </p:tav>
                                      </p:tavLst>
                                    </p:anim>
                                    <p:anim calcmode="lin" valueType="num">
                                      <p:cBhvr>
                                        <p:cTn id="149" dur="1000" fill="hold"/>
                                        <p:tgtEl>
                                          <p:spTgt spid="31"/>
                                        </p:tgtEl>
                                        <p:attrNameLst>
                                          <p:attrName>style.rotation</p:attrName>
                                        </p:attrNameLst>
                                      </p:cBhvr>
                                      <p:tavLst>
                                        <p:tav tm="0">
                                          <p:val>
                                            <p:fltVal val="90"/>
                                          </p:val>
                                        </p:tav>
                                        <p:tav tm="100000">
                                          <p:val>
                                            <p:fltVal val="0"/>
                                          </p:val>
                                        </p:tav>
                                      </p:tavLst>
                                    </p:anim>
                                    <p:animEffect transition="in" filter="fade">
                                      <p:cBhvr>
                                        <p:cTn id="150" dur="1000"/>
                                        <p:tgtEl>
                                          <p:spTgt spid="31"/>
                                        </p:tgtEl>
                                      </p:cBhvr>
                                    </p:animEffect>
                                  </p:childTnLst>
                                </p:cTn>
                              </p:par>
                            </p:childTnLst>
                          </p:cTn>
                        </p:par>
                      </p:childTnLst>
                    </p:cTn>
                  </p:par>
                  <p:par>
                    <p:cTn id="151" fill="hold">
                      <p:stCondLst>
                        <p:cond delay="indefinite"/>
                      </p:stCondLst>
                      <p:childTnLst>
                        <p:par>
                          <p:cTn id="152" fill="hold">
                            <p:stCondLst>
                              <p:cond delay="0"/>
                            </p:stCondLst>
                            <p:childTnLst>
                              <p:par>
                                <p:cTn id="153" presetID="31" presetClass="entr" presetSubtype="0" fill="hold" nodeType="clickEffect">
                                  <p:stCondLst>
                                    <p:cond delay="0"/>
                                  </p:stCondLst>
                                  <p:childTnLst>
                                    <p:set>
                                      <p:cBhvr>
                                        <p:cTn id="154" dur="1" fill="hold">
                                          <p:stCondLst>
                                            <p:cond delay="0"/>
                                          </p:stCondLst>
                                        </p:cTn>
                                        <p:tgtEl>
                                          <p:spTgt spid="32"/>
                                        </p:tgtEl>
                                        <p:attrNameLst>
                                          <p:attrName>style.visibility</p:attrName>
                                        </p:attrNameLst>
                                      </p:cBhvr>
                                      <p:to>
                                        <p:strVal val="visible"/>
                                      </p:to>
                                    </p:set>
                                    <p:anim calcmode="lin" valueType="num">
                                      <p:cBhvr>
                                        <p:cTn id="155" dur="1000" fill="hold"/>
                                        <p:tgtEl>
                                          <p:spTgt spid="32"/>
                                        </p:tgtEl>
                                        <p:attrNameLst>
                                          <p:attrName>ppt_w</p:attrName>
                                        </p:attrNameLst>
                                      </p:cBhvr>
                                      <p:tavLst>
                                        <p:tav tm="0">
                                          <p:val>
                                            <p:fltVal val="0"/>
                                          </p:val>
                                        </p:tav>
                                        <p:tav tm="100000">
                                          <p:val>
                                            <p:strVal val="#ppt_w"/>
                                          </p:val>
                                        </p:tav>
                                      </p:tavLst>
                                    </p:anim>
                                    <p:anim calcmode="lin" valueType="num">
                                      <p:cBhvr>
                                        <p:cTn id="156" dur="1000" fill="hold"/>
                                        <p:tgtEl>
                                          <p:spTgt spid="32"/>
                                        </p:tgtEl>
                                        <p:attrNameLst>
                                          <p:attrName>ppt_h</p:attrName>
                                        </p:attrNameLst>
                                      </p:cBhvr>
                                      <p:tavLst>
                                        <p:tav tm="0">
                                          <p:val>
                                            <p:fltVal val="0"/>
                                          </p:val>
                                        </p:tav>
                                        <p:tav tm="100000">
                                          <p:val>
                                            <p:strVal val="#ppt_h"/>
                                          </p:val>
                                        </p:tav>
                                      </p:tavLst>
                                    </p:anim>
                                    <p:anim calcmode="lin" valueType="num">
                                      <p:cBhvr>
                                        <p:cTn id="157" dur="1000" fill="hold"/>
                                        <p:tgtEl>
                                          <p:spTgt spid="32"/>
                                        </p:tgtEl>
                                        <p:attrNameLst>
                                          <p:attrName>style.rotation</p:attrName>
                                        </p:attrNameLst>
                                      </p:cBhvr>
                                      <p:tavLst>
                                        <p:tav tm="0">
                                          <p:val>
                                            <p:fltVal val="90"/>
                                          </p:val>
                                        </p:tav>
                                        <p:tav tm="100000">
                                          <p:val>
                                            <p:fltVal val="0"/>
                                          </p:val>
                                        </p:tav>
                                      </p:tavLst>
                                    </p:anim>
                                    <p:animEffect transition="in" filter="fade">
                                      <p:cBhvr>
                                        <p:cTn id="158" dur="1000"/>
                                        <p:tgtEl>
                                          <p:spTgt spid="32"/>
                                        </p:tgtEl>
                                      </p:cBhvr>
                                    </p:animEffect>
                                  </p:childTnLst>
                                </p:cTn>
                              </p:par>
                            </p:childTnLst>
                          </p:cTn>
                        </p:par>
                      </p:childTnLst>
                    </p:cTn>
                  </p:par>
                  <p:par>
                    <p:cTn id="159" fill="hold">
                      <p:stCondLst>
                        <p:cond delay="indefinite"/>
                      </p:stCondLst>
                      <p:childTnLst>
                        <p:par>
                          <p:cTn id="160" fill="hold">
                            <p:stCondLst>
                              <p:cond delay="0"/>
                            </p:stCondLst>
                            <p:childTnLst>
                              <p:par>
                                <p:cTn id="161" presetID="31" presetClass="entr" presetSubtype="0" fill="hold" nodeType="clickEffect">
                                  <p:stCondLst>
                                    <p:cond delay="0"/>
                                  </p:stCondLst>
                                  <p:childTnLst>
                                    <p:set>
                                      <p:cBhvr>
                                        <p:cTn id="162" dur="1" fill="hold">
                                          <p:stCondLst>
                                            <p:cond delay="0"/>
                                          </p:stCondLst>
                                        </p:cTn>
                                        <p:tgtEl>
                                          <p:spTgt spid="33"/>
                                        </p:tgtEl>
                                        <p:attrNameLst>
                                          <p:attrName>style.visibility</p:attrName>
                                        </p:attrNameLst>
                                      </p:cBhvr>
                                      <p:to>
                                        <p:strVal val="visible"/>
                                      </p:to>
                                    </p:set>
                                    <p:anim calcmode="lin" valueType="num">
                                      <p:cBhvr>
                                        <p:cTn id="163" dur="1000" fill="hold"/>
                                        <p:tgtEl>
                                          <p:spTgt spid="33"/>
                                        </p:tgtEl>
                                        <p:attrNameLst>
                                          <p:attrName>ppt_w</p:attrName>
                                        </p:attrNameLst>
                                      </p:cBhvr>
                                      <p:tavLst>
                                        <p:tav tm="0">
                                          <p:val>
                                            <p:fltVal val="0"/>
                                          </p:val>
                                        </p:tav>
                                        <p:tav tm="100000">
                                          <p:val>
                                            <p:strVal val="#ppt_w"/>
                                          </p:val>
                                        </p:tav>
                                      </p:tavLst>
                                    </p:anim>
                                    <p:anim calcmode="lin" valueType="num">
                                      <p:cBhvr>
                                        <p:cTn id="164" dur="1000" fill="hold"/>
                                        <p:tgtEl>
                                          <p:spTgt spid="33"/>
                                        </p:tgtEl>
                                        <p:attrNameLst>
                                          <p:attrName>ppt_h</p:attrName>
                                        </p:attrNameLst>
                                      </p:cBhvr>
                                      <p:tavLst>
                                        <p:tav tm="0">
                                          <p:val>
                                            <p:fltVal val="0"/>
                                          </p:val>
                                        </p:tav>
                                        <p:tav tm="100000">
                                          <p:val>
                                            <p:strVal val="#ppt_h"/>
                                          </p:val>
                                        </p:tav>
                                      </p:tavLst>
                                    </p:anim>
                                    <p:anim calcmode="lin" valueType="num">
                                      <p:cBhvr>
                                        <p:cTn id="165" dur="1000" fill="hold"/>
                                        <p:tgtEl>
                                          <p:spTgt spid="33"/>
                                        </p:tgtEl>
                                        <p:attrNameLst>
                                          <p:attrName>style.rotation</p:attrName>
                                        </p:attrNameLst>
                                      </p:cBhvr>
                                      <p:tavLst>
                                        <p:tav tm="0">
                                          <p:val>
                                            <p:fltVal val="90"/>
                                          </p:val>
                                        </p:tav>
                                        <p:tav tm="100000">
                                          <p:val>
                                            <p:fltVal val="0"/>
                                          </p:val>
                                        </p:tav>
                                      </p:tavLst>
                                    </p:anim>
                                    <p:animEffect transition="in" filter="fade">
                                      <p:cBhvr>
                                        <p:cTn id="166" dur="1000"/>
                                        <p:tgtEl>
                                          <p:spTgt spid="33"/>
                                        </p:tgtEl>
                                      </p:cBhvr>
                                    </p:animEffect>
                                  </p:childTnLst>
                                </p:cTn>
                              </p:par>
                            </p:childTnLst>
                          </p:cTn>
                        </p:par>
                      </p:childTnLst>
                    </p:cTn>
                  </p:par>
                  <p:par>
                    <p:cTn id="167" fill="hold">
                      <p:stCondLst>
                        <p:cond delay="indefinite"/>
                      </p:stCondLst>
                      <p:childTnLst>
                        <p:par>
                          <p:cTn id="168" fill="hold">
                            <p:stCondLst>
                              <p:cond delay="0"/>
                            </p:stCondLst>
                            <p:childTnLst>
                              <p:par>
                                <p:cTn id="169" presetID="31" presetClass="entr" presetSubtype="0" fill="hold" nodeType="clickEffect">
                                  <p:stCondLst>
                                    <p:cond delay="0"/>
                                  </p:stCondLst>
                                  <p:childTnLst>
                                    <p:set>
                                      <p:cBhvr>
                                        <p:cTn id="170" dur="1" fill="hold">
                                          <p:stCondLst>
                                            <p:cond delay="0"/>
                                          </p:stCondLst>
                                        </p:cTn>
                                        <p:tgtEl>
                                          <p:spTgt spid="34"/>
                                        </p:tgtEl>
                                        <p:attrNameLst>
                                          <p:attrName>style.visibility</p:attrName>
                                        </p:attrNameLst>
                                      </p:cBhvr>
                                      <p:to>
                                        <p:strVal val="visible"/>
                                      </p:to>
                                    </p:set>
                                    <p:anim calcmode="lin" valueType="num">
                                      <p:cBhvr>
                                        <p:cTn id="171" dur="1000" fill="hold"/>
                                        <p:tgtEl>
                                          <p:spTgt spid="34"/>
                                        </p:tgtEl>
                                        <p:attrNameLst>
                                          <p:attrName>ppt_w</p:attrName>
                                        </p:attrNameLst>
                                      </p:cBhvr>
                                      <p:tavLst>
                                        <p:tav tm="0">
                                          <p:val>
                                            <p:fltVal val="0"/>
                                          </p:val>
                                        </p:tav>
                                        <p:tav tm="100000">
                                          <p:val>
                                            <p:strVal val="#ppt_w"/>
                                          </p:val>
                                        </p:tav>
                                      </p:tavLst>
                                    </p:anim>
                                    <p:anim calcmode="lin" valueType="num">
                                      <p:cBhvr>
                                        <p:cTn id="172" dur="1000" fill="hold"/>
                                        <p:tgtEl>
                                          <p:spTgt spid="34"/>
                                        </p:tgtEl>
                                        <p:attrNameLst>
                                          <p:attrName>ppt_h</p:attrName>
                                        </p:attrNameLst>
                                      </p:cBhvr>
                                      <p:tavLst>
                                        <p:tav tm="0">
                                          <p:val>
                                            <p:fltVal val="0"/>
                                          </p:val>
                                        </p:tav>
                                        <p:tav tm="100000">
                                          <p:val>
                                            <p:strVal val="#ppt_h"/>
                                          </p:val>
                                        </p:tav>
                                      </p:tavLst>
                                    </p:anim>
                                    <p:anim calcmode="lin" valueType="num">
                                      <p:cBhvr>
                                        <p:cTn id="173" dur="1000" fill="hold"/>
                                        <p:tgtEl>
                                          <p:spTgt spid="34"/>
                                        </p:tgtEl>
                                        <p:attrNameLst>
                                          <p:attrName>style.rotation</p:attrName>
                                        </p:attrNameLst>
                                      </p:cBhvr>
                                      <p:tavLst>
                                        <p:tav tm="0">
                                          <p:val>
                                            <p:fltVal val="90"/>
                                          </p:val>
                                        </p:tav>
                                        <p:tav tm="100000">
                                          <p:val>
                                            <p:fltVal val="0"/>
                                          </p:val>
                                        </p:tav>
                                      </p:tavLst>
                                    </p:anim>
                                    <p:animEffect transition="in" filter="fade">
                                      <p:cBhvr>
                                        <p:cTn id="174" dur="1000"/>
                                        <p:tgtEl>
                                          <p:spTgt spid="34"/>
                                        </p:tgtEl>
                                      </p:cBhvr>
                                    </p:animEffect>
                                  </p:childTnLst>
                                </p:cTn>
                              </p:par>
                            </p:childTnLst>
                          </p:cTn>
                        </p:par>
                      </p:childTnLst>
                    </p:cTn>
                  </p:par>
                  <p:par>
                    <p:cTn id="175" fill="hold">
                      <p:stCondLst>
                        <p:cond delay="indefinite"/>
                      </p:stCondLst>
                      <p:childTnLst>
                        <p:par>
                          <p:cTn id="176" fill="hold">
                            <p:stCondLst>
                              <p:cond delay="0"/>
                            </p:stCondLst>
                            <p:childTnLst>
                              <p:par>
                                <p:cTn id="177" presetID="31" presetClass="entr" presetSubtype="0" fill="hold" nodeType="clickEffect">
                                  <p:stCondLst>
                                    <p:cond delay="0"/>
                                  </p:stCondLst>
                                  <p:childTnLst>
                                    <p:set>
                                      <p:cBhvr>
                                        <p:cTn id="178" dur="1" fill="hold">
                                          <p:stCondLst>
                                            <p:cond delay="0"/>
                                          </p:stCondLst>
                                        </p:cTn>
                                        <p:tgtEl>
                                          <p:spTgt spid="35"/>
                                        </p:tgtEl>
                                        <p:attrNameLst>
                                          <p:attrName>style.visibility</p:attrName>
                                        </p:attrNameLst>
                                      </p:cBhvr>
                                      <p:to>
                                        <p:strVal val="visible"/>
                                      </p:to>
                                    </p:set>
                                    <p:anim calcmode="lin" valueType="num">
                                      <p:cBhvr>
                                        <p:cTn id="179" dur="1000" fill="hold"/>
                                        <p:tgtEl>
                                          <p:spTgt spid="35"/>
                                        </p:tgtEl>
                                        <p:attrNameLst>
                                          <p:attrName>ppt_w</p:attrName>
                                        </p:attrNameLst>
                                      </p:cBhvr>
                                      <p:tavLst>
                                        <p:tav tm="0">
                                          <p:val>
                                            <p:fltVal val="0"/>
                                          </p:val>
                                        </p:tav>
                                        <p:tav tm="100000">
                                          <p:val>
                                            <p:strVal val="#ppt_w"/>
                                          </p:val>
                                        </p:tav>
                                      </p:tavLst>
                                    </p:anim>
                                    <p:anim calcmode="lin" valueType="num">
                                      <p:cBhvr>
                                        <p:cTn id="180" dur="1000" fill="hold"/>
                                        <p:tgtEl>
                                          <p:spTgt spid="35"/>
                                        </p:tgtEl>
                                        <p:attrNameLst>
                                          <p:attrName>ppt_h</p:attrName>
                                        </p:attrNameLst>
                                      </p:cBhvr>
                                      <p:tavLst>
                                        <p:tav tm="0">
                                          <p:val>
                                            <p:fltVal val="0"/>
                                          </p:val>
                                        </p:tav>
                                        <p:tav tm="100000">
                                          <p:val>
                                            <p:strVal val="#ppt_h"/>
                                          </p:val>
                                        </p:tav>
                                      </p:tavLst>
                                    </p:anim>
                                    <p:anim calcmode="lin" valueType="num">
                                      <p:cBhvr>
                                        <p:cTn id="181" dur="1000" fill="hold"/>
                                        <p:tgtEl>
                                          <p:spTgt spid="35"/>
                                        </p:tgtEl>
                                        <p:attrNameLst>
                                          <p:attrName>style.rotation</p:attrName>
                                        </p:attrNameLst>
                                      </p:cBhvr>
                                      <p:tavLst>
                                        <p:tav tm="0">
                                          <p:val>
                                            <p:fltVal val="90"/>
                                          </p:val>
                                        </p:tav>
                                        <p:tav tm="100000">
                                          <p:val>
                                            <p:fltVal val="0"/>
                                          </p:val>
                                        </p:tav>
                                      </p:tavLst>
                                    </p:anim>
                                    <p:animEffect transition="in" filter="fade">
                                      <p:cBhvr>
                                        <p:cTn id="18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3" fill="hold" display="0">
                  <p:stCondLst>
                    <p:cond delay="indefinite"/>
                  </p:stCondLst>
                  <p:endCondLst>
                    <p:cond evt="onStopAudio" delay="0">
                      <p:tgtEl>
                        <p:sldTgt/>
                      </p:tgtEl>
                    </p:cond>
                  </p:endCondLst>
                </p:cTn>
                <p:tgtEl>
                  <p:spTgt spid="51"/>
                </p:tgtEl>
              </p:cMediaNode>
            </p:audio>
          </p:childTnLst>
        </p:cTn>
      </p:par>
    </p:tnLst>
    <p:bldLst>
      <p:bldP spid="46" grpId="0"/>
      <p:bldP spid="47" grpId="0"/>
      <p:bldP spid="48" grpId="0"/>
      <p:bldP spid="49" grpId="0"/>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1380271" y="360857"/>
            <a:ext cx="8002359" cy="25165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nhịp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líu</a:t>
            </a:r>
            <a:r>
              <a:rPr lang="en-US" sz="2400" dirty="0">
                <a:latin typeface="Times New Roman" pitchFamily="18" charset="0"/>
                <a:cs typeface="Times New Roman" pitchFamily="18" charset="0"/>
              </a:rPr>
              <a:t> lo </a:t>
            </a:r>
            <a:r>
              <a:rPr lang="en-US" sz="2400" dirty="0" err="1">
                <a:latin typeface="Times New Roman" pitchFamily="18" charset="0"/>
                <a:cs typeface="Times New Roman" pitchFamily="18" charset="0"/>
              </a:rPr>
              <a:t>hót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lừng</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hiền</a:t>
            </a:r>
            <a:r>
              <a:rPr lang="en-US" sz="2400" dirty="0">
                <a:latin typeface="Times New Roman" pitchFamily="18" charset="0"/>
                <a:cs typeface="Times New Roman" pitchFamily="18" charset="0"/>
              </a:rPr>
              <a:t>. A!</a:t>
            </a: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endParaRPr lang="en-US" sz="2400" dirty="0">
              <a:latin typeface="Times New Roman" pitchFamily="18" charset="0"/>
              <a:cs typeface="Times New Roman" pitchFamily="18" charset="0"/>
            </a:endParaRPr>
          </a:p>
          <a:p>
            <a:pPr marL="0" indent="0">
              <a:lnSpc>
                <a:spcPct val="150000"/>
              </a:lnSpc>
              <a:buFont typeface="Arial" panose="020B0604020202020204" pitchFamily="34" charset="0"/>
              <a:buNone/>
            </a:pP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a:t>
            </a:r>
          </a:p>
          <a:p>
            <a:pPr marL="0" indent="0">
              <a:lnSpc>
                <a:spcPct val="150000"/>
              </a:lnSpc>
              <a:buFont typeface="Arial" panose="020B0604020202020204" pitchFamily="34" charset="0"/>
              <a:buNone/>
            </a:pPr>
            <a:endParaRPr lang="en-US" sz="2400" dirty="0">
              <a:latin typeface="Times New Roman" pitchFamily="18" charset="0"/>
              <a:cs typeface="Times New Roman" pitchFamily="18" charset="0"/>
            </a:endParaRPr>
          </a:p>
        </p:txBody>
      </p:sp>
      <p:sp>
        <p:nvSpPr>
          <p:cNvPr id="19" name="Title 1"/>
          <p:cNvSpPr>
            <a:spLocks noGrp="1"/>
          </p:cNvSpPr>
          <p:nvPr>
            <p:ph type="title"/>
          </p:nvPr>
        </p:nvSpPr>
        <p:spPr>
          <a:xfrm>
            <a:off x="290432" y="1032434"/>
            <a:ext cx="963569" cy="2411696"/>
          </a:xfrm>
        </p:spPr>
        <p:txBody>
          <a:bodyPr>
            <a:noAutofit/>
          </a:bodyPr>
          <a:lstStyle/>
          <a:p>
            <a:r>
              <a:rPr lang="en-US" sz="2400" b="1" dirty="0" err="1">
                <a:solidFill>
                  <a:srgbClr val="FF0000"/>
                </a:solidFill>
                <a:latin typeface="Times New Roman" pitchFamily="18" charset="0"/>
                <a:cs typeface="Times New Roman" pitchFamily="18" charset="0"/>
              </a:rPr>
              <a:t>Hát</a:t>
            </a:r>
            <a:br>
              <a:rPr lang="en-US" sz="2400" b="1" dirty="0">
                <a:solidFill>
                  <a:srgbClr val="FF0000"/>
                </a:solidFill>
                <a:latin typeface="Times New Roman" pitchFamily="18" charset="0"/>
                <a:cs typeface="Times New Roman" pitchFamily="18" charset="0"/>
              </a:rPr>
            </a:br>
            <a:r>
              <a:rPr lang="en-US" sz="2400" b="1" dirty="0" err="1">
                <a:solidFill>
                  <a:srgbClr val="FF0000"/>
                </a:solidFill>
                <a:latin typeface="Times New Roman" pitchFamily="18" charset="0"/>
                <a:cs typeface="Times New Roman" pitchFamily="18" charset="0"/>
              </a:rPr>
              <a:t>kết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hợp</a:t>
            </a:r>
            <a:br>
              <a:rPr lang="en-US" sz="2400" b="1" dirty="0">
                <a:solidFill>
                  <a:srgbClr val="FF0000"/>
                </a:solidFill>
                <a:latin typeface="Times New Roman" pitchFamily="18" charset="0"/>
                <a:cs typeface="Times New Roman" pitchFamily="18" charset="0"/>
              </a:rPr>
            </a:br>
            <a:r>
              <a:rPr lang="en-US" sz="2400" b="1" dirty="0" err="1">
                <a:solidFill>
                  <a:srgbClr val="FF0000"/>
                </a:solidFill>
                <a:latin typeface="Times New Roman" pitchFamily="18" charset="0"/>
                <a:cs typeface="Times New Roman" pitchFamily="18" charset="0"/>
              </a:rPr>
              <a:t>vận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br>
              <a:rPr lang="en-US" sz="2400" b="1" dirty="0">
                <a:solidFill>
                  <a:srgbClr val="FF0000"/>
                </a:solidFill>
                <a:latin typeface="Times New Roman" pitchFamily="18" charset="0"/>
                <a:cs typeface="Times New Roman" pitchFamily="18" charset="0"/>
              </a:rPr>
            </a:br>
            <a:r>
              <a:rPr lang="en-US" sz="2400" b="1" dirty="0" err="1">
                <a:solidFill>
                  <a:srgbClr val="FF0000"/>
                </a:solidFill>
                <a:latin typeface="Times New Roman" pitchFamily="18" charset="0"/>
                <a:cs typeface="Times New Roman" pitchFamily="18" charset="0"/>
              </a:rPr>
              <a:t>cơ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thể</a:t>
            </a:r>
            <a:endParaRPr lang="en-US" sz="2400" b="1" dirty="0">
              <a:latin typeface="Times New Roman" pitchFamily="18" charset="0"/>
              <a:cs typeface="Times New Roman" pitchFamily="18" charset="0"/>
            </a:endParaRPr>
          </a:p>
        </p:txBody>
      </p:sp>
      <p:pic>
        <p:nvPicPr>
          <p:cNvPr id="51" name="Picture 5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31516" y="853330"/>
            <a:ext cx="557357" cy="451298"/>
          </a:xfrm>
          <a:prstGeom prst="rect">
            <a:avLst/>
          </a:prstGeom>
        </p:spPr>
      </p:pic>
      <p:pic>
        <p:nvPicPr>
          <p:cNvPr id="53" name="Picture 5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22088" y="831582"/>
            <a:ext cx="557357" cy="451298"/>
          </a:xfrm>
          <a:prstGeom prst="rect">
            <a:avLst/>
          </a:prstGeom>
        </p:spPr>
      </p:pic>
      <p:pic>
        <p:nvPicPr>
          <p:cNvPr id="55" name="Picture 5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31515" y="1481075"/>
            <a:ext cx="557357" cy="451298"/>
          </a:xfrm>
          <a:prstGeom prst="rect">
            <a:avLst/>
          </a:prstGeom>
        </p:spPr>
      </p:pic>
      <p:pic>
        <p:nvPicPr>
          <p:cNvPr id="57" name="Picture 5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22087" y="1459327"/>
            <a:ext cx="557357" cy="451298"/>
          </a:xfrm>
          <a:prstGeom prst="rect">
            <a:avLst/>
          </a:prstGeom>
        </p:spPr>
      </p:pic>
      <p:pic>
        <p:nvPicPr>
          <p:cNvPr id="59" name="Picture 5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0719" y="2127394"/>
            <a:ext cx="557357" cy="451298"/>
          </a:xfrm>
          <a:prstGeom prst="rect">
            <a:avLst/>
          </a:prstGeom>
        </p:spPr>
      </p:pic>
      <p:pic>
        <p:nvPicPr>
          <p:cNvPr id="61" name="Picture 6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87130" y="2090480"/>
            <a:ext cx="557357" cy="451298"/>
          </a:xfrm>
          <a:prstGeom prst="rect">
            <a:avLst/>
          </a:prstGeom>
        </p:spPr>
      </p:pic>
      <p:pic>
        <p:nvPicPr>
          <p:cNvPr id="63" name="Picture 6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9720" y="2785762"/>
            <a:ext cx="557357" cy="451298"/>
          </a:xfrm>
          <a:prstGeom prst="rect">
            <a:avLst/>
          </a:prstGeom>
        </p:spPr>
      </p:pic>
      <p:pic>
        <p:nvPicPr>
          <p:cNvPr id="65" name="Picture 6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2372" y="2764014"/>
            <a:ext cx="557357" cy="451298"/>
          </a:xfrm>
          <a:prstGeom prst="rect">
            <a:avLst/>
          </a:prstGeom>
        </p:spPr>
      </p:pic>
      <p:pic>
        <p:nvPicPr>
          <p:cNvPr id="67" name="Picture 6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90719" y="3444130"/>
            <a:ext cx="557357" cy="451298"/>
          </a:xfrm>
          <a:prstGeom prst="rect">
            <a:avLst/>
          </a:prstGeom>
        </p:spPr>
      </p:pic>
      <p:pic>
        <p:nvPicPr>
          <p:cNvPr id="69" name="Picture 6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56907" y="3397998"/>
            <a:ext cx="557357" cy="451298"/>
          </a:xfrm>
          <a:prstGeom prst="rect">
            <a:avLst/>
          </a:prstGeom>
        </p:spPr>
      </p:pic>
      <p:pic>
        <p:nvPicPr>
          <p:cNvPr id="71" name="Picture 7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31516" y="4078114"/>
            <a:ext cx="557357" cy="451298"/>
          </a:xfrm>
          <a:prstGeom prst="rect">
            <a:avLst/>
          </a:prstGeom>
        </p:spPr>
      </p:pic>
      <p:pic>
        <p:nvPicPr>
          <p:cNvPr id="73" name="Picture 7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22088" y="4056366"/>
            <a:ext cx="557357" cy="451298"/>
          </a:xfrm>
          <a:prstGeom prst="rect">
            <a:avLst/>
          </a:prstGeom>
        </p:spPr>
      </p:pic>
      <p:pic>
        <p:nvPicPr>
          <p:cNvPr id="75" name="Picture 7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74418" y="2776436"/>
            <a:ext cx="557357" cy="451298"/>
          </a:xfrm>
          <a:prstGeom prst="rect">
            <a:avLst/>
          </a:prstGeom>
        </p:spPr>
      </p:pic>
      <p:pic>
        <p:nvPicPr>
          <p:cNvPr id="77" name="21 Chú chim nhỏ dễ thương.wma">
            <a:hlinkClick r:id="" action="ppaction://media"/>
          </p:cNvPr>
          <p:cNvPicPr>
            <a:picLocks noChangeAspect="1"/>
          </p:cNvPicPr>
          <p:nvPr>
            <a:audioFile r:link="rId1"/>
            <p:extLst>
              <p:ext uri="{DAA4B4D4-6D71-4841-9C94-3DE7FCFB9230}">
                <p14:media xmlns:p14="http://schemas.microsoft.com/office/powerpoint/2010/main" r:embed="rId2">
                  <p14:trim st="3559.9832" end="88028.6768"/>
                </p14:media>
              </p:ext>
            </p:extLst>
          </p:nvPr>
        </p:nvPicPr>
        <p:blipFill>
          <a:blip r:embed="rId6"/>
          <a:stretch>
            <a:fillRect/>
          </a:stretch>
        </p:blipFill>
        <p:spPr>
          <a:xfrm>
            <a:off x="10132702" y="2440598"/>
            <a:ext cx="609600" cy="609600"/>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2524894" y="902879"/>
            <a:ext cx="329271" cy="336481"/>
          </a:xfrm>
          <a:prstGeom prst="rect">
            <a:avLst/>
          </a:prstGeom>
        </p:spPr>
      </p:pic>
      <p:pic>
        <p:nvPicPr>
          <p:cNvPr id="34" name="Picture 33"/>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5895806" y="887038"/>
            <a:ext cx="329271" cy="336481"/>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2518798" y="1542959"/>
            <a:ext cx="329271" cy="336481"/>
          </a:xfrm>
          <a:prstGeom prst="rect">
            <a:avLst/>
          </a:prstGeom>
        </p:spPr>
      </p:pic>
      <p:pic>
        <p:nvPicPr>
          <p:cNvPr id="37" name="Picture 36"/>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5889710" y="1527118"/>
            <a:ext cx="329271" cy="336481"/>
          </a:xfrm>
          <a:prstGeom prst="rect">
            <a:avLst/>
          </a:prstGeom>
        </p:spPr>
      </p:pic>
      <p:pic>
        <p:nvPicPr>
          <p:cNvPr id="39" name="Picture 38"/>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3914808" y="2205537"/>
            <a:ext cx="329271" cy="336481"/>
          </a:xfrm>
          <a:prstGeom prst="rect">
            <a:avLst/>
          </a:prstGeom>
        </p:spPr>
      </p:pic>
      <p:pic>
        <p:nvPicPr>
          <p:cNvPr id="40" name="Picture 39"/>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7285720" y="2189696"/>
            <a:ext cx="329271" cy="336481"/>
          </a:xfrm>
          <a:prstGeom prst="rect">
            <a:avLst/>
          </a:prstGeom>
        </p:spPr>
      </p:pic>
      <p:pic>
        <p:nvPicPr>
          <p:cNvPr id="42" name="Picture 41"/>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3392271" y="2833844"/>
            <a:ext cx="329271" cy="336481"/>
          </a:xfrm>
          <a:prstGeom prst="rect">
            <a:avLst/>
          </a:prstGeom>
        </p:spPr>
      </p:pic>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6763183" y="2818003"/>
            <a:ext cx="329271" cy="336481"/>
          </a:xfrm>
          <a:prstGeom prst="rect">
            <a:avLst/>
          </a:prstGeom>
        </p:spPr>
      </p:pic>
      <p:pic>
        <p:nvPicPr>
          <p:cNvPr id="45" name="Picture 44"/>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2512658" y="3484701"/>
            <a:ext cx="329271" cy="336481"/>
          </a:xfrm>
          <a:prstGeom prst="rect">
            <a:avLst/>
          </a:prstGeom>
        </p:spPr>
      </p:pic>
      <p:pic>
        <p:nvPicPr>
          <p:cNvPr id="46" name="Picture 45"/>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5883570" y="3468860"/>
            <a:ext cx="329271" cy="336481"/>
          </a:xfrm>
          <a:prstGeom prst="rect">
            <a:avLst/>
          </a:prstGeom>
        </p:spPr>
      </p:pic>
      <p:pic>
        <p:nvPicPr>
          <p:cNvPr id="48" name="Picture 47"/>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2502254" y="4113774"/>
            <a:ext cx="329271" cy="336481"/>
          </a:xfrm>
          <a:prstGeom prst="rect">
            <a:avLst/>
          </a:prstGeom>
        </p:spPr>
      </p:pic>
      <p:pic>
        <p:nvPicPr>
          <p:cNvPr id="49" name="Picture 48"/>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5873166" y="4097933"/>
            <a:ext cx="329271" cy="336481"/>
          </a:xfrm>
          <a:prstGeom prst="rect">
            <a:avLst/>
          </a:prstGeom>
        </p:spPr>
      </p:pic>
      <p:pic>
        <p:nvPicPr>
          <p:cNvPr id="52" name="Picture 51">
            <a:extLst>
              <a:ext uri="{FF2B5EF4-FFF2-40B4-BE49-F238E27FC236}">
                <a16:creationId xmlns:a16="http://schemas.microsoft.com/office/drawing/2014/main" id="{1CD752D9-CB78-4DBD-9405-BCCC04A8857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286" b="99286" l="0" r="98540">
                        <a14:foregroundMark x1="23723" y1="38929" x2="23723" y2="73214"/>
                        <a14:foregroundMark x1="31752" y1="43929" x2="29927" y2="78571"/>
                        <a14:foregroundMark x1="18248" y1="35357" x2="21168" y2="92857"/>
                        <a14:foregroundMark x1="34307" y1="36429" x2="31752" y2="88929"/>
                        <a14:foregroundMark x1="26642" y1="30357" x2="26642" y2="48929"/>
                        <a14:foregroundMark x1="43431" y1="50357" x2="41606" y2="62500"/>
                        <a14:foregroundMark x1="10949" y1="42143" x2="10949" y2="57143"/>
                        <a14:foregroundMark x1="73358" y1="31429" x2="70438" y2="84643"/>
                        <a14:foregroundMark x1="82117" y1="35357" x2="75547" y2="88571"/>
                        <a14:foregroundMark x1="63869" y1="35714" x2="64599" y2="85357"/>
                        <a14:foregroundMark x1="58394" y1="54643" x2="64599" y2="90714"/>
                        <a14:foregroundMark x1="89051" y1="45000" x2="87226" y2="52500"/>
                      </a14:backgroundRemoval>
                    </a14:imgEffect>
                  </a14:imgLayer>
                </a14:imgProps>
              </a:ext>
              <a:ext uri="{28A0092B-C50C-407E-A947-70E740481C1C}">
                <a14:useLocalDpi xmlns:a14="http://schemas.microsoft.com/office/drawing/2010/main" val="0"/>
              </a:ext>
            </a:extLst>
          </a:blip>
          <a:stretch>
            <a:fillRect/>
          </a:stretch>
        </p:blipFill>
        <p:spPr>
          <a:xfrm>
            <a:off x="8793409" y="2796043"/>
            <a:ext cx="329271" cy="336481"/>
          </a:xfrm>
          <a:prstGeom prst="rect">
            <a:avLst/>
          </a:prstGeom>
        </p:spPr>
      </p:pic>
      <p:pic>
        <p:nvPicPr>
          <p:cNvPr id="31" name="21 Chú chim nhỏ dễ thương.wma">
            <a:hlinkClick r:id="" action="ppaction://media"/>
            <a:extLst>
              <a:ext uri="{FF2B5EF4-FFF2-40B4-BE49-F238E27FC236}">
                <a16:creationId xmlns:a16="http://schemas.microsoft.com/office/drawing/2014/main" id="{4871076E-58AF-4EE0-8D15-4ACBD39866DE}"/>
              </a:ext>
            </a:extLst>
          </p:cNvPr>
          <p:cNvPicPr>
            <a:picLocks noChangeAspect="1"/>
          </p:cNvPicPr>
          <p:nvPr>
            <a:audioFile r:link="rId1"/>
            <p:extLst>
              <p:ext uri="{DAA4B4D4-6D71-4841-9C94-3DE7FCFB9230}">
                <p14:media xmlns:p14="http://schemas.microsoft.com/office/powerpoint/2010/main" r:embed="rId2">
                  <p14:trim st="3559.9832" end="88028.6768"/>
                </p14:media>
              </p:ext>
            </p:extLst>
          </p:nvPr>
        </p:nvPicPr>
        <p:blipFill>
          <a:blip r:embed="rId6"/>
          <a:stretch>
            <a:fillRect/>
          </a:stretch>
        </p:blipFill>
        <p:spPr>
          <a:xfrm>
            <a:off x="7699836" y="3927328"/>
            <a:ext cx="609600" cy="609600"/>
          </a:xfrm>
          <a:prstGeom prst="rect">
            <a:avLst/>
          </a:prstGeom>
        </p:spPr>
      </p:pic>
    </p:spTree>
    <p:extLst>
      <p:ext uri="{BB962C8B-B14F-4D97-AF65-F5344CB8AC3E}">
        <p14:creationId xmlns:p14="http://schemas.microsoft.com/office/powerpoint/2010/main" val="3300949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4" fill="hold"/>
                                        <p:tgtEl>
                                          <p:spTgt spid="7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01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7"/>
                </p:tgtEl>
              </p:cMediaNode>
            </p:audio>
            <p:audio>
              <p:cMediaNode vol="80000">
                <p:cTn id="12" fill="hold" display="0">
                  <p:stCondLst>
                    <p:cond delay="indefinite"/>
                  </p:stCondLst>
                  <p:endCondLst>
                    <p:cond evt="onStopAudio" delay="0">
                      <p:tgtEl>
                        <p:sldTgt/>
                      </p:tgtEl>
                    </p:cond>
                  </p:endCondLst>
                </p:cTn>
                <p:tgtEl>
                  <p:spTgt spid="3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8" name="TextBox 7"/>
          <p:cNvSpPr txBox="1"/>
          <p:nvPr/>
        </p:nvSpPr>
        <p:spPr>
          <a:xfrm>
            <a:off x="792480" y="1267969"/>
            <a:ext cx="3236056"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Củng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cố</a:t>
            </a: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dặn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dò</a:t>
            </a:r>
            <a:endParaRPr lang="en-US" sz="3200" b="1" dirty="0">
              <a:solidFill>
                <a:srgbClr val="FF0000"/>
              </a:solidFill>
              <a:latin typeface="Times New Roman" pitchFamily="18" charset="0"/>
              <a:cs typeface="Times New Roman" pitchFamily="18" charset="0"/>
            </a:endParaRPr>
          </a:p>
        </p:txBody>
      </p:sp>
      <p:sp>
        <p:nvSpPr>
          <p:cNvPr id="9" name="TextBox 8"/>
          <p:cNvSpPr txBox="1"/>
          <p:nvPr/>
        </p:nvSpPr>
        <p:spPr>
          <a:xfrm>
            <a:off x="5105400" y="1033502"/>
            <a:ext cx="3352800" cy="1200329"/>
          </a:xfrm>
          <a:prstGeom prst="rect">
            <a:avLst/>
          </a:prstGeom>
          <a:noFill/>
        </p:spPr>
        <p:txBody>
          <a:bodyPr wrap="square" rtlCol="0">
            <a:spAutoFit/>
          </a:bodyPr>
          <a:lstStyle/>
          <a:p>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theo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yêu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r>
              <a:rPr lang="en-US" sz="2400" b="1" dirty="0">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0" name="TextBox 9"/>
          <p:cNvSpPr txBox="1"/>
          <p:nvPr/>
        </p:nvSpPr>
        <p:spPr>
          <a:xfrm>
            <a:off x="3146829" y="3086657"/>
            <a:ext cx="3352800" cy="830997"/>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gõ</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gõ</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đệm</a:t>
            </a:r>
            <a:r>
              <a:rPr lang="en-US"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159462133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0000000我图PPT\03.20\亲子乐园\34.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0000000我图PPT\03.20\亲子乐园\568io.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380312" y="3147106"/>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E:\0000000我图PPT\03.20\亲子乐园\568i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3511488" y="2327572"/>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10" name="WordArt 5"/>
          <p:cNvSpPr>
            <a:spLocks noChangeArrowheads="1" noChangeShapeType="1"/>
          </p:cNvSpPr>
          <p:nvPr/>
        </p:nvSpPr>
        <p:spPr bwMode="auto">
          <a:xfrm>
            <a:off x="1547664" y="305625"/>
            <a:ext cx="5832648" cy="4984252"/>
          </a:xfrm>
          <a:prstGeom prst="rect">
            <a:avLst/>
          </a:prstGeom>
        </p:spPr>
        <p:txBody>
          <a:bodyPr wrap="none" fromWordArt="1">
            <a:prstTxWarp prst="textArchUpPour">
              <a:avLst>
                <a:gd name="adj1" fmla="val 11052443"/>
                <a:gd name="adj2" fmla="val 67787"/>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3600" b="1" kern="10" spc="50" dirty="0">
                <a:ln w="11430">
                  <a:solidFill>
                    <a:sysClr val="windowText" lastClr="000000"/>
                  </a:solidFill>
                </a:ln>
                <a:solidFill>
                  <a:srgbClr val="002060"/>
                </a:solidFill>
                <a:effectLst>
                  <a:outerShdw blurRad="76200" dist="50800" dir="5400000" algn="tl" rotWithShape="0">
                    <a:srgbClr val="000000">
                      <a:alpha val="65000"/>
                    </a:srgbClr>
                  </a:outerShdw>
                </a:effectLst>
                <a:latin typeface="Times New Roman"/>
                <a:cs typeface="Times New Roman"/>
              </a:rPr>
              <a:t>Chúc các con chăm ngoan học tốt</a:t>
            </a:r>
            <a:endParaRPr lang="en-US" sz="3600" b="1" kern="10" spc="50" dirty="0">
              <a:ln w="11430">
                <a:solidFill>
                  <a:sysClr val="windowText" lastClr="000000"/>
                </a:solidFill>
              </a:ln>
              <a:solidFill>
                <a:srgbClr val="002060"/>
              </a:solidFill>
              <a:effectLst>
                <a:outerShdw blurRad="76200" dist="50800" dir="5400000" algn="tl" rotWithShape="0">
                  <a:srgbClr val="000000">
                    <a:alpha val="65000"/>
                  </a:srgbClr>
                </a:outerShdw>
              </a:effectLst>
              <a:latin typeface="Times New Roman"/>
              <a:cs typeface="Times New Roman"/>
            </a:endParaRPr>
          </a:p>
        </p:txBody>
      </p:sp>
      <p:pic>
        <p:nvPicPr>
          <p:cNvPr id="12" name="Picture 9" descr="E:\0000000我图PPT\00001PNG素材\儿童卡通\tr.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11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4531" y="1488116"/>
            <a:ext cx="6201738" cy="1200329"/>
          </a:xfrm>
          <a:prstGeom prst="rect">
            <a:avLst/>
          </a:prstGeom>
        </p:spPr>
        <p:txBody>
          <a:bodyPr wrap="square">
            <a:spAutoFit/>
          </a:bodyPr>
          <a:lstStyle/>
          <a:p>
            <a:pPr algn="ctr">
              <a:tabLst>
                <a:tab pos="4572000" algn="l"/>
              </a:tabLst>
            </a:pPr>
            <a:r>
              <a:rPr lang="en-US" altLang="en-US" sz="2400" b="1" dirty="0" err="1">
                <a:solidFill>
                  <a:srgbClr val="000099"/>
                </a:solidFill>
                <a:latin typeface="Times New Roman" pitchFamily="18" charset="0"/>
              </a:rPr>
              <a:t>Nghe</a:t>
            </a:r>
            <a:r>
              <a:rPr lang="en-US" altLang="en-US" sz="2400" b="1" dirty="0">
                <a:solidFill>
                  <a:srgbClr val="000099"/>
                </a:solidFill>
                <a:latin typeface="Times New Roman" pitchFamily="18" charset="0"/>
              </a:rPr>
              <a:t> </a:t>
            </a:r>
            <a:r>
              <a:rPr lang="en-US" altLang="en-US" sz="2400" b="1" dirty="0" err="1">
                <a:solidFill>
                  <a:srgbClr val="000099"/>
                </a:solidFill>
                <a:latin typeface="Times New Roman" pitchFamily="18" charset="0"/>
              </a:rPr>
              <a:t>nhạc</a:t>
            </a:r>
            <a:r>
              <a:rPr lang="en-US" altLang="en-US" sz="2400" b="1" dirty="0">
                <a:solidFill>
                  <a:srgbClr val="000099"/>
                </a:solidFill>
                <a:latin typeface="Times New Roman" pitchFamily="18" charset="0"/>
              </a:rPr>
              <a:t>: </a:t>
            </a:r>
            <a:r>
              <a:rPr lang="en-US" altLang="en-US" sz="2400" b="1" dirty="0" err="1">
                <a:solidFill>
                  <a:srgbClr val="FF0000"/>
                </a:solidFill>
                <a:latin typeface="Times New Roman" pitchFamily="18" charset="0"/>
              </a:rPr>
              <a:t>Múa</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sư</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tử</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thật</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là</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vui</a:t>
            </a:r>
            <a:endParaRPr lang="en-US" altLang="en-US" sz="2400" b="1" dirty="0">
              <a:solidFill>
                <a:srgbClr val="FF0000"/>
              </a:solidFill>
              <a:latin typeface="Times New Roman" pitchFamily="18" charset="0"/>
            </a:endParaRPr>
          </a:p>
          <a:p>
            <a:pPr algn="ctr">
              <a:tabLst>
                <a:tab pos="4572000" algn="l"/>
              </a:tabLst>
            </a:pPr>
            <a:r>
              <a:rPr lang="en-US" altLang="en-US" sz="2400" b="1" dirty="0" err="1">
                <a:solidFill>
                  <a:srgbClr val="000099"/>
                </a:solidFill>
                <a:latin typeface="Times New Roman" pitchFamily="18" charset="0"/>
              </a:rPr>
              <a:t>Ôn</a:t>
            </a:r>
            <a:r>
              <a:rPr lang="en-US" altLang="en-US" sz="2400" b="1" dirty="0">
                <a:solidFill>
                  <a:srgbClr val="000099"/>
                </a:solidFill>
                <a:latin typeface="Times New Roman" pitchFamily="18" charset="0"/>
              </a:rPr>
              <a:t> </a:t>
            </a:r>
            <a:r>
              <a:rPr lang="en-US" altLang="en-US" sz="2400" b="1" dirty="0" err="1">
                <a:solidFill>
                  <a:srgbClr val="000099"/>
                </a:solidFill>
                <a:latin typeface="Times New Roman" pitchFamily="18" charset="0"/>
              </a:rPr>
              <a:t>tập</a:t>
            </a:r>
            <a:r>
              <a:rPr lang="en-US" altLang="en-US" sz="2400" b="1" dirty="0">
                <a:solidFill>
                  <a:srgbClr val="000099"/>
                </a:solidFill>
                <a:latin typeface="Times New Roman" pitchFamily="18" charset="0"/>
              </a:rPr>
              <a:t> </a:t>
            </a:r>
            <a:r>
              <a:rPr lang="en-US" altLang="en-US" sz="2400" b="1" dirty="0" err="1">
                <a:solidFill>
                  <a:srgbClr val="000099"/>
                </a:solidFill>
                <a:latin typeface="Times New Roman" pitchFamily="18" charset="0"/>
              </a:rPr>
              <a:t>bài</a:t>
            </a:r>
            <a:r>
              <a:rPr lang="en-US" altLang="en-US" sz="2400" b="1" dirty="0">
                <a:solidFill>
                  <a:srgbClr val="000099"/>
                </a:solidFill>
                <a:latin typeface="Times New Roman" pitchFamily="18" charset="0"/>
              </a:rPr>
              <a:t> </a:t>
            </a:r>
            <a:r>
              <a:rPr lang="en-US" altLang="en-US" sz="2400" b="1" dirty="0" err="1">
                <a:solidFill>
                  <a:srgbClr val="000099"/>
                </a:solidFill>
                <a:latin typeface="Times New Roman" pitchFamily="18" charset="0"/>
              </a:rPr>
              <a:t>hát</a:t>
            </a:r>
            <a:r>
              <a:rPr lang="en-US" altLang="en-US" sz="2400" b="1" dirty="0">
                <a:solidFill>
                  <a:srgbClr val="000099"/>
                </a:solidFill>
                <a:latin typeface="Times New Roman" pitchFamily="18" charset="0"/>
              </a:rPr>
              <a:t>: </a:t>
            </a:r>
            <a:r>
              <a:rPr lang="en-US" altLang="en-US" sz="2400" b="1" dirty="0" err="1">
                <a:solidFill>
                  <a:srgbClr val="FF0000"/>
                </a:solidFill>
                <a:latin typeface="Times New Roman" pitchFamily="18" charset="0"/>
              </a:rPr>
              <a:t>Chú</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chim</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nhỏ</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dễ</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thương</a:t>
            </a:r>
            <a:endParaRPr lang="en-US" altLang="en-US" sz="2400" b="1" dirty="0">
              <a:solidFill>
                <a:srgbClr val="FF0000"/>
              </a:solidFill>
              <a:latin typeface="Times New Roman" pitchFamily="18" charset="0"/>
            </a:endParaRPr>
          </a:p>
          <a:p>
            <a:pPr algn="ctr">
              <a:tabLst>
                <a:tab pos="4572000" algn="l"/>
              </a:tabLst>
            </a:pPr>
            <a:endParaRPr lang="en-US" altLang="en-US" sz="2400" b="1" dirty="0">
              <a:solidFill>
                <a:srgbClr val="FF0000"/>
              </a:solidFill>
              <a:latin typeface="Times New Roman" pitchFamily="18" charset="0"/>
            </a:endParaRPr>
          </a:p>
        </p:txBody>
      </p:sp>
      <p:sp>
        <p:nvSpPr>
          <p:cNvPr id="7" name="TextBox 3"/>
          <p:cNvSpPr txBox="1">
            <a:spLocks noChangeArrowheads="1"/>
          </p:cNvSpPr>
          <p:nvPr>
            <p:custDataLst>
              <p:tags r:id="rId1"/>
            </p:custDataLst>
          </p:nvPr>
        </p:nvSpPr>
        <p:spPr bwMode="auto">
          <a:xfrm>
            <a:off x="3364678" y="434109"/>
            <a:ext cx="1751533" cy="525470"/>
          </a:xfrm>
          <a:prstGeom prst="rect">
            <a:avLst/>
          </a:prstGeom>
          <a:no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en-US" altLang="zh-CN" sz="3200" b="1" dirty="0" err="1">
                <a:solidFill>
                  <a:srgbClr val="1810C0"/>
                </a:solidFill>
                <a:latin typeface="Times New Roman" pitchFamily="18" charset="0"/>
                <a:ea typeface="微软雅黑" panose="020B0503020204020204" pitchFamily="34" charset="-122"/>
                <a:cs typeface="Times New Roman" pitchFamily="18" charset="0"/>
              </a:rPr>
              <a:t>Âm</a:t>
            </a:r>
            <a:r>
              <a:rPr lang="en-US" altLang="zh-CN" sz="3200" b="1" dirty="0">
                <a:solidFill>
                  <a:srgbClr val="1810C0"/>
                </a:solidFill>
                <a:latin typeface="Times New Roman" pitchFamily="18" charset="0"/>
                <a:ea typeface="微软雅黑" panose="020B0503020204020204" pitchFamily="34" charset="-122"/>
                <a:cs typeface="Times New Roman" pitchFamily="18" charset="0"/>
              </a:rPr>
              <a:t> </a:t>
            </a:r>
            <a:r>
              <a:rPr lang="en-US" altLang="zh-CN" sz="3200" b="1" dirty="0" err="1">
                <a:solidFill>
                  <a:srgbClr val="1810C0"/>
                </a:solidFill>
                <a:latin typeface="Times New Roman" pitchFamily="18" charset="0"/>
                <a:ea typeface="微软雅黑" panose="020B0503020204020204" pitchFamily="34" charset="-122"/>
                <a:cs typeface="Times New Roman" pitchFamily="18" charset="0"/>
              </a:rPr>
              <a:t>nhạc</a:t>
            </a:r>
            <a:endParaRPr lang="zh-CN" altLang="en-US" sz="3200" b="1" dirty="0">
              <a:solidFill>
                <a:srgbClr val="1810C0"/>
              </a:solidFill>
              <a:latin typeface="Times New Roman" pitchFamily="18" charset="0"/>
              <a:ea typeface="微软雅黑" panose="020B0503020204020204" pitchFamily="34" charset="-122"/>
              <a:cs typeface="Times New Roman" pitchFamily="18" charset="0"/>
            </a:endParaRPr>
          </a:p>
        </p:txBody>
      </p:sp>
      <p:sp>
        <p:nvSpPr>
          <p:cNvPr id="8" name="TextBox 3"/>
          <p:cNvSpPr txBox="1">
            <a:spLocks noChangeArrowheads="1"/>
          </p:cNvSpPr>
          <p:nvPr>
            <p:custDataLst>
              <p:tags r:id="rId2"/>
            </p:custDataLst>
          </p:nvPr>
        </p:nvSpPr>
        <p:spPr bwMode="auto">
          <a:xfrm>
            <a:off x="3628646" y="979965"/>
            <a:ext cx="1751533" cy="525470"/>
          </a:xfrm>
          <a:prstGeom prst="rect">
            <a:avLst/>
          </a:prstGeom>
          <a:no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en-US" altLang="zh-CN" sz="2800" b="1" dirty="0" err="1">
                <a:solidFill>
                  <a:srgbClr val="FF0000"/>
                </a:solidFill>
                <a:latin typeface="Times New Roman" pitchFamily="18" charset="0"/>
                <a:ea typeface="微软雅黑" panose="020B0503020204020204" pitchFamily="34" charset="-122"/>
                <a:cs typeface="Times New Roman" pitchFamily="18" charset="0"/>
              </a:rPr>
              <a:t>Tiết</a:t>
            </a:r>
            <a:r>
              <a:rPr lang="en-US" altLang="zh-CN" sz="2800" b="1" dirty="0">
                <a:solidFill>
                  <a:srgbClr val="FF0000"/>
                </a:solidFill>
                <a:latin typeface="Times New Roman" pitchFamily="18" charset="0"/>
                <a:ea typeface="微软雅黑" panose="020B0503020204020204" pitchFamily="34" charset="-122"/>
                <a:cs typeface="Times New Roman" pitchFamily="18" charset="0"/>
              </a:rPr>
              <a:t> 14</a:t>
            </a:r>
            <a:endParaRPr lang="zh-CN" altLang="en-US" sz="28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12" name="Picture 3" descr="E:\0000000我图PPT\03.20\亲子乐园\34.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0000000我图PPT\03.20\亲子乐园\568i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7380312" y="3147106"/>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E:\0000000我图PPT\03.20\亲子乐园\568io.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3747121" y="3209033"/>
            <a:ext cx="19050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E:\0000000我图PPT\00001PNG素材\儿童卡通\tr.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0350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3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25"/>
                            </p:stCondLst>
                            <p:childTnLst>
                              <p:par>
                                <p:cTn id="9" presetID="10" presetClass="entr" presetSubtype="0" fill="hold" grpId="0" nodeType="afterEffect">
                                  <p:stCondLst>
                                    <p:cond delay="0"/>
                                  </p:stCondLst>
                                  <p:iterate type="lt">
                                    <p:tmPct val="13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426" y="706928"/>
            <a:ext cx="3430163" cy="2072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7826" y="709537"/>
            <a:ext cx="2922008" cy="2072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8426" y="2895786"/>
            <a:ext cx="3430163" cy="2119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Cách làm bánh trung thu nhân thập cẩm chay cho ngày Tết Trung T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77826" y="2895786"/>
            <a:ext cx="2922007" cy="2119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95736" y="41786"/>
            <a:ext cx="5454606" cy="461665"/>
          </a:xfrm>
          <a:prstGeom prst="rect">
            <a:avLst/>
          </a:prstGeom>
          <a:noFill/>
        </p:spPr>
        <p:txBody>
          <a:bodyPr wrap="square" rtlCol="0">
            <a:spAutoFit/>
          </a:bodyPr>
          <a:lstStyle/>
          <a:p>
            <a:r>
              <a:rPr lang="en-US" sz="2400"/>
              <a:t>Hình ảnh em liên tưởng đến ngày tết nào</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3744" y="3489853"/>
            <a:ext cx="256132" cy="205343"/>
          </a:xfrm>
          <a:prstGeom prst="rect">
            <a:avLst/>
          </a:prstGeom>
        </p:spPr>
      </p:pic>
    </p:spTree>
    <p:extLst>
      <p:ext uri="{BB962C8B-B14F-4D97-AF65-F5344CB8AC3E}">
        <p14:creationId xmlns:p14="http://schemas.microsoft.com/office/powerpoint/2010/main" val="341998327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custDataLst>
              <p:tags r:id="rId1"/>
            </p:custDataLst>
          </p:nvPr>
        </p:nvSpPr>
        <p:spPr bwMode="auto">
          <a:xfrm>
            <a:off x="3291841" y="214653"/>
            <a:ext cx="2377440" cy="525470"/>
          </a:xfrm>
          <a:prstGeom prst="rect">
            <a:avLst/>
          </a:prstGeom>
          <a:no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defRPr/>
            </a:pPr>
            <a:r>
              <a:rPr lang="en-US" altLang="zh-CN" sz="2800" b="1" dirty="0">
                <a:solidFill>
                  <a:srgbClr val="FF0000"/>
                </a:solidFill>
                <a:latin typeface="Times New Roman" pitchFamily="18" charset="0"/>
                <a:ea typeface="微软雅黑" panose="020B0503020204020204" pitchFamily="34" charset="-122"/>
                <a:cs typeface="Times New Roman" pitchFamily="18" charset="0"/>
              </a:rPr>
              <a:t>KHỞI ĐỘNG</a:t>
            </a:r>
            <a:endParaRPr lang="zh-CN" altLang="en-US" sz="28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9" name="Picture 3" descr="E:\0000000我图PPT\03.20\亲子乐园\3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117686"/>
            <a:ext cx="9145588" cy="10281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0000000我图PPT\03.20\亲子乐园\568i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309953" y="3643898"/>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E:\0000000我图PPT\03.20\亲子乐园\568i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249140" y="3746579"/>
            <a:ext cx="1545033" cy="1709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E:\0000000我图PPT\00001PNG素材\儿童卡通\tr.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70437" y="3948615"/>
            <a:ext cx="1943519" cy="13057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7934" y="1215796"/>
            <a:ext cx="8025254" cy="2197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Group 33"/>
          <p:cNvGrpSpPr/>
          <p:nvPr/>
        </p:nvGrpSpPr>
        <p:grpSpPr>
          <a:xfrm>
            <a:off x="567101" y="1499341"/>
            <a:ext cx="8064835" cy="1216390"/>
            <a:chOff x="640253" y="1645575"/>
            <a:chExt cx="8064835" cy="1216390"/>
          </a:xfrm>
        </p:grpSpPr>
        <p:sp>
          <p:nvSpPr>
            <p:cNvPr id="35" name="Rectangle 34"/>
            <p:cNvSpPr/>
            <p:nvPr/>
          </p:nvSpPr>
          <p:spPr>
            <a:xfrm>
              <a:off x="1112450" y="2400300"/>
              <a:ext cx="7592638" cy="461665"/>
            </a:xfrm>
            <a:prstGeom prst="rect">
              <a:avLst/>
            </a:prstGeom>
          </p:spPr>
          <p:txBody>
            <a:bodyPr wrap="square">
              <a:spAutoFit/>
            </a:bodyPr>
            <a:lstStyle/>
            <a:p>
              <a:pPr>
                <a:tabLst>
                  <a:tab pos="4572000" algn="l"/>
                </a:tabLst>
              </a:pPr>
              <a:r>
                <a:rPr lang="en-US" altLang="en-US" sz="2400" b="1" dirty="0">
                  <a:solidFill>
                    <a:srgbClr val="000099"/>
                  </a:solidFill>
                  <a:latin typeface="Times New Roman" pitchFamily="18" charset="0"/>
                </a:rPr>
                <a:t> </a:t>
              </a:r>
              <a:r>
                <a:rPr lang="en-US" altLang="en-US" sz="2400" b="1" dirty="0" err="1">
                  <a:solidFill>
                    <a:srgbClr val="000099"/>
                  </a:solidFill>
                  <a:latin typeface="Times New Roman" pitchFamily="18" charset="0"/>
                </a:rPr>
                <a:t>Cắc</a:t>
              </a:r>
              <a:r>
                <a:rPr lang="en-US" altLang="en-US" sz="2400" b="1" dirty="0">
                  <a:solidFill>
                    <a:srgbClr val="000099"/>
                  </a:solidFill>
                  <a:latin typeface="Times New Roman" pitchFamily="18" charset="0"/>
                </a:rPr>
                <a:t>    </a:t>
              </a:r>
              <a:r>
                <a:rPr lang="en-US" altLang="en-US" sz="2400" b="1" dirty="0" err="1">
                  <a:solidFill>
                    <a:srgbClr val="FF0000"/>
                  </a:solidFill>
                  <a:latin typeface="Times New Roman" pitchFamily="18" charset="0"/>
                </a:rPr>
                <a:t>tùng</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tùng</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tùng</a:t>
              </a:r>
              <a:r>
                <a:rPr lang="en-US" altLang="en-US" sz="2400" b="1" dirty="0">
                  <a:solidFill>
                    <a:srgbClr val="FF0000"/>
                  </a:solidFill>
                  <a:latin typeface="Times New Roman" pitchFamily="18" charset="0"/>
                </a:rPr>
                <a:t>   </a:t>
              </a:r>
              <a:r>
                <a:rPr lang="en-US" altLang="en-US" sz="2400" b="1" dirty="0" err="1">
                  <a:solidFill>
                    <a:srgbClr val="000099"/>
                  </a:solidFill>
                  <a:latin typeface="Times New Roman" pitchFamily="18" charset="0"/>
                </a:rPr>
                <a:t>cắc</a:t>
              </a:r>
              <a:r>
                <a:rPr lang="en-US" altLang="en-US" sz="2400" b="1" dirty="0">
                  <a:solidFill>
                    <a:srgbClr val="000099"/>
                  </a:solidFill>
                  <a:latin typeface="Times New Roman" pitchFamily="18" charset="0"/>
                </a:rPr>
                <a:t>   </a:t>
              </a:r>
              <a:r>
                <a:rPr lang="en-US" altLang="en-US" sz="2400" b="1" dirty="0" err="1">
                  <a:solidFill>
                    <a:srgbClr val="000099"/>
                  </a:solidFill>
                  <a:latin typeface="Times New Roman" pitchFamily="18" charset="0"/>
                </a:rPr>
                <a:t>cắc</a:t>
              </a:r>
              <a:r>
                <a:rPr lang="en-US" altLang="en-US" sz="2400" b="1" dirty="0">
                  <a:solidFill>
                    <a:srgbClr val="000099"/>
                  </a:solidFill>
                  <a:latin typeface="Times New Roman" pitchFamily="18" charset="0"/>
                </a:rPr>
                <a:t>   </a:t>
              </a:r>
              <a:r>
                <a:rPr lang="en-US" altLang="en-US" sz="2400" b="1" dirty="0" err="1">
                  <a:solidFill>
                    <a:srgbClr val="FF0000"/>
                  </a:solidFill>
                  <a:latin typeface="Times New Roman" pitchFamily="18" charset="0"/>
                </a:rPr>
                <a:t>tùng</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tùng</a:t>
              </a:r>
              <a:r>
                <a:rPr lang="en-US" altLang="en-US" sz="2400" b="1" dirty="0">
                  <a:solidFill>
                    <a:srgbClr val="FF0000"/>
                  </a:solidFill>
                  <a:latin typeface="Times New Roman" pitchFamily="18" charset="0"/>
                </a:rPr>
                <a:t>   </a:t>
              </a:r>
              <a:r>
                <a:rPr lang="en-US" altLang="en-US" sz="2400" b="1" dirty="0" err="1">
                  <a:solidFill>
                    <a:srgbClr val="FF0000"/>
                  </a:solidFill>
                  <a:latin typeface="Times New Roman" pitchFamily="18" charset="0"/>
                </a:rPr>
                <a:t>tùng</a:t>
              </a:r>
              <a:endParaRPr lang="en-US" altLang="en-US" sz="2400" b="1" dirty="0">
                <a:solidFill>
                  <a:srgbClr val="FF0000"/>
                </a:solidFill>
                <a:latin typeface="Times New Roman" pitchFamily="18" charset="0"/>
              </a:endParaRPr>
            </a:p>
          </p:txBody>
        </p:sp>
        <p:pic>
          <p:nvPicPr>
            <p:cNvPr id="36"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253" y="1681857"/>
              <a:ext cx="304593" cy="5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p:cNvCxnSpPr/>
            <p:nvPr/>
          </p:nvCxnSpPr>
          <p:spPr>
            <a:xfrm>
              <a:off x="1993011" y="1696371"/>
              <a:ext cx="0" cy="53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5071" y="1667344"/>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8838" y="1652834"/>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p:cNvCxnSpPr/>
            <p:nvPr/>
          </p:nvCxnSpPr>
          <p:spPr>
            <a:xfrm>
              <a:off x="3719748" y="1681853"/>
              <a:ext cx="0" cy="53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9238" y="1681854"/>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9">
              <a:extLst>
                <a:ext uri="{BEBA8EAE-BF5A-486C-A8C5-ECC9F3942E4B}">
                  <a14:imgProps xmlns:a14="http://schemas.microsoft.com/office/drawing/2010/main">
                    <a14:imgLayer r:embed="rId10">
                      <a14:imgEffect>
                        <a14:backgroundRemoval t="9890" b="100000" l="8772" r="89474"/>
                      </a14:imgEffect>
                    </a14:imgLayer>
                  </a14:imgProps>
                </a:ext>
                <a:ext uri="{28A0092B-C50C-407E-A947-70E740481C1C}">
                  <a14:useLocalDpi xmlns:a14="http://schemas.microsoft.com/office/drawing/2010/main" val="0"/>
                </a:ext>
              </a:extLst>
            </a:blip>
            <a:stretch>
              <a:fillRect/>
            </a:stretch>
          </p:blipFill>
          <p:spPr>
            <a:xfrm>
              <a:off x="1453826" y="1667344"/>
              <a:ext cx="413499" cy="660148"/>
            </a:xfrm>
            <a:prstGeom prst="rect">
              <a:avLst/>
            </a:prstGeom>
          </p:spPr>
        </p:pic>
        <p:cxnSp>
          <p:nvCxnSpPr>
            <p:cNvPr id="43" name="Straight Connector 42"/>
            <p:cNvCxnSpPr/>
            <p:nvPr/>
          </p:nvCxnSpPr>
          <p:spPr>
            <a:xfrm>
              <a:off x="5685829" y="1674602"/>
              <a:ext cx="0" cy="53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7889" y="1645575"/>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1656" y="1660093"/>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p:cNvCxnSpPr/>
            <p:nvPr/>
          </p:nvCxnSpPr>
          <p:spPr>
            <a:xfrm>
              <a:off x="7412566" y="1660084"/>
              <a:ext cx="0" cy="538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2056" y="1660085"/>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11">
              <a:extLst>
                <a:ext uri="{BEBA8EAE-BF5A-486C-A8C5-ECC9F3942E4B}">
                  <a14:imgProps xmlns:a14="http://schemas.microsoft.com/office/drawing/2010/main">
                    <a14:imgLayer r:embed="rId12">
                      <a14:imgEffect>
                        <a14:backgroundRemoval t="0" b="100000" l="7895" r="89474"/>
                      </a14:imgEffect>
                    </a14:imgLayer>
                  </a14:imgProps>
                </a:ext>
                <a:ext uri="{28A0092B-C50C-407E-A947-70E740481C1C}">
                  <a14:useLocalDpi xmlns:a14="http://schemas.microsoft.com/office/drawing/2010/main" val="0"/>
                </a:ext>
              </a:extLst>
            </a:blip>
            <a:stretch>
              <a:fillRect/>
            </a:stretch>
          </p:blipFill>
          <p:spPr>
            <a:xfrm>
              <a:off x="8105449" y="1785637"/>
              <a:ext cx="288570" cy="311351"/>
            </a:xfrm>
            <a:prstGeom prst="rect">
              <a:avLst/>
            </a:prstGeom>
          </p:spPr>
        </p:pic>
        <p:pic>
          <p:nvPicPr>
            <p:cNvPr id="49" name="Picture 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5733" y="1683092"/>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1276" y="1697610"/>
              <a:ext cx="168505" cy="56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ine 100"/>
            <p:cNvSpPr>
              <a:spLocks noChangeShapeType="1"/>
            </p:cNvSpPr>
            <p:nvPr/>
          </p:nvSpPr>
          <p:spPr bwMode="auto">
            <a:xfrm flipH="1">
              <a:off x="4908768" y="1696372"/>
              <a:ext cx="52101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pic>
        <p:nvPicPr>
          <p:cNvPr id="52" name="Picture 5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92734" y="2664373"/>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9686" y="2664373"/>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43651" y="2659639"/>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12092" y="2670048"/>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58658" y="2670048"/>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75610" y="2670048"/>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09575" y="2665314"/>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04864" y="2675723"/>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5677" y="2659638"/>
            <a:ext cx="702798" cy="60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715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000" fill="hold"/>
                                        <p:tgtEl>
                                          <p:spTgt spid="52"/>
                                        </p:tgtEl>
                                        <p:attrNameLst>
                                          <p:attrName>ppt_w</p:attrName>
                                        </p:attrNameLst>
                                      </p:cBhvr>
                                      <p:tavLst>
                                        <p:tav tm="0">
                                          <p:val>
                                            <p:fltVal val="0"/>
                                          </p:val>
                                        </p:tav>
                                        <p:tav tm="100000">
                                          <p:val>
                                            <p:strVal val="#ppt_w"/>
                                          </p:val>
                                        </p:tav>
                                      </p:tavLst>
                                    </p:anim>
                                    <p:anim calcmode="lin" valueType="num">
                                      <p:cBhvr>
                                        <p:cTn id="8" dur="1000" fill="hold"/>
                                        <p:tgtEl>
                                          <p:spTgt spid="52"/>
                                        </p:tgtEl>
                                        <p:attrNameLst>
                                          <p:attrName>ppt_h</p:attrName>
                                        </p:attrNameLst>
                                      </p:cBhvr>
                                      <p:tavLst>
                                        <p:tav tm="0">
                                          <p:val>
                                            <p:fltVal val="0"/>
                                          </p:val>
                                        </p:tav>
                                        <p:tav tm="100000">
                                          <p:val>
                                            <p:strVal val="#ppt_h"/>
                                          </p:val>
                                        </p:tav>
                                      </p:tavLst>
                                    </p:anim>
                                    <p:anim calcmode="lin" valueType="num">
                                      <p:cBhvr>
                                        <p:cTn id="9" dur="1000" fill="hold"/>
                                        <p:tgtEl>
                                          <p:spTgt spid="52"/>
                                        </p:tgtEl>
                                        <p:attrNameLst>
                                          <p:attrName>style.rotation</p:attrName>
                                        </p:attrNameLst>
                                      </p:cBhvr>
                                      <p:tavLst>
                                        <p:tav tm="0">
                                          <p:val>
                                            <p:fltVal val="90"/>
                                          </p:val>
                                        </p:tav>
                                        <p:tav tm="100000">
                                          <p:val>
                                            <p:fltVal val="0"/>
                                          </p:val>
                                        </p:tav>
                                      </p:tavLst>
                                    </p:anim>
                                    <p:animEffect transition="in" filter="fade">
                                      <p:cBhvr>
                                        <p:cTn id="10" dur="1000"/>
                                        <p:tgtEl>
                                          <p:spTgt spid="52"/>
                                        </p:tgtEl>
                                      </p:cBhvr>
                                    </p:animEffect>
                                  </p:childTnLst>
                                </p:cTn>
                              </p:par>
                              <p:par>
                                <p:cTn id="11" presetID="3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1000" fill="hold"/>
                                        <p:tgtEl>
                                          <p:spTgt spid="53"/>
                                        </p:tgtEl>
                                        <p:attrNameLst>
                                          <p:attrName>ppt_w</p:attrName>
                                        </p:attrNameLst>
                                      </p:cBhvr>
                                      <p:tavLst>
                                        <p:tav tm="0">
                                          <p:val>
                                            <p:fltVal val="0"/>
                                          </p:val>
                                        </p:tav>
                                        <p:tav tm="100000">
                                          <p:val>
                                            <p:strVal val="#ppt_w"/>
                                          </p:val>
                                        </p:tav>
                                      </p:tavLst>
                                    </p:anim>
                                    <p:anim calcmode="lin" valueType="num">
                                      <p:cBhvr>
                                        <p:cTn id="14" dur="1000" fill="hold"/>
                                        <p:tgtEl>
                                          <p:spTgt spid="53"/>
                                        </p:tgtEl>
                                        <p:attrNameLst>
                                          <p:attrName>ppt_h</p:attrName>
                                        </p:attrNameLst>
                                      </p:cBhvr>
                                      <p:tavLst>
                                        <p:tav tm="0">
                                          <p:val>
                                            <p:fltVal val="0"/>
                                          </p:val>
                                        </p:tav>
                                        <p:tav tm="100000">
                                          <p:val>
                                            <p:strVal val="#ppt_h"/>
                                          </p:val>
                                        </p:tav>
                                      </p:tavLst>
                                    </p:anim>
                                    <p:anim calcmode="lin" valueType="num">
                                      <p:cBhvr>
                                        <p:cTn id="15" dur="1000" fill="hold"/>
                                        <p:tgtEl>
                                          <p:spTgt spid="53"/>
                                        </p:tgtEl>
                                        <p:attrNameLst>
                                          <p:attrName>style.rotation</p:attrName>
                                        </p:attrNameLst>
                                      </p:cBhvr>
                                      <p:tavLst>
                                        <p:tav tm="0">
                                          <p:val>
                                            <p:fltVal val="90"/>
                                          </p:val>
                                        </p:tav>
                                        <p:tav tm="100000">
                                          <p:val>
                                            <p:fltVal val="0"/>
                                          </p:val>
                                        </p:tav>
                                      </p:tavLst>
                                    </p:anim>
                                    <p:animEffect transition="in" filter="fade">
                                      <p:cBhvr>
                                        <p:cTn id="16" dur="1000"/>
                                        <p:tgtEl>
                                          <p:spTgt spid="53"/>
                                        </p:tgtEl>
                                      </p:cBhvr>
                                    </p:animEffect>
                                  </p:childTnLst>
                                </p:cTn>
                              </p:par>
                              <p:par>
                                <p:cTn id="17" presetID="3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1000" fill="hold"/>
                                        <p:tgtEl>
                                          <p:spTgt spid="54"/>
                                        </p:tgtEl>
                                        <p:attrNameLst>
                                          <p:attrName>ppt_w</p:attrName>
                                        </p:attrNameLst>
                                      </p:cBhvr>
                                      <p:tavLst>
                                        <p:tav tm="0">
                                          <p:val>
                                            <p:fltVal val="0"/>
                                          </p:val>
                                        </p:tav>
                                        <p:tav tm="100000">
                                          <p:val>
                                            <p:strVal val="#ppt_w"/>
                                          </p:val>
                                        </p:tav>
                                      </p:tavLst>
                                    </p:anim>
                                    <p:anim calcmode="lin" valueType="num">
                                      <p:cBhvr>
                                        <p:cTn id="20" dur="1000" fill="hold"/>
                                        <p:tgtEl>
                                          <p:spTgt spid="54"/>
                                        </p:tgtEl>
                                        <p:attrNameLst>
                                          <p:attrName>ppt_h</p:attrName>
                                        </p:attrNameLst>
                                      </p:cBhvr>
                                      <p:tavLst>
                                        <p:tav tm="0">
                                          <p:val>
                                            <p:fltVal val="0"/>
                                          </p:val>
                                        </p:tav>
                                        <p:tav tm="100000">
                                          <p:val>
                                            <p:strVal val="#ppt_h"/>
                                          </p:val>
                                        </p:tav>
                                      </p:tavLst>
                                    </p:anim>
                                    <p:anim calcmode="lin" valueType="num">
                                      <p:cBhvr>
                                        <p:cTn id="21" dur="1000" fill="hold"/>
                                        <p:tgtEl>
                                          <p:spTgt spid="54"/>
                                        </p:tgtEl>
                                        <p:attrNameLst>
                                          <p:attrName>style.rotation</p:attrName>
                                        </p:attrNameLst>
                                      </p:cBhvr>
                                      <p:tavLst>
                                        <p:tav tm="0">
                                          <p:val>
                                            <p:fltVal val="90"/>
                                          </p:val>
                                        </p:tav>
                                        <p:tav tm="100000">
                                          <p:val>
                                            <p:fltVal val="0"/>
                                          </p:val>
                                        </p:tav>
                                      </p:tavLst>
                                    </p:anim>
                                    <p:animEffect transition="in" filter="fade">
                                      <p:cBhvr>
                                        <p:cTn id="22" dur="1000"/>
                                        <p:tgtEl>
                                          <p:spTgt spid="54"/>
                                        </p:tgtEl>
                                      </p:cBhvr>
                                    </p:animEffect>
                                  </p:childTnLst>
                                </p:cTn>
                              </p:par>
                              <p:par>
                                <p:cTn id="23" presetID="3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1000" fill="hold"/>
                                        <p:tgtEl>
                                          <p:spTgt spid="55"/>
                                        </p:tgtEl>
                                        <p:attrNameLst>
                                          <p:attrName>ppt_w</p:attrName>
                                        </p:attrNameLst>
                                      </p:cBhvr>
                                      <p:tavLst>
                                        <p:tav tm="0">
                                          <p:val>
                                            <p:fltVal val="0"/>
                                          </p:val>
                                        </p:tav>
                                        <p:tav tm="100000">
                                          <p:val>
                                            <p:strVal val="#ppt_w"/>
                                          </p:val>
                                        </p:tav>
                                      </p:tavLst>
                                    </p:anim>
                                    <p:anim calcmode="lin" valueType="num">
                                      <p:cBhvr>
                                        <p:cTn id="26" dur="1000" fill="hold"/>
                                        <p:tgtEl>
                                          <p:spTgt spid="55"/>
                                        </p:tgtEl>
                                        <p:attrNameLst>
                                          <p:attrName>ppt_h</p:attrName>
                                        </p:attrNameLst>
                                      </p:cBhvr>
                                      <p:tavLst>
                                        <p:tav tm="0">
                                          <p:val>
                                            <p:fltVal val="0"/>
                                          </p:val>
                                        </p:tav>
                                        <p:tav tm="100000">
                                          <p:val>
                                            <p:strVal val="#ppt_h"/>
                                          </p:val>
                                        </p:tav>
                                      </p:tavLst>
                                    </p:anim>
                                    <p:anim calcmode="lin" valueType="num">
                                      <p:cBhvr>
                                        <p:cTn id="27" dur="1000" fill="hold"/>
                                        <p:tgtEl>
                                          <p:spTgt spid="55"/>
                                        </p:tgtEl>
                                        <p:attrNameLst>
                                          <p:attrName>style.rotation</p:attrName>
                                        </p:attrNameLst>
                                      </p:cBhvr>
                                      <p:tavLst>
                                        <p:tav tm="0">
                                          <p:val>
                                            <p:fltVal val="90"/>
                                          </p:val>
                                        </p:tav>
                                        <p:tav tm="100000">
                                          <p:val>
                                            <p:fltVal val="0"/>
                                          </p:val>
                                        </p:tav>
                                      </p:tavLst>
                                    </p:anim>
                                    <p:animEffect transition="in" filter="fade">
                                      <p:cBhvr>
                                        <p:cTn id="28" dur="1000"/>
                                        <p:tgtEl>
                                          <p:spTgt spid="55"/>
                                        </p:tgtEl>
                                      </p:cBhvr>
                                    </p:animEffect>
                                  </p:childTnLst>
                                </p:cTn>
                              </p:par>
                              <p:par>
                                <p:cTn id="29" presetID="3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1000" fill="hold"/>
                                        <p:tgtEl>
                                          <p:spTgt spid="61"/>
                                        </p:tgtEl>
                                        <p:attrNameLst>
                                          <p:attrName>ppt_w</p:attrName>
                                        </p:attrNameLst>
                                      </p:cBhvr>
                                      <p:tavLst>
                                        <p:tav tm="0">
                                          <p:val>
                                            <p:fltVal val="0"/>
                                          </p:val>
                                        </p:tav>
                                        <p:tav tm="100000">
                                          <p:val>
                                            <p:strVal val="#ppt_w"/>
                                          </p:val>
                                        </p:tav>
                                      </p:tavLst>
                                    </p:anim>
                                    <p:anim calcmode="lin" valueType="num">
                                      <p:cBhvr>
                                        <p:cTn id="32" dur="1000" fill="hold"/>
                                        <p:tgtEl>
                                          <p:spTgt spid="61"/>
                                        </p:tgtEl>
                                        <p:attrNameLst>
                                          <p:attrName>ppt_h</p:attrName>
                                        </p:attrNameLst>
                                      </p:cBhvr>
                                      <p:tavLst>
                                        <p:tav tm="0">
                                          <p:val>
                                            <p:fltVal val="0"/>
                                          </p:val>
                                        </p:tav>
                                        <p:tav tm="100000">
                                          <p:val>
                                            <p:strVal val="#ppt_h"/>
                                          </p:val>
                                        </p:tav>
                                      </p:tavLst>
                                    </p:anim>
                                    <p:anim calcmode="lin" valueType="num">
                                      <p:cBhvr>
                                        <p:cTn id="33" dur="1000" fill="hold"/>
                                        <p:tgtEl>
                                          <p:spTgt spid="61"/>
                                        </p:tgtEl>
                                        <p:attrNameLst>
                                          <p:attrName>style.rotation</p:attrName>
                                        </p:attrNameLst>
                                      </p:cBhvr>
                                      <p:tavLst>
                                        <p:tav tm="0">
                                          <p:val>
                                            <p:fltVal val="90"/>
                                          </p:val>
                                        </p:tav>
                                        <p:tav tm="100000">
                                          <p:val>
                                            <p:fltVal val="0"/>
                                          </p:val>
                                        </p:tav>
                                      </p:tavLst>
                                    </p:anim>
                                    <p:animEffect transition="in" filter="fade">
                                      <p:cBhvr>
                                        <p:cTn id="34" dur="1000"/>
                                        <p:tgtEl>
                                          <p:spTgt spid="61"/>
                                        </p:tgtEl>
                                      </p:cBhvr>
                                    </p:animEffect>
                                  </p:childTnLst>
                                </p:cTn>
                              </p:par>
                              <p:par>
                                <p:cTn id="35" presetID="3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p:cTn id="37" dur="1000" fill="hold"/>
                                        <p:tgtEl>
                                          <p:spTgt spid="62"/>
                                        </p:tgtEl>
                                        <p:attrNameLst>
                                          <p:attrName>ppt_w</p:attrName>
                                        </p:attrNameLst>
                                      </p:cBhvr>
                                      <p:tavLst>
                                        <p:tav tm="0">
                                          <p:val>
                                            <p:fltVal val="0"/>
                                          </p:val>
                                        </p:tav>
                                        <p:tav tm="100000">
                                          <p:val>
                                            <p:strVal val="#ppt_w"/>
                                          </p:val>
                                        </p:tav>
                                      </p:tavLst>
                                    </p:anim>
                                    <p:anim calcmode="lin" valueType="num">
                                      <p:cBhvr>
                                        <p:cTn id="38" dur="1000" fill="hold"/>
                                        <p:tgtEl>
                                          <p:spTgt spid="62"/>
                                        </p:tgtEl>
                                        <p:attrNameLst>
                                          <p:attrName>ppt_h</p:attrName>
                                        </p:attrNameLst>
                                      </p:cBhvr>
                                      <p:tavLst>
                                        <p:tav tm="0">
                                          <p:val>
                                            <p:fltVal val="0"/>
                                          </p:val>
                                        </p:tav>
                                        <p:tav tm="100000">
                                          <p:val>
                                            <p:strVal val="#ppt_h"/>
                                          </p:val>
                                        </p:tav>
                                      </p:tavLst>
                                    </p:anim>
                                    <p:anim calcmode="lin" valueType="num">
                                      <p:cBhvr>
                                        <p:cTn id="39" dur="1000" fill="hold"/>
                                        <p:tgtEl>
                                          <p:spTgt spid="62"/>
                                        </p:tgtEl>
                                        <p:attrNameLst>
                                          <p:attrName>style.rotation</p:attrName>
                                        </p:attrNameLst>
                                      </p:cBhvr>
                                      <p:tavLst>
                                        <p:tav tm="0">
                                          <p:val>
                                            <p:fltVal val="90"/>
                                          </p:val>
                                        </p:tav>
                                        <p:tav tm="100000">
                                          <p:val>
                                            <p:fltVal val="0"/>
                                          </p:val>
                                        </p:tav>
                                      </p:tavLst>
                                    </p:anim>
                                    <p:animEffect transition="in" filter="fade">
                                      <p:cBhvr>
                                        <p:cTn id="40" dur="1000"/>
                                        <p:tgtEl>
                                          <p:spTgt spid="62"/>
                                        </p:tgtEl>
                                      </p:cBhvr>
                                    </p:animEffect>
                                  </p:childTnLst>
                                </p:cTn>
                              </p:par>
                              <p:par>
                                <p:cTn id="41" presetID="3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1000" fill="hold"/>
                                        <p:tgtEl>
                                          <p:spTgt spid="63"/>
                                        </p:tgtEl>
                                        <p:attrNameLst>
                                          <p:attrName>ppt_w</p:attrName>
                                        </p:attrNameLst>
                                      </p:cBhvr>
                                      <p:tavLst>
                                        <p:tav tm="0">
                                          <p:val>
                                            <p:fltVal val="0"/>
                                          </p:val>
                                        </p:tav>
                                        <p:tav tm="100000">
                                          <p:val>
                                            <p:strVal val="#ppt_w"/>
                                          </p:val>
                                        </p:tav>
                                      </p:tavLst>
                                    </p:anim>
                                    <p:anim calcmode="lin" valueType="num">
                                      <p:cBhvr>
                                        <p:cTn id="44" dur="1000" fill="hold"/>
                                        <p:tgtEl>
                                          <p:spTgt spid="63"/>
                                        </p:tgtEl>
                                        <p:attrNameLst>
                                          <p:attrName>ppt_h</p:attrName>
                                        </p:attrNameLst>
                                      </p:cBhvr>
                                      <p:tavLst>
                                        <p:tav tm="0">
                                          <p:val>
                                            <p:fltVal val="0"/>
                                          </p:val>
                                        </p:tav>
                                        <p:tav tm="100000">
                                          <p:val>
                                            <p:strVal val="#ppt_h"/>
                                          </p:val>
                                        </p:tav>
                                      </p:tavLst>
                                    </p:anim>
                                    <p:anim calcmode="lin" valueType="num">
                                      <p:cBhvr>
                                        <p:cTn id="45" dur="1000" fill="hold"/>
                                        <p:tgtEl>
                                          <p:spTgt spid="63"/>
                                        </p:tgtEl>
                                        <p:attrNameLst>
                                          <p:attrName>style.rotation</p:attrName>
                                        </p:attrNameLst>
                                      </p:cBhvr>
                                      <p:tavLst>
                                        <p:tav tm="0">
                                          <p:val>
                                            <p:fltVal val="90"/>
                                          </p:val>
                                        </p:tav>
                                        <p:tav tm="100000">
                                          <p:val>
                                            <p:fltVal val="0"/>
                                          </p:val>
                                        </p:tav>
                                      </p:tavLst>
                                    </p:anim>
                                    <p:animEffect transition="in" filter="fade">
                                      <p:cBhvr>
                                        <p:cTn id="46" dur="1000"/>
                                        <p:tgtEl>
                                          <p:spTgt spid="63"/>
                                        </p:tgtEl>
                                      </p:cBhvr>
                                    </p:animEffect>
                                  </p:childTnLst>
                                </p:cTn>
                              </p:par>
                              <p:par>
                                <p:cTn id="47" presetID="31" presetClass="entr" presetSubtype="0"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p:cTn id="49" dur="1000" fill="hold"/>
                                        <p:tgtEl>
                                          <p:spTgt spid="64"/>
                                        </p:tgtEl>
                                        <p:attrNameLst>
                                          <p:attrName>ppt_w</p:attrName>
                                        </p:attrNameLst>
                                      </p:cBhvr>
                                      <p:tavLst>
                                        <p:tav tm="0">
                                          <p:val>
                                            <p:fltVal val="0"/>
                                          </p:val>
                                        </p:tav>
                                        <p:tav tm="100000">
                                          <p:val>
                                            <p:strVal val="#ppt_w"/>
                                          </p:val>
                                        </p:tav>
                                      </p:tavLst>
                                    </p:anim>
                                    <p:anim calcmode="lin" valueType="num">
                                      <p:cBhvr>
                                        <p:cTn id="50" dur="1000" fill="hold"/>
                                        <p:tgtEl>
                                          <p:spTgt spid="64"/>
                                        </p:tgtEl>
                                        <p:attrNameLst>
                                          <p:attrName>ppt_h</p:attrName>
                                        </p:attrNameLst>
                                      </p:cBhvr>
                                      <p:tavLst>
                                        <p:tav tm="0">
                                          <p:val>
                                            <p:fltVal val="0"/>
                                          </p:val>
                                        </p:tav>
                                        <p:tav tm="100000">
                                          <p:val>
                                            <p:strVal val="#ppt_h"/>
                                          </p:val>
                                        </p:tav>
                                      </p:tavLst>
                                    </p:anim>
                                    <p:anim calcmode="lin" valueType="num">
                                      <p:cBhvr>
                                        <p:cTn id="51" dur="1000" fill="hold"/>
                                        <p:tgtEl>
                                          <p:spTgt spid="64"/>
                                        </p:tgtEl>
                                        <p:attrNameLst>
                                          <p:attrName>style.rotation</p:attrName>
                                        </p:attrNameLst>
                                      </p:cBhvr>
                                      <p:tavLst>
                                        <p:tav tm="0">
                                          <p:val>
                                            <p:fltVal val="90"/>
                                          </p:val>
                                        </p:tav>
                                        <p:tav tm="100000">
                                          <p:val>
                                            <p:fltVal val="0"/>
                                          </p:val>
                                        </p:tav>
                                      </p:tavLst>
                                    </p:anim>
                                    <p:animEffect transition="in" filter="fade">
                                      <p:cBhvr>
                                        <p:cTn id="52" dur="1000"/>
                                        <p:tgtEl>
                                          <p:spTgt spid="64"/>
                                        </p:tgtEl>
                                      </p:cBhvr>
                                    </p:animEffect>
                                  </p:childTnLst>
                                </p:cTn>
                              </p:par>
                              <p:par>
                                <p:cTn id="53" presetID="31" presetClass="entr" presetSubtype="0"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1000" fill="hold"/>
                                        <p:tgtEl>
                                          <p:spTgt spid="65"/>
                                        </p:tgtEl>
                                        <p:attrNameLst>
                                          <p:attrName>ppt_w</p:attrName>
                                        </p:attrNameLst>
                                      </p:cBhvr>
                                      <p:tavLst>
                                        <p:tav tm="0">
                                          <p:val>
                                            <p:fltVal val="0"/>
                                          </p:val>
                                        </p:tav>
                                        <p:tav tm="100000">
                                          <p:val>
                                            <p:strVal val="#ppt_w"/>
                                          </p:val>
                                        </p:tav>
                                      </p:tavLst>
                                    </p:anim>
                                    <p:anim calcmode="lin" valueType="num">
                                      <p:cBhvr>
                                        <p:cTn id="56" dur="1000" fill="hold"/>
                                        <p:tgtEl>
                                          <p:spTgt spid="65"/>
                                        </p:tgtEl>
                                        <p:attrNameLst>
                                          <p:attrName>ppt_h</p:attrName>
                                        </p:attrNameLst>
                                      </p:cBhvr>
                                      <p:tavLst>
                                        <p:tav tm="0">
                                          <p:val>
                                            <p:fltVal val="0"/>
                                          </p:val>
                                        </p:tav>
                                        <p:tav tm="100000">
                                          <p:val>
                                            <p:strVal val="#ppt_h"/>
                                          </p:val>
                                        </p:tav>
                                      </p:tavLst>
                                    </p:anim>
                                    <p:anim calcmode="lin" valueType="num">
                                      <p:cBhvr>
                                        <p:cTn id="57" dur="1000" fill="hold"/>
                                        <p:tgtEl>
                                          <p:spTgt spid="65"/>
                                        </p:tgtEl>
                                        <p:attrNameLst>
                                          <p:attrName>style.rotation</p:attrName>
                                        </p:attrNameLst>
                                      </p:cBhvr>
                                      <p:tavLst>
                                        <p:tav tm="0">
                                          <p:val>
                                            <p:fltVal val="90"/>
                                          </p:val>
                                        </p:tav>
                                        <p:tav tm="100000">
                                          <p:val>
                                            <p:fltVal val="0"/>
                                          </p:val>
                                        </p:tav>
                                      </p:tavLst>
                                    </p:anim>
                                    <p:animEffect transition="in" filter="fade">
                                      <p:cBhvr>
                                        <p:cTn id="58"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1025" y="950265"/>
            <a:ext cx="4238493" cy="1938992"/>
          </a:xfrm>
          <a:prstGeom prst="rect">
            <a:avLst/>
          </a:prstGeom>
        </p:spPr>
        <p:txBody>
          <a:bodyPr wrap="square">
            <a:spAutoFit/>
          </a:bodyPr>
          <a:lstStyle/>
          <a:p>
            <a:r>
              <a:rPr lang="vi-VN" sz="2400" dirty="0">
                <a:solidFill>
                  <a:srgbClr val="202122"/>
                </a:solidFill>
                <a:latin typeface="Times New Roman"/>
                <a:ea typeface="Calibri"/>
              </a:rPr>
              <a:t>Phạm Tuyên sinh ngày </a:t>
            </a:r>
            <a:r>
              <a:rPr lang="vi-VN" sz="2400" dirty="0">
                <a:solidFill>
                  <a:srgbClr val="0645AD"/>
                </a:solidFill>
                <a:latin typeface="Times New Roman"/>
                <a:ea typeface="Calibri"/>
                <a:hlinkClick r:id="rId2" tooltip="12 tháng 1"/>
              </a:rPr>
              <a:t>12 tháng 1</a:t>
            </a:r>
            <a:r>
              <a:rPr lang="vi-VN" sz="2400" dirty="0">
                <a:solidFill>
                  <a:srgbClr val="202122"/>
                </a:solidFill>
                <a:latin typeface="Times New Roman"/>
                <a:ea typeface="Calibri"/>
              </a:rPr>
              <a:t> năm </a:t>
            </a:r>
            <a:r>
              <a:rPr lang="vi-VN" sz="2400" dirty="0">
                <a:solidFill>
                  <a:srgbClr val="0645AD"/>
                </a:solidFill>
                <a:latin typeface="Times New Roman"/>
                <a:ea typeface="Calibri"/>
                <a:hlinkClick r:id="rId3" tooltip="1930"/>
              </a:rPr>
              <a:t>1930</a:t>
            </a:r>
            <a:r>
              <a:rPr lang="vi-VN" sz="2400" dirty="0">
                <a:solidFill>
                  <a:srgbClr val="202122"/>
                </a:solidFill>
                <a:latin typeface="Times New Roman"/>
                <a:ea typeface="Calibri"/>
              </a:rPr>
              <a:t>, </a:t>
            </a:r>
            <a:r>
              <a:rPr lang="en-US" sz="2400" dirty="0">
                <a:solidFill>
                  <a:srgbClr val="202122"/>
                </a:solidFill>
                <a:latin typeface="Times New Roman"/>
                <a:ea typeface="Calibri"/>
              </a:rPr>
              <a:t>Q</a:t>
            </a:r>
            <a:r>
              <a:rPr lang="vi-VN" sz="2400" dirty="0">
                <a:solidFill>
                  <a:srgbClr val="202122"/>
                </a:solidFill>
                <a:latin typeface="Times New Roman"/>
                <a:ea typeface="Calibri"/>
              </a:rPr>
              <a:t>uê ở làng Lương Ngọc, </a:t>
            </a:r>
            <a:r>
              <a:rPr lang="en-US" sz="2400" dirty="0">
                <a:solidFill>
                  <a:srgbClr val="202122"/>
                </a:solidFill>
                <a:latin typeface="Times New Roman"/>
                <a:ea typeface="Calibri"/>
              </a:rPr>
              <a:t>X</a:t>
            </a:r>
            <a:r>
              <a:rPr lang="vi-VN" sz="2400" dirty="0">
                <a:solidFill>
                  <a:srgbClr val="202122"/>
                </a:solidFill>
                <a:latin typeface="Times New Roman"/>
                <a:ea typeface="Calibri"/>
              </a:rPr>
              <a:t>ã Thúc Kháng, </a:t>
            </a:r>
            <a:r>
              <a:rPr lang="en-US" sz="2400" dirty="0">
                <a:solidFill>
                  <a:srgbClr val="202122"/>
                </a:solidFill>
                <a:latin typeface="Times New Roman"/>
                <a:ea typeface="Calibri"/>
              </a:rPr>
              <a:t>H</a:t>
            </a:r>
            <a:r>
              <a:rPr lang="vi-VN" sz="2400" dirty="0">
                <a:solidFill>
                  <a:srgbClr val="202122"/>
                </a:solidFill>
                <a:latin typeface="Times New Roman"/>
                <a:ea typeface="Calibri"/>
              </a:rPr>
              <a:t>uyện </a:t>
            </a:r>
            <a:r>
              <a:rPr lang="vi-VN" sz="2400" dirty="0">
                <a:solidFill>
                  <a:srgbClr val="0645AD"/>
                </a:solidFill>
                <a:latin typeface="Times New Roman"/>
                <a:ea typeface="Calibri"/>
                <a:hlinkClick r:id="rId4" tooltip="Đài Tiếng nói Việt Nam"/>
              </a:rPr>
              <a:t>Bình Giang</a:t>
            </a:r>
            <a:r>
              <a:rPr lang="vi-VN" sz="2400" dirty="0">
                <a:solidFill>
                  <a:srgbClr val="202122"/>
                </a:solidFill>
                <a:latin typeface="Times New Roman"/>
                <a:ea typeface="Calibri"/>
              </a:rPr>
              <a:t>, </a:t>
            </a:r>
            <a:r>
              <a:rPr lang="en-US" sz="2400" dirty="0" err="1">
                <a:solidFill>
                  <a:srgbClr val="202122"/>
                </a:solidFill>
                <a:latin typeface="Times New Roman"/>
                <a:ea typeface="Calibri"/>
              </a:rPr>
              <a:t>Tỉnh</a:t>
            </a:r>
            <a:r>
              <a:rPr lang="en-US" sz="2400" dirty="0">
                <a:solidFill>
                  <a:srgbClr val="202122"/>
                </a:solidFill>
                <a:latin typeface="Times New Roman"/>
                <a:ea typeface="Calibri"/>
              </a:rPr>
              <a:t> </a:t>
            </a:r>
            <a:r>
              <a:rPr lang="vi-VN" sz="2400" dirty="0">
                <a:solidFill>
                  <a:srgbClr val="0645AD"/>
                </a:solidFill>
                <a:latin typeface="Times New Roman"/>
                <a:ea typeface="Calibri"/>
                <a:hlinkClick r:id="rId5"/>
              </a:rPr>
              <a:t>Hải Dương</a:t>
            </a:r>
            <a:endParaRPr lang="en-US" sz="2400" dirty="0"/>
          </a:p>
        </p:txBody>
      </p:sp>
      <p:sp>
        <p:nvSpPr>
          <p:cNvPr id="5" name="Rectangle 4"/>
          <p:cNvSpPr/>
          <p:nvPr/>
        </p:nvSpPr>
        <p:spPr>
          <a:xfrm>
            <a:off x="2826728" y="465516"/>
            <a:ext cx="3793350" cy="457754"/>
          </a:xfrm>
          <a:prstGeom prst="rect">
            <a:avLst/>
          </a:prstGeom>
        </p:spPr>
        <p:txBody>
          <a:bodyPr wrap="square">
            <a:spAutoFit/>
          </a:bodyPr>
          <a:lstStyle/>
          <a:p>
            <a:pPr>
              <a:lnSpc>
                <a:spcPct val="150000"/>
              </a:lnSpc>
              <a:tabLst>
                <a:tab pos="123825" algn="l"/>
              </a:tabLst>
            </a:pPr>
            <a:r>
              <a:rPr lang="en-US" sz="1800" b="1">
                <a:solidFill>
                  <a:prstClr val="black"/>
                </a:solidFill>
                <a:latin typeface="Arial"/>
                <a:ea typeface="Arial"/>
              </a:rPr>
              <a:t>Nghe nhạc </a:t>
            </a:r>
            <a:r>
              <a:rPr lang="en-US" sz="1800" b="1" i="1">
                <a:solidFill>
                  <a:prstClr val="black"/>
                </a:solidFill>
                <a:latin typeface="Arial"/>
                <a:ea typeface="Arial"/>
              </a:rPr>
              <a:t>Múa sư tử thật là vui</a:t>
            </a:r>
            <a:endParaRPr lang="en-US" sz="1800">
              <a:solidFill>
                <a:prstClr val="black"/>
              </a:solidFill>
              <a:latin typeface="Times New Roman"/>
              <a:ea typeface="Calibri"/>
            </a:endParaRPr>
          </a:p>
        </p:txBody>
      </p:sp>
      <p:sp>
        <p:nvSpPr>
          <p:cNvPr id="6" name="Rectangle 5"/>
          <p:cNvSpPr/>
          <p:nvPr/>
        </p:nvSpPr>
        <p:spPr>
          <a:xfrm>
            <a:off x="3761910" y="-131"/>
            <a:ext cx="1845377" cy="579582"/>
          </a:xfrm>
          <a:prstGeom prst="rect">
            <a:avLst/>
          </a:prstGeom>
        </p:spPr>
        <p:txBody>
          <a:bodyPr wrap="none">
            <a:spAutoFit/>
          </a:bodyPr>
          <a:lstStyle/>
          <a:p>
            <a:pPr lvl="0">
              <a:lnSpc>
                <a:spcPct val="150000"/>
              </a:lnSpc>
            </a:pPr>
            <a:r>
              <a:rPr lang="en-US" sz="2400" b="1">
                <a:solidFill>
                  <a:srgbClr val="FC330E"/>
                </a:solidFill>
                <a:latin typeface="Arial"/>
                <a:ea typeface="Arial"/>
              </a:rPr>
              <a:t>KHÁM PHÁ</a:t>
            </a:r>
            <a:endParaRPr lang="en-US" sz="2400">
              <a:solidFill>
                <a:prstClr val="black"/>
              </a:solidFill>
              <a:latin typeface="Times New Roman"/>
              <a:ea typeface="Calibri"/>
            </a:endParaRPr>
          </a:p>
        </p:txBody>
      </p:sp>
      <p:pic>
        <p:nvPicPr>
          <p:cNvPr id="7" name="Picture 2" descr="NS_Phạm_Tuyê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6156" y="950265"/>
            <a:ext cx="2024844" cy="237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7303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3628" y="87474"/>
            <a:ext cx="6777372" cy="2585323"/>
          </a:xfrm>
          <a:prstGeom prst="rect">
            <a:avLst/>
          </a:prstGeom>
        </p:spPr>
        <p:txBody>
          <a:bodyPr wrap="square">
            <a:spAutoFit/>
          </a:bodyPr>
          <a:lstStyle/>
          <a:p>
            <a:r>
              <a:rPr lang="vi-VN" sz="2700">
                <a:solidFill>
                  <a:srgbClr val="202122"/>
                </a:solidFill>
                <a:latin typeface="Times New Roman"/>
                <a:ea typeface="Calibri"/>
              </a:rPr>
              <a:t>Múa lân thường được biểu diễn trong dịp tết và các lễ hội truyền thống, văn hóa và tôn giáo khác của Trung Quốc. Nó cũng có thể được thực hiện tại các dịp quan trọng như sự kiện khai trương kinh doanh, lễ kỷ niệm đặc biệt hoặc lễ cưới. </a:t>
            </a:r>
            <a:endParaRPr lang="en-US" sz="27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928" y="4935651"/>
            <a:ext cx="256132" cy="20534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006298"/>
            <a:ext cx="601031" cy="591566"/>
          </a:xfrm>
          <a:prstGeom prst="rect">
            <a:avLst/>
          </a:prstGeom>
        </p:spPr>
      </p:pic>
    </p:spTree>
    <p:extLst>
      <p:ext uri="{BB962C8B-B14F-4D97-AF65-F5344CB8AC3E}">
        <p14:creationId xmlns:p14="http://schemas.microsoft.com/office/powerpoint/2010/main" val="212102144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44258" y="967020"/>
            <a:ext cx="6269004" cy="1077218"/>
          </a:xfrm>
          <a:prstGeom prst="rect">
            <a:avLst/>
          </a:prstGeom>
        </p:spPr>
        <p:txBody>
          <a:bodyPr wrap="square">
            <a:spAutoFit/>
          </a:bodyPr>
          <a:lstStyle/>
          <a:p>
            <a:pPr algn="ctr">
              <a:tabLst>
                <a:tab pos="4572000" algn="l"/>
              </a:tabLst>
            </a:pPr>
            <a:r>
              <a:rPr lang="en-US" altLang="en-US" sz="3200" b="1" dirty="0" err="1">
                <a:solidFill>
                  <a:srgbClr val="000099"/>
                </a:solidFill>
                <a:latin typeface="Times New Roman" pitchFamily="18" charset="0"/>
              </a:rPr>
              <a:t>Nghe</a:t>
            </a:r>
            <a:r>
              <a:rPr lang="en-US" altLang="en-US" sz="3200" b="1" dirty="0">
                <a:solidFill>
                  <a:srgbClr val="000099"/>
                </a:solidFill>
                <a:latin typeface="Times New Roman" pitchFamily="18" charset="0"/>
              </a:rPr>
              <a:t> </a:t>
            </a:r>
            <a:r>
              <a:rPr lang="en-US" altLang="en-US" sz="3200" b="1" dirty="0" err="1">
                <a:solidFill>
                  <a:srgbClr val="000099"/>
                </a:solidFill>
                <a:latin typeface="Times New Roman" pitchFamily="18" charset="0"/>
              </a:rPr>
              <a:t>nhạc</a:t>
            </a:r>
            <a:r>
              <a:rPr lang="en-US" altLang="en-US" sz="3200" b="1" dirty="0">
                <a:solidFill>
                  <a:srgbClr val="000099"/>
                </a:solidFill>
                <a:latin typeface="Times New Roman" pitchFamily="18" charset="0"/>
              </a:rPr>
              <a:t>: </a:t>
            </a:r>
            <a:r>
              <a:rPr lang="en-US" altLang="en-US" sz="3200" b="1" dirty="0" err="1">
                <a:solidFill>
                  <a:srgbClr val="FF0000"/>
                </a:solidFill>
                <a:latin typeface="Times New Roman" pitchFamily="18" charset="0"/>
              </a:rPr>
              <a:t>Múa</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sư</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tử</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thật</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là</a:t>
            </a:r>
            <a:r>
              <a:rPr lang="en-US" altLang="en-US" sz="3200" b="1" dirty="0">
                <a:solidFill>
                  <a:srgbClr val="FF0000"/>
                </a:solidFill>
                <a:latin typeface="Times New Roman" pitchFamily="18" charset="0"/>
              </a:rPr>
              <a:t> </a:t>
            </a:r>
            <a:r>
              <a:rPr lang="en-US" altLang="en-US" sz="3200" b="1" dirty="0" err="1">
                <a:solidFill>
                  <a:srgbClr val="FF0000"/>
                </a:solidFill>
                <a:latin typeface="Times New Roman" pitchFamily="18" charset="0"/>
              </a:rPr>
              <a:t>vui</a:t>
            </a:r>
            <a:endParaRPr lang="en-US" altLang="en-US" sz="3200" b="1" dirty="0">
              <a:solidFill>
                <a:srgbClr val="FF0000"/>
              </a:solidFill>
              <a:latin typeface="Times New Roman" pitchFamily="18" charset="0"/>
            </a:endParaRPr>
          </a:p>
          <a:p>
            <a:pPr algn="ctr">
              <a:tabLst>
                <a:tab pos="4572000" algn="l"/>
              </a:tabLst>
            </a:pPr>
            <a:endParaRPr lang="en-US" altLang="en-US" sz="3200" b="1" dirty="0">
              <a:solidFill>
                <a:srgbClr val="FF0000"/>
              </a:solidFill>
              <a:latin typeface="Times New Roman" pitchFamily="18" charset="0"/>
            </a:endParaRPr>
          </a:p>
        </p:txBody>
      </p:sp>
      <p:sp>
        <p:nvSpPr>
          <p:cNvPr id="5" name="TextBox 3"/>
          <p:cNvSpPr txBox="1">
            <a:spLocks noChangeArrowheads="1"/>
          </p:cNvSpPr>
          <p:nvPr>
            <p:custDataLst>
              <p:tags r:id="rId1"/>
            </p:custDataLst>
          </p:nvPr>
        </p:nvSpPr>
        <p:spPr bwMode="auto">
          <a:xfrm>
            <a:off x="3291841" y="214653"/>
            <a:ext cx="2206752" cy="525470"/>
          </a:xfrm>
          <a:prstGeom prst="rect">
            <a:avLst/>
          </a:prstGeom>
          <a:no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defRPr/>
            </a:pPr>
            <a:r>
              <a:rPr lang="en-US" altLang="zh-CN" sz="2800" b="1" dirty="0">
                <a:solidFill>
                  <a:srgbClr val="FF0000"/>
                </a:solidFill>
                <a:latin typeface="Times New Roman" pitchFamily="18" charset="0"/>
                <a:ea typeface="微软雅黑" panose="020B0503020204020204" pitchFamily="34" charset="-122"/>
                <a:cs typeface="Times New Roman" pitchFamily="18" charset="0"/>
              </a:rPr>
              <a:t>KHÁM PHÁ</a:t>
            </a:r>
            <a:endParaRPr lang="zh-CN" altLang="en-US" sz="28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9" name="Picture 3" descr="E:\0000000我图PPT\03.20\亲子乐园\3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0000000我图PPT\03.20\亲子乐园\568i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380312" y="3147106"/>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E:\0000000我图PPT\03.20\亲子乐园\568io.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396952" y="3298295"/>
            <a:ext cx="19050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0000000我图PPT\00001PNG素材\儿童卡通\tr.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5480" y="3561290"/>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43584" y="1583640"/>
            <a:ext cx="6742176" cy="1938992"/>
          </a:xfrm>
          <a:prstGeom prst="rect">
            <a:avLst/>
          </a:prstGeom>
        </p:spPr>
        <p:txBody>
          <a:bodyPr wrap="square">
            <a:spAutoFit/>
          </a:bodyPr>
          <a:lstStyle/>
          <a:p>
            <a:pPr marL="342900" indent="-342900">
              <a:buFontTx/>
              <a:buChar char="-"/>
              <a:tabLst>
                <a:tab pos="4572000" algn="l"/>
              </a:tabLst>
            </a:pPr>
            <a:r>
              <a:rPr lang="en-US" altLang="en-US" sz="2400" dirty="0" err="1">
                <a:latin typeface="Times New Roman" pitchFamily="18" charset="0"/>
              </a:rPr>
              <a:t>Múa</a:t>
            </a:r>
            <a:r>
              <a:rPr lang="en-US" altLang="en-US" sz="2400" dirty="0">
                <a:latin typeface="Times New Roman" pitchFamily="18" charset="0"/>
              </a:rPr>
              <a:t> </a:t>
            </a:r>
            <a:r>
              <a:rPr lang="en-US" altLang="en-US" sz="2400" dirty="0" err="1">
                <a:latin typeface="Times New Roman" pitchFamily="18" charset="0"/>
              </a:rPr>
              <a:t>sư</a:t>
            </a:r>
            <a:r>
              <a:rPr lang="en-US" altLang="en-US" sz="2400" dirty="0">
                <a:latin typeface="Times New Roman" pitchFamily="18" charset="0"/>
              </a:rPr>
              <a:t> </a:t>
            </a:r>
            <a:r>
              <a:rPr lang="en-US" altLang="en-US" sz="2400" dirty="0" err="1">
                <a:latin typeface="Times New Roman" pitchFamily="18" charset="0"/>
              </a:rPr>
              <a:t>tử</a:t>
            </a:r>
            <a:r>
              <a:rPr lang="en-US" altLang="en-US" sz="2400" dirty="0">
                <a:latin typeface="Times New Roman" pitchFamily="18" charset="0"/>
              </a:rPr>
              <a:t> </a:t>
            </a:r>
            <a:r>
              <a:rPr lang="en-US" altLang="en-US" sz="2400" dirty="0" err="1">
                <a:latin typeface="Times New Roman" pitchFamily="18" charset="0"/>
              </a:rPr>
              <a:t>thường</a:t>
            </a:r>
            <a:r>
              <a:rPr lang="en-US" altLang="en-US" sz="2400" dirty="0">
                <a:latin typeface="Times New Roman" pitchFamily="18" charset="0"/>
              </a:rPr>
              <a:t> </a:t>
            </a:r>
            <a:r>
              <a:rPr lang="en-US" altLang="en-US" sz="2400" dirty="0" err="1">
                <a:latin typeface="Times New Roman" pitchFamily="18" charset="0"/>
              </a:rPr>
              <a:t>được</a:t>
            </a:r>
            <a:r>
              <a:rPr lang="en-US" altLang="en-US" sz="2400" dirty="0">
                <a:latin typeface="Times New Roman" pitchFamily="18" charset="0"/>
              </a:rPr>
              <a:t> </a:t>
            </a:r>
            <a:r>
              <a:rPr lang="en-US" altLang="en-US" sz="2400" dirty="0" err="1">
                <a:latin typeface="Times New Roman" pitchFamily="18" charset="0"/>
              </a:rPr>
              <a:t>tổ</a:t>
            </a:r>
            <a:r>
              <a:rPr lang="en-US" altLang="en-US" sz="2400" dirty="0">
                <a:latin typeface="Times New Roman" pitchFamily="18" charset="0"/>
              </a:rPr>
              <a:t> </a:t>
            </a:r>
            <a:r>
              <a:rPr lang="en-US" altLang="en-US" sz="2400" dirty="0" err="1">
                <a:latin typeface="Times New Roman" pitchFamily="18" charset="0"/>
              </a:rPr>
              <a:t>chức</a:t>
            </a:r>
            <a:r>
              <a:rPr lang="en-US" altLang="en-US" sz="2400" dirty="0">
                <a:latin typeface="Times New Roman" pitchFamily="18" charset="0"/>
              </a:rPr>
              <a:t> </a:t>
            </a:r>
            <a:r>
              <a:rPr lang="en-US" altLang="en-US" sz="2400" dirty="0" err="1">
                <a:latin typeface="Times New Roman" pitchFamily="18" charset="0"/>
              </a:rPr>
              <a:t>khi</a:t>
            </a:r>
            <a:r>
              <a:rPr lang="en-US" altLang="en-US" sz="2400" dirty="0">
                <a:latin typeface="Times New Roman" pitchFamily="18" charset="0"/>
              </a:rPr>
              <a:t> </a:t>
            </a:r>
            <a:r>
              <a:rPr lang="en-US" altLang="en-US" sz="2400" dirty="0" err="1">
                <a:latin typeface="Times New Roman" pitchFamily="18" charset="0"/>
              </a:rPr>
              <a:t>nào</a:t>
            </a:r>
            <a:r>
              <a:rPr lang="en-US" altLang="en-US" sz="2400" dirty="0">
                <a:latin typeface="Times New Roman" pitchFamily="18" charset="0"/>
              </a:rPr>
              <a:t>?</a:t>
            </a:r>
          </a:p>
          <a:p>
            <a:pPr marL="342900" indent="-342900">
              <a:buFontTx/>
              <a:buChar char="-"/>
              <a:tabLst>
                <a:tab pos="4572000" algn="l"/>
              </a:tabLst>
            </a:pPr>
            <a:r>
              <a:rPr lang="en-US" altLang="en-US" sz="2400" dirty="0" err="1">
                <a:latin typeface="Times New Roman" pitchFamily="18" charset="0"/>
              </a:rPr>
              <a:t>Cảm</a:t>
            </a:r>
            <a:r>
              <a:rPr lang="en-US" altLang="en-US" sz="2400" dirty="0">
                <a:latin typeface="Times New Roman" pitchFamily="18" charset="0"/>
              </a:rPr>
              <a:t> </a:t>
            </a:r>
            <a:r>
              <a:rPr lang="en-US" altLang="en-US" sz="2400" dirty="0" err="1">
                <a:latin typeface="Times New Roman" pitchFamily="18" charset="0"/>
              </a:rPr>
              <a:t>nhận</a:t>
            </a:r>
            <a:r>
              <a:rPr lang="en-US" altLang="en-US" sz="2400" dirty="0">
                <a:latin typeface="Times New Roman" pitchFamily="18" charset="0"/>
              </a:rPr>
              <a:t> </a:t>
            </a:r>
            <a:r>
              <a:rPr lang="en-US" altLang="en-US" sz="2400" dirty="0" err="1">
                <a:latin typeface="Times New Roman" pitchFamily="18" charset="0"/>
              </a:rPr>
              <a:t>về</a:t>
            </a:r>
            <a:r>
              <a:rPr lang="en-US" altLang="en-US" sz="2400" dirty="0">
                <a:latin typeface="Times New Roman" pitchFamily="18" charset="0"/>
              </a:rPr>
              <a:t> </a:t>
            </a:r>
            <a:r>
              <a:rPr lang="en-US" altLang="en-US" sz="2400" dirty="0" err="1">
                <a:latin typeface="Times New Roman" pitchFamily="18" charset="0"/>
              </a:rPr>
              <a:t>giai</a:t>
            </a:r>
            <a:r>
              <a:rPr lang="en-US" altLang="en-US" sz="2400" dirty="0">
                <a:latin typeface="Times New Roman" pitchFamily="18" charset="0"/>
              </a:rPr>
              <a:t> </a:t>
            </a:r>
            <a:r>
              <a:rPr lang="en-US" altLang="en-US" sz="2400" dirty="0" err="1">
                <a:latin typeface="Times New Roman" pitchFamily="18" charset="0"/>
              </a:rPr>
              <a:t>điệu</a:t>
            </a:r>
            <a:r>
              <a:rPr lang="en-US" altLang="en-US" sz="2400" dirty="0">
                <a:latin typeface="Times New Roman" pitchFamily="18" charset="0"/>
              </a:rPr>
              <a:t>, </a:t>
            </a:r>
            <a:r>
              <a:rPr lang="en-US" altLang="en-US" sz="2400" dirty="0" err="1">
                <a:latin typeface="Times New Roman" pitchFamily="18" charset="0"/>
              </a:rPr>
              <a:t>Cảm</a:t>
            </a:r>
            <a:r>
              <a:rPr lang="en-US" altLang="en-US" sz="2400" dirty="0">
                <a:latin typeface="Times New Roman" pitchFamily="18" charset="0"/>
              </a:rPr>
              <a:t> </a:t>
            </a:r>
            <a:r>
              <a:rPr lang="en-US" altLang="en-US" sz="2400" dirty="0" err="1">
                <a:latin typeface="Times New Roman" pitchFamily="18" charset="0"/>
              </a:rPr>
              <a:t>nhận</a:t>
            </a:r>
            <a:r>
              <a:rPr lang="en-US" altLang="en-US" sz="2400" dirty="0">
                <a:latin typeface="Times New Roman" pitchFamily="18" charset="0"/>
              </a:rPr>
              <a:t> </a:t>
            </a:r>
            <a:r>
              <a:rPr lang="en-US" altLang="en-US" sz="2400" dirty="0" err="1">
                <a:latin typeface="Times New Roman" pitchFamily="18" charset="0"/>
              </a:rPr>
              <a:t>về</a:t>
            </a:r>
            <a:r>
              <a:rPr lang="en-US" altLang="en-US" sz="2400" dirty="0">
                <a:latin typeface="Times New Roman" pitchFamily="18" charset="0"/>
              </a:rPr>
              <a:t> </a:t>
            </a:r>
            <a:r>
              <a:rPr lang="en-US" altLang="en-US" sz="2400" dirty="0" err="1">
                <a:latin typeface="Times New Roman" pitchFamily="18" charset="0"/>
              </a:rPr>
              <a:t>tính</a:t>
            </a:r>
            <a:r>
              <a:rPr lang="en-US" altLang="en-US" sz="2400" dirty="0">
                <a:latin typeface="Times New Roman" pitchFamily="18" charset="0"/>
              </a:rPr>
              <a:t> </a:t>
            </a:r>
            <a:r>
              <a:rPr lang="en-US" altLang="en-US" sz="2400" dirty="0" err="1">
                <a:latin typeface="Times New Roman" pitchFamily="18" charset="0"/>
              </a:rPr>
              <a:t>chất</a:t>
            </a:r>
            <a:r>
              <a:rPr lang="en-US" altLang="en-US" sz="2400" dirty="0">
                <a:latin typeface="Times New Roman" pitchFamily="18" charset="0"/>
              </a:rPr>
              <a:t>, </a:t>
            </a:r>
            <a:r>
              <a:rPr lang="en-US" altLang="en-US" sz="2400" dirty="0" err="1">
                <a:latin typeface="Times New Roman" pitchFamily="18" charset="0"/>
              </a:rPr>
              <a:t>nhịp</a:t>
            </a:r>
            <a:r>
              <a:rPr lang="en-US" altLang="en-US" sz="2400" dirty="0">
                <a:latin typeface="Times New Roman" pitchFamily="18" charset="0"/>
              </a:rPr>
              <a:t> </a:t>
            </a:r>
            <a:r>
              <a:rPr lang="en-US" altLang="en-US" sz="2400" dirty="0" err="1">
                <a:latin typeface="Times New Roman" pitchFamily="18" charset="0"/>
              </a:rPr>
              <a:t>độ</a:t>
            </a:r>
            <a:r>
              <a:rPr lang="en-US" altLang="en-US" sz="2400" dirty="0">
                <a:latin typeface="Times New Roman" pitchFamily="18" charset="0"/>
              </a:rPr>
              <a:t> </a:t>
            </a:r>
            <a:r>
              <a:rPr lang="en-US" altLang="en-US" sz="2400" dirty="0" err="1">
                <a:latin typeface="Times New Roman" pitchFamily="18" charset="0"/>
              </a:rPr>
              <a:t>của</a:t>
            </a:r>
            <a:r>
              <a:rPr lang="en-US" altLang="en-US" sz="2400" dirty="0">
                <a:latin typeface="Times New Roman" pitchFamily="18" charset="0"/>
              </a:rPr>
              <a:t> </a:t>
            </a:r>
            <a:r>
              <a:rPr lang="en-US" altLang="en-US" sz="2400" dirty="0" err="1">
                <a:latin typeface="Times New Roman" pitchFamily="18" charset="0"/>
              </a:rPr>
              <a:t>bài</a:t>
            </a:r>
            <a:r>
              <a:rPr lang="en-US" altLang="en-US" sz="2400" dirty="0">
                <a:latin typeface="Times New Roman" pitchFamily="18" charset="0"/>
              </a:rPr>
              <a:t> </a:t>
            </a:r>
            <a:r>
              <a:rPr lang="en-US" altLang="en-US" sz="2400" dirty="0" err="1">
                <a:latin typeface="Times New Roman" pitchFamily="18" charset="0"/>
              </a:rPr>
              <a:t>hát</a:t>
            </a:r>
            <a:r>
              <a:rPr lang="en-US" altLang="en-US" sz="2400" dirty="0">
                <a:latin typeface="Times New Roman" pitchFamily="18" charset="0"/>
              </a:rPr>
              <a:t>.</a:t>
            </a:r>
          </a:p>
          <a:p>
            <a:pPr marL="342900" indent="-342900">
              <a:buFontTx/>
              <a:buChar char="-"/>
              <a:tabLst>
                <a:tab pos="4572000" algn="l"/>
              </a:tabLst>
            </a:pPr>
            <a:r>
              <a:rPr lang="en-US" altLang="en-US" sz="2400" dirty="0" err="1">
                <a:latin typeface="Times New Roman" pitchFamily="18" charset="0"/>
              </a:rPr>
              <a:t>Trong</a:t>
            </a:r>
            <a:r>
              <a:rPr lang="en-US" altLang="en-US" sz="2400" dirty="0">
                <a:latin typeface="Times New Roman" pitchFamily="18" charset="0"/>
              </a:rPr>
              <a:t> </a:t>
            </a:r>
            <a:r>
              <a:rPr lang="en-US" altLang="en-US" sz="2400" dirty="0" err="1">
                <a:latin typeface="Times New Roman" pitchFamily="18" charset="0"/>
              </a:rPr>
              <a:t>bài</a:t>
            </a:r>
            <a:r>
              <a:rPr lang="en-US" altLang="en-US" sz="2400" dirty="0">
                <a:latin typeface="Times New Roman" pitchFamily="18" charset="0"/>
              </a:rPr>
              <a:t> </a:t>
            </a:r>
            <a:r>
              <a:rPr lang="en-US" altLang="en-US" sz="2400" dirty="0" err="1">
                <a:latin typeface="Times New Roman" pitchFamily="18" charset="0"/>
              </a:rPr>
              <a:t>hát</a:t>
            </a:r>
            <a:r>
              <a:rPr lang="en-US" altLang="en-US" sz="2400" dirty="0">
                <a:latin typeface="Times New Roman" pitchFamily="18" charset="0"/>
              </a:rPr>
              <a:t> </a:t>
            </a:r>
            <a:r>
              <a:rPr lang="en-US" altLang="en-US" sz="2400" dirty="0" err="1">
                <a:latin typeface="Times New Roman" pitchFamily="18" charset="0"/>
              </a:rPr>
              <a:t>có</a:t>
            </a:r>
            <a:r>
              <a:rPr lang="en-US" altLang="en-US" sz="2400" dirty="0">
                <a:latin typeface="Times New Roman" pitchFamily="18" charset="0"/>
              </a:rPr>
              <a:t> </a:t>
            </a:r>
            <a:r>
              <a:rPr lang="en-US" altLang="en-US" sz="2400" dirty="0" err="1">
                <a:latin typeface="Times New Roman" pitchFamily="18" charset="0"/>
              </a:rPr>
              <a:t>mô</a:t>
            </a:r>
            <a:r>
              <a:rPr lang="en-US" altLang="en-US" sz="2400" dirty="0">
                <a:latin typeface="Times New Roman" pitchFamily="18" charset="0"/>
              </a:rPr>
              <a:t> </a:t>
            </a:r>
            <a:r>
              <a:rPr lang="en-US" altLang="en-US" sz="2400" dirty="0" err="1">
                <a:latin typeface="Times New Roman" pitchFamily="18" charset="0"/>
              </a:rPr>
              <a:t>tả</a:t>
            </a:r>
            <a:r>
              <a:rPr lang="en-US" altLang="en-US" sz="2400" dirty="0">
                <a:latin typeface="Times New Roman" pitchFamily="18" charset="0"/>
              </a:rPr>
              <a:t> </a:t>
            </a:r>
            <a:r>
              <a:rPr lang="en-US" altLang="en-US" sz="2400" dirty="0" err="1">
                <a:latin typeface="Times New Roman" pitchFamily="18" charset="0"/>
              </a:rPr>
              <a:t>âm</a:t>
            </a:r>
            <a:r>
              <a:rPr lang="en-US" altLang="en-US" sz="2400" dirty="0">
                <a:latin typeface="Times New Roman" pitchFamily="18" charset="0"/>
              </a:rPr>
              <a:t> </a:t>
            </a:r>
            <a:r>
              <a:rPr lang="en-US" altLang="en-US" sz="2400" dirty="0" err="1">
                <a:latin typeface="Times New Roman" pitchFamily="18" charset="0"/>
              </a:rPr>
              <a:t>thanh</a:t>
            </a:r>
            <a:r>
              <a:rPr lang="en-US" altLang="en-US" sz="2400" dirty="0">
                <a:latin typeface="Times New Roman" pitchFamily="18" charset="0"/>
              </a:rPr>
              <a:t> </a:t>
            </a:r>
            <a:r>
              <a:rPr lang="en-US" altLang="en-US" sz="2400" dirty="0" err="1">
                <a:latin typeface="Times New Roman" pitchFamily="18" charset="0"/>
              </a:rPr>
              <a:t>của</a:t>
            </a:r>
            <a:r>
              <a:rPr lang="en-US" altLang="en-US" sz="2400" dirty="0">
                <a:latin typeface="Times New Roman" pitchFamily="18" charset="0"/>
              </a:rPr>
              <a:t> </a:t>
            </a:r>
            <a:r>
              <a:rPr lang="en-US" altLang="en-US" sz="2400" dirty="0" err="1">
                <a:latin typeface="Times New Roman" pitchFamily="18" charset="0"/>
              </a:rPr>
              <a:t>nhạc</a:t>
            </a:r>
            <a:r>
              <a:rPr lang="en-US" altLang="en-US" sz="2400" dirty="0">
                <a:latin typeface="Times New Roman" pitchFamily="18" charset="0"/>
              </a:rPr>
              <a:t> </a:t>
            </a:r>
            <a:r>
              <a:rPr lang="en-US" altLang="en-US" sz="2400" dirty="0" err="1">
                <a:latin typeface="Times New Roman" pitchFamily="18" charset="0"/>
              </a:rPr>
              <a:t>cụ</a:t>
            </a:r>
            <a:r>
              <a:rPr lang="en-US" altLang="en-US" sz="2400" dirty="0">
                <a:latin typeface="Times New Roman" pitchFamily="18" charset="0"/>
              </a:rPr>
              <a:t> </a:t>
            </a:r>
            <a:r>
              <a:rPr lang="en-US" altLang="en-US" sz="2400" dirty="0" err="1">
                <a:latin typeface="Times New Roman" pitchFamily="18" charset="0"/>
              </a:rPr>
              <a:t>nào</a:t>
            </a:r>
            <a:r>
              <a:rPr lang="en-US" altLang="en-US" sz="2400" dirty="0">
                <a:latin typeface="Times New Roman" pitchFamily="18" charset="0"/>
              </a:rPr>
              <a:t>?</a:t>
            </a:r>
          </a:p>
          <a:p>
            <a:pPr marL="342900" indent="-342900">
              <a:buFontTx/>
              <a:buChar char="-"/>
              <a:tabLst>
                <a:tab pos="4572000" algn="l"/>
              </a:tabLst>
            </a:pPr>
            <a:endParaRPr lang="en-US" altLang="en-US" sz="2400" dirty="0">
              <a:latin typeface="Times New Roman" pitchFamily="18" charset="0"/>
            </a:endParaRPr>
          </a:p>
        </p:txBody>
      </p:sp>
    </p:spTree>
    <p:extLst>
      <p:ext uri="{BB962C8B-B14F-4D97-AF65-F5344CB8AC3E}">
        <p14:creationId xmlns:p14="http://schemas.microsoft.com/office/powerpoint/2010/main" val="1844553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3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89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 presetClass="entr" presetSubtype="8" fill="hold" nodeType="withEffect">
                                  <p:stCondLst>
                                    <p:cond delay="85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NHẠC THIẾU NHI- MÚA SƯ TỬ THẬT LÀ VUI - TỐP CA.mp4">
            <a:hlinkClick r:id="" action="ppaction://media"/>
          </p:cNvPr>
          <p:cNvPicPr>
            <a:picLocks noChangeAspect="1"/>
          </p:cNvPicPr>
          <p:nvPr>
            <a:videoFile r:link="rId1"/>
            <p:extLst>
              <p:ext uri="{DAA4B4D4-6D71-4841-9C94-3DE7FCFB9230}">
                <p14:media xmlns:p14="http://schemas.microsoft.com/office/powerpoint/2010/main" r:embed="rId2">
                  <p14:trim st="101835.4496" end="29440.5872"/>
                </p14:media>
              </p:ext>
            </p:extLst>
          </p:nvPr>
        </p:nvPicPr>
        <p:blipFill>
          <a:blip r:embed="rId4"/>
          <a:stretch>
            <a:fillRect/>
          </a:stretch>
        </p:blipFill>
        <p:spPr>
          <a:xfrm>
            <a:off x="0" y="0"/>
            <a:ext cx="9143999" cy="5143500"/>
          </a:xfrm>
          <a:prstGeom prst="rect">
            <a:avLst/>
          </a:prstGeom>
        </p:spPr>
      </p:pic>
    </p:spTree>
    <p:extLst>
      <p:ext uri="{BB962C8B-B14F-4D97-AF65-F5344CB8AC3E}">
        <p14:creationId xmlns:p14="http://schemas.microsoft.com/office/powerpoint/2010/main" val="101337682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6" y="3112654"/>
            <a:ext cx="1086312" cy="1730717"/>
          </a:xfrm>
          <a:prstGeom prst="rect">
            <a:avLst/>
          </a:prstGeom>
        </p:spPr>
      </p:pic>
      <p:sp>
        <p:nvSpPr>
          <p:cNvPr id="9" name="TextBox 3"/>
          <p:cNvSpPr txBox="1">
            <a:spLocks noChangeArrowheads="1"/>
          </p:cNvSpPr>
          <p:nvPr>
            <p:custDataLst>
              <p:tags r:id="rId1"/>
            </p:custDataLst>
          </p:nvPr>
        </p:nvSpPr>
        <p:spPr bwMode="auto">
          <a:xfrm>
            <a:off x="1901952" y="392561"/>
            <a:ext cx="5071872" cy="525470"/>
          </a:xfrm>
          <a:prstGeom prst="rect">
            <a:avLst/>
          </a:prstGeom>
          <a:no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defRPr/>
            </a:pPr>
            <a:r>
              <a:rPr lang="en-US" altLang="zh-CN" sz="2400" b="1" dirty="0">
                <a:solidFill>
                  <a:srgbClr val="FF0000"/>
                </a:solidFill>
                <a:latin typeface="Times New Roman" pitchFamily="18" charset="0"/>
                <a:ea typeface="微软雅黑" panose="020B0503020204020204" pitchFamily="34" charset="-122"/>
                <a:cs typeface="Times New Roman" pitchFamily="18" charset="0"/>
              </a:rPr>
              <a:t>THỰC HÀNH – LUYỆN TẬP</a:t>
            </a:r>
            <a:endParaRPr lang="zh-CN" altLang="en-US" sz="2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2" name="TextBox 1"/>
          <p:cNvSpPr txBox="1"/>
          <p:nvPr/>
        </p:nvSpPr>
        <p:spPr>
          <a:xfrm>
            <a:off x="1610149" y="1438655"/>
            <a:ext cx="5787162" cy="1384995"/>
          </a:xfrm>
          <a:prstGeom prst="rect">
            <a:avLst/>
          </a:prstGeom>
          <a:noFill/>
        </p:spPr>
        <p:txBody>
          <a:bodyPr wrap="none" rtlCol="0">
            <a:spAutoFit/>
          </a:bodyPr>
          <a:lstStyle/>
          <a:p>
            <a:pPr marL="285750" indent="-285750">
              <a:buFontTx/>
              <a:buChar char="-"/>
            </a:pPr>
            <a:r>
              <a:rPr lang="en-US" sz="2800" dirty="0" err="1">
                <a:latin typeface="Times" pitchFamily="18" charset="0"/>
                <a:cs typeface="Times" pitchFamily="18" charset="0"/>
              </a:rPr>
              <a:t>Nghe</a:t>
            </a:r>
            <a:r>
              <a:rPr lang="en-US" sz="2800" dirty="0">
                <a:latin typeface="Times" pitchFamily="18" charset="0"/>
                <a:cs typeface="Times" pitchFamily="18" charset="0"/>
              </a:rPr>
              <a:t> </a:t>
            </a:r>
            <a:r>
              <a:rPr lang="en-US" sz="2800" dirty="0" err="1">
                <a:latin typeface="Times" pitchFamily="18" charset="0"/>
                <a:cs typeface="Times" pitchFamily="18" charset="0"/>
              </a:rPr>
              <a:t>nhạc</a:t>
            </a:r>
            <a:r>
              <a:rPr lang="en-US" sz="2800" dirty="0">
                <a:latin typeface="Times" pitchFamily="18" charset="0"/>
                <a:cs typeface="Times" pitchFamily="18" charset="0"/>
              </a:rPr>
              <a:t> </a:t>
            </a:r>
            <a:r>
              <a:rPr lang="en-US" sz="2800" dirty="0" err="1">
                <a:latin typeface="Times" pitchFamily="18" charset="0"/>
                <a:cs typeface="Times" pitchFamily="18" charset="0"/>
              </a:rPr>
              <a:t>kết</a:t>
            </a:r>
            <a:r>
              <a:rPr lang="en-US" sz="2800" dirty="0">
                <a:latin typeface="Times" pitchFamily="18" charset="0"/>
                <a:cs typeface="Times" pitchFamily="18" charset="0"/>
              </a:rPr>
              <a:t> </a:t>
            </a:r>
            <a:r>
              <a:rPr lang="en-US" sz="2800" dirty="0" err="1">
                <a:latin typeface="Times" pitchFamily="18" charset="0"/>
                <a:cs typeface="Times" pitchFamily="18" charset="0"/>
              </a:rPr>
              <a:t>hợp</a:t>
            </a:r>
            <a:r>
              <a:rPr lang="en-US" sz="2800" dirty="0">
                <a:latin typeface="Times" pitchFamily="18" charset="0"/>
                <a:cs typeface="Times" pitchFamily="18" charset="0"/>
              </a:rPr>
              <a:t> </a:t>
            </a:r>
            <a:r>
              <a:rPr lang="en-US" sz="2800" dirty="0" err="1">
                <a:latin typeface="Times" pitchFamily="18" charset="0"/>
                <a:cs typeface="Times" pitchFamily="18" charset="0"/>
              </a:rPr>
              <a:t>vận</a:t>
            </a:r>
            <a:r>
              <a:rPr lang="en-US" sz="2800" dirty="0">
                <a:latin typeface="Times" pitchFamily="18" charset="0"/>
                <a:cs typeface="Times" pitchFamily="18" charset="0"/>
              </a:rPr>
              <a:t> </a:t>
            </a:r>
            <a:r>
              <a:rPr lang="en-US" sz="2800" dirty="0" err="1">
                <a:latin typeface="Times" pitchFamily="18" charset="0"/>
                <a:cs typeface="Times" pitchFamily="18" charset="0"/>
              </a:rPr>
              <a:t>động</a:t>
            </a:r>
            <a:r>
              <a:rPr lang="en-US" sz="2800" dirty="0">
                <a:latin typeface="Times" pitchFamily="18" charset="0"/>
                <a:cs typeface="Times" pitchFamily="18" charset="0"/>
              </a:rPr>
              <a:t> </a:t>
            </a:r>
            <a:r>
              <a:rPr lang="en-US" sz="2800" dirty="0" err="1">
                <a:latin typeface="Times" pitchFamily="18" charset="0"/>
                <a:cs typeface="Times" pitchFamily="18" charset="0"/>
              </a:rPr>
              <a:t>cơ</a:t>
            </a:r>
            <a:r>
              <a:rPr lang="en-US" sz="2800" dirty="0">
                <a:latin typeface="Times" pitchFamily="18" charset="0"/>
                <a:cs typeface="Times" pitchFamily="18" charset="0"/>
              </a:rPr>
              <a:t> </a:t>
            </a:r>
            <a:r>
              <a:rPr lang="en-US" sz="2800" dirty="0" err="1">
                <a:latin typeface="Times" pitchFamily="18" charset="0"/>
                <a:cs typeface="Times" pitchFamily="18" charset="0"/>
              </a:rPr>
              <a:t>thể</a:t>
            </a:r>
            <a:endParaRPr lang="en-US" sz="2800" dirty="0">
              <a:latin typeface="Times" pitchFamily="18" charset="0"/>
              <a:cs typeface="Times" pitchFamily="18" charset="0"/>
            </a:endParaRPr>
          </a:p>
          <a:p>
            <a:pPr marL="285750" indent="-285750">
              <a:buFontTx/>
              <a:buChar char="-"/>
            </a:pPr>
            <a:r>
              <a:rPr lang="en-US" sz="2800" dirty="0" err="1">
                <a:latin typeface="Times" pitchFamily="18" charset="0"/>
                <a:cs typeface="Times" pitchFamily="18" charset="0"/>
              </a:rPr>
              <a:t>Sử</a:t>
            </a:r>
            <a:r>
              <a:rPr lang="en-US" sz="2800" dirty="0">
                <a:latin typeface="Times" pitchFamily="18" charset="0"/>
                <a:cs typeface="Times" pitchFamily="18" charset="0"/>
              </a:rPr>
              <a:t> </a:t>
            </a:r>
            <a:r>
              <a:rPr lang="en-US" sz="2800" dirty="0" err="1">
                <a:latin typeface="Times" pitchFamily="18" charset="0"/>
                <a:cs typeface="Times" pitchFamily="18" charset="0"/>
              </a:rPr>
              <a:t>dụng</a:t>
            </a:r>
            <a:r>
              <a:rPr lang="en-US" sz="2800" dirty="0">
                <a:latin typeface="Times" pitchFamily="18" charset="0"/>
                <a:cs typeface="Times" pitchFamily="18" charset="0"/>
              </a:rPr>
              <a:t> </a:t>
            </a:r>
            <a:r>
              <a:rPr lang="en-US" sz="2800" dirty="0" err="1">
                <a:latin typeface="Times" pitchFamily="18" charset="0"/>
                <a:cs typeface="Times" pitchFamily="18" charset="0"/>
              </a:rPr>
              <a:t>nhạc</a:t>
            </a:r>
            <a:r>
              <a:rPr lang="en-US" sz="2800" dirty="0">
                <a:latin typeface="Times" pitchFamily="18" charset="0"/>
                <a:cs typeface="Times" pitchFamily="18" charset="0"/>
              </a:rPr>
              <a:t> </a:t>
            </a:r>
            <a:r>
              <a:rPr lang="en-US" sz="2800" dirty="0" err="1">
                <a:latin typeface="Times" pitchFamily="18" charset="0"/>
                <a:cs typeface="Times" pitchFamily="18" charset="0"/>
              </a:rPr>
              <a:t>cụ</a:t>
            </a:r>
            <a:r>
              <a:rPr lang="en-US" sz="2800" dirty="0">
                <a:latin typeface="Times" pitchFamily="18" charset="0"/>
                <a:cs typeface="Times" pitchFamily="18" charset="0"/>
              </a:rPr>
              <a:t> </a:t>
            </a:r>
            <a:r>
              <a:rPr lang="en-US" sz="2800" dirty="0" err="1">
                <a:latin typeface="Times" pitchFamily="18" charset="0"/>
                <a:cs typeface="Times" pitchFamily="18" charset="0"/>
              </a:rPr>
              <a:t>gõ</a:t>
            </a:r>
            <a:r>
              <a:rPr lang="en-US" sz="2800" dirty="0">
                <a:latin typeface="Times" pitchFamily="18" charset="0"/>
                <a:cs typeface="Times" pitchFamily="18" charset="0"/>
              </a:rPr>
              <a:t> </a:t>
            </a:r>
            <a:r>
              <a:rPr lang="en-US" sz="2800" dirty="0" err="1">
                <a:latin typeface="Times" pitchFamily="18" charset="0"/>
                <a:cs typeface="Times" pitchFamily="18" charset="0"/>
              </a:rPr>
              <a:t>đệm</a:t>
            </a:r>
            <a:r>
              <a:rPr lang="en-US" sz="2800" dirty="0">
                <a:latin typeface="Times" pitchFamily="18" charset="0"/>
                <a:cs typeface="Times" pitchFamily="18" charset="0"/>
              </a:rPr>
              <a:t> </a:t>
            </a:r>
            <a:r>
              <a:rPr lang="en-US" sz="2800" dirty="0" err="1">
                <a:latin typeface="Times" pitchFamily="18" charset="0"/>
                <a:cs typeface="Times" pitchFamily="18" charset="0"/>
              </a:rPr>
              <a:t>theo</a:t>
            </a:r>
            <a:r>
              <a:rPr lang="en-US" sz="2800" dirty="0">
                <a:latin typeface="Times" pitchFamily="18" charset="0"/>
                <a:cs typeface="Times" pitchFamily="18" charset="0"/>
              </a:rPr>
              <a:t> </a:t>
            </a:r>
            <a:r>
              <a:rPr lang="en-US" sz="2800" dirty="0" err="1">
                <a:latin typeface="Times" pitchFamily="18" charset="0"/>
                <a:cs typeface="Times" pitchFamily="18" charset="0"/>
              </a:rPr>
              <a:t>bài</a:t>
            </a:r>
            <a:r>
              <a:rPr lang="en-US" sz="2800" dirty="0">
                <a:latin typeface="Times" pitchFamily="18" charset="0"/>
                <a:cs typeface="Times" pitchFamily="18" charset="0"/>
              </a:rPr>
              <a:t> </a:t>
            </a:r>
            <a:r>
              <a:rPr lang="en-US" sz="2800" dirty="0" err="1">
                <a:latin typeface="Times" pitchFamily="18" charset="0"/>
                <a:cs typeface="Times" pitchFamily="18" charset="0"/>
              </a:rPr>
              <a:t>hát</a:t>
            </a:r>
            <a:endParaRPr lang="en-US" sz="2800" dirty="0">
              <a:latin typeface="Times" pitchFamily="18" charset="0"/>
              <a:cs typeface="Times" pitchFamily="18" charset="0"/>
            </a:endParaRPr>
          </a:p>
          <a:p>
            <a:pPr marL="285750" indent="-285750">
              <a:buFontTx/>
              <a:buChar char="-"/>
            </a:pPr>
            <a:endParaRPr lang="vi-VN" sz="2800" dirty="0">
              <a:latin typeface="Times" pitchFamily="18" charset="0"/>
              <a:cs typeface="Times" pitchFamily="18" charset="0"/>
            </a:endParaRPr>
          </a:p>
        </p:txBody>
      </p:sp>
    </p:spTree>
    <p:extLst>
      <p:ext uri="{BB962C8B-B14F-4D97-AF65-F5344CB8AC3E}">
        <p14:creationId xmlns:p14="http://schemas.microsoft.com/office/powerpoint/2010/main" val="1765590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iterate type="lt">
                                    <p:tmPct val="13000"/>
                                  </p:iterate>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88&quot;/&gt;&lt;/object&gt;&lt;object type=&quot;3&quot; unique_id=&quot;10004&quot;&gt;&lt;property id=&quot;20148&quot; value=&quot;5&quot;/&gt;&lt;property id=&quot;20300&quot; value=&quot;Slide 2&quot;/&gt;&lt;property id=&quot;20307&quot; value=&quot;289&quot;/&gt;&lt;/object&gt;&lt;object type=&quot;3&quot; unique_id=&quot;10005&quot;&gt;&lt;property id=&quot;20148&quot; value=&quot;5&quot;/&gt;&lt;property id=&quot;20300&quot; value=&quot;Slide 3&quot;/&gt;&lt;property id=&quot;20307&quot; value=&quot;290&quot;/&gt;&lt;/object&gt;&lt;object type=&quot;3&quot; unique_id=&quot;10006&quot;&gt;&lt;property id=&quot;20148&quot; value=&quot;5&quot;/&gt;&lt;property id=&quot;20300&quot; value=&quot;Slide 4&quot;/&gt;&lt;property id=&quot;20307&quot; value=&quot;298&quot;/&gt;&lt;/object&gt;&lt;object type=&quot;3&quot; unique_id=&quot;10007&quot;&gt;&lt;property id=&quot;20148&quot; value=&quot;5&quot;/&gt;&lt;property id=&quot;20300&quot; value=&quot;Slide 5&quot;/&gt;&lt;property id=&quot;20307&quot; value=&quot;305&quot;/&gt;&lt;/object&gt;&lt;object type=&quot;3&quot; unique_id=&quot;10008&quot;&gt;&lt;property id=&quot;20148&quot; value=&quot;5&quot;/&gt;&lt;property id=&quot;20300&quot; value=&quot;Slide 6&quot;/&gt;&lt;property id=&quot;20307&quot; value=&quot;308&quot;/&gt;&lt;/object&gt;&lt;object type=&quot;3&quot; unique_id=&quot;10009&quot;&gt;&lt;property id=&quot;20148&quot; value=&quot;5&quot;/&gt;&lt;property id=&quot;20300&quot; value=&quot;Slide 7&quot;/&gt;&lt;property id=&quot;20307&quot; value=&quot;297&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quot;/&gt;&lt;property id=&quot;20307&quot; value=&quot;291&quot;/&gt;&lt;/object&gt;&lt;object type=&quot;3&quot; unique_id=&quot;10012&quot;&gt;&lt;property id=&quot;20148&quot; value=&quot;5&quot;/&gt;&lt;property id=&quot;20300&quot; value=&quot;Slide 10&quot;/&gt;&lt;property id=&quot;20307&quot; value=&quot;302&quot;/&gt;&lt;/object&gt;&lt;object type=&quot;3&quot; unique_id=&quot;10013&quot;&gt;&lt;property id=&quot;20148&quot; value=&quot;5&quot;/&gt;&lt;property id=&quot;20300&quot; value=&quot;Slide 11&quot;/&gt;&lt;property id=&quot;20307&quot; value=&quot;296&quot;/&gt;&lt;/object&gt;&lt;object type=&quot;3&quot; unique_id=&quot;10014&quot;&gt;&lt;property id=&quot;20148&quot; value=&quot;5&quot;/&gt;&lt;property id=&quot;20300&quot; value=&quot;Slide 12&quot;/&gt;&lt;property id=&quot;20307&quot; value=&quot;303&quot;/&gt;&lt;/object&gt;&lt;object type=&quot;3&quot; unique_id=&quot;10015&quot;&gt;&lt;property id=&quot;20148&quot; value=&quot;5&quot;/&gt;&lt;property id=&quot;20300&quot; value=&quot;Slide 13&quot;/&gt;&lt;property id=&quot;20307&quot; value=&quot;309&quot;/&gt;&lt;/object&gt;&lt;object type=&quot;3&quot; unique_id=&quot;10016&quot;&gt;&lt;property id=&quot;20148&quot; value=&quot;5&quot;/&gt;&lt;property id=&quot;20300&quot; value=&quot;Slide 14&quot;/&gt;&lt;property id=&quot;20307&quot; value=&quot;311&quot;/&gt;&lt;/object&gt;&lt;object type=&quot;3&quot; unique_id=&quot;10017&quot;&gt;&lt;property id=&quot;20148&quot; value=&quot;5&quot;/&gt;&lt;property id=&quot;20300&quot; value=&quot;Slide 15&quot;/&gt;&lt;property id=&quot;20307&quot; value=&quot;292&quot;/&gt;&lt;/object&gt;&lt;object type=&quot;3&quot; unique_id=&quot;10018&quot;&gt;&lt;property id=&quot;20148&quot; value=&quot;5&quot;/&gt;&lt;property id=&quot;20300&quot; value=&quot;Slide 16&quot;/&gt;&lt;property id=&quot;20307&quot; value=&quot;313&quot;/&gt;&lt;/object&gt;&lt;object type=&quot;3&quot; unique_id=&quot;10019&quot;&gt;&lt;property id=&quot;20148&quot; value=&quot;5&quot;/&gt;&lt;property id=&quot;20300&quot; value=&quot;Slide 17&quot;/&gt;&lt;property id=&quot;20307&quot; value=&quot;314&quot;/&gt;&lt;/object&gt;&lt;object type=&quot;3&quot; unique_id=&quot;10020&quot;&gt;&lt;property id=&quot;20148&quot; value=&quot;5&quot;/&gt;&lt;property id=&quot;20300&quot; value=&quot;Slide 18&quot;/&gt;&lt;property id=&quot;20307&quot; value=&quot;317&quot;/&gt;&lt;/object&gt;&lt;object type=&quot;3&quot; unique_id=&quot;10021&quot;&gt;&lt;property id=&quot;20148&quot; value=&quot;5&quot;/&gt;&lt;property id=&quot;20300&quot; value=&quot;Slide 19&quot;/&gt;&lt;property id=&quot;20307&quot; value=&quot;316&quot;/&gt;&lt;/object&gt;&lt;object type=&quot;3&quot; unique_id=&quot;10022&quot;&gt;&lt;property id=&quot;20148&quot; value=&quot;5&quot;/&gt;&lt;property id=&quot;20300&quot; value=&quot;Slide 20&quot;/&gt;&lt;property id=&quot;20307&quot; value=&quot;307&quot;/&gt;&lt;/object&gt;&lt;object type=&quot;3&quot; unique_id=&quot;10023&quot;&gt;&lt;property id=&quot;20148&quot; value=&quot;5&quot;/&gt;&lt;property id=&quot;20300&quot; value=&quot;Slide 21&quot;/&gt;&lt;property id=&quot;20307&quot; value=&quot;293&quot;/&gt;&lt;/object&gt;&lt;object type=&quot;3&quot; unique_id=&quot;10024&quot;&gt;&lt;property id=&quot;20148&quot; value=&quot;5&quot;/&gt;&lt;property id=&quot;20300&quot; value=&quot;Slide 22&quot;/&gt;&lt;property id=&quot;20307&quot; value=&quot;294&quot;/&gt;&lt;/object&gt;&lt;object type=&quot;3&quot; unique_id=&quot;10025&quot;&gt;&lt;property id=&quot;20148&quot; value=&quot;5&quot;/&gt;&lt;property id=&quot;20300&quot; value=&quot;Slide 23&quot;/&gt;&lt;property id=&quot;20307&quot; value=&quot;295&quot;/&gt;&lt;/object&gt;&lt;object type=&quot;3&quot; unique_id=&quot;10026&quot;&gt;&lt;property id=&quot;20148&quot; value=&quot;5&quot;/&gt;&lt;property id=&quot;20300&quot; value=&quot;Slide 24&quot;/&gt;&lt;property id=&quot;20307&quot; value=&quot;300&quot;/&gt;&lt;/object&gt;&lt;object type=&quot;3&quot; unique_id=&quot;10027&quot;&gt;&lt;property id=&quot;20148&quot; value=&quot;5&quot;/&gt;&lt;property id=&quot;20300&quot; value=&quot;Slide 25&quot;/&gt;&lt;property id=&quot;20307&quot; value=&quot;306&quot;/&gt;&lt;/object&gt;&lt;object type=&quot;3&quot; unique_id=&quot;10028&quot;&gt;&lt;property id=&quot;20148&quot; value=&quot;5&quot;/&gt;&lt;property id=&quot;20300&quot; value=&quot;Slide 26&quot;/&gt;&lt;property id=&quot;20307&quot; value=&quot;312&quot;/&gt;&lt;/object&gt;&lt;object type=&quot;3&quot; unique_id=&quot;10029&quot;&gt;&lt;property id=&quot;20148&quot; value=&quot;5&quot;/&gt;&lt;property id=&quot;20300&quot; value=&quot;Slide 27&quot;/&gt;&lt;property id=&quot;20307&quot; value=&quot;315&quot;/&gt;&lt;/object&gt;&lt;/object&gt;&lt;object type=&quot;8&quot; unique_id=&quot;10058&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3.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4.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5.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6.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7.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1387</TotalTime>
  <Words>631</Words>
  <Application>Microsoft Office PowerPoint</Application>
  <PresentationFormat>On-screen Show (16:9)</PresentationFormat>
  <Paragraphs>73</Paragraphs>
  <Slides>18</Slides>
  <Notes>1</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微软雅黑</vt:lpstr>
      <vt:lpstr>Arial</vt:lpstr>
      <vt:lpstr>Calibri</vt:lpstr>
      <vt:lpstr>Calibri Light</vt:lpstr>
      <vt:lpstr>Salsa</vt:lpstr>
      <vt:lpstr>Times</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Hát đối đáp– hòa giọng</vt:lpstr>
      <vt:lpstr>Hát kết hợp gõ nhịp</vt:lpstr>
      <vt:lpstr>Hát kết hợp vận động cơ thể</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Hello</cp:lastModifiedBy>
  <cp:revision>128</cp:revision>
  <dcterms:created xsi:type="dcterms:W3CDTF">2017-03-04T06:55:50Z</dcterms:created>
  <dcterms:modified xsi:type="dcterms:W3CDTF">2022-12-06T04:52:29Z</dcterms:modified>
</cp:coreProperties>
</file>