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sldIdLst>
    <p:sldId id="377" r:id="rId6"/>
    <p:sldId id="410" r:id="rId7"/>
    <p:sldId id="398" r:id="rId8"/>
    <p:sldId id="401" r:id="rId9"/>
    <p:sldId id="402" r:id="rId10"/>
    <p:sldId id="400" r:id="rId11"/>
    <p:sldId id="403" r:id="rId12"/>
    <p:sldId id="391" r:id="rId13"/>
    <p:sldId id="397" r:id="rId14"/>
    <p:sldId id="396" r:id="rId15"/>
    <p:sldId id="395" r:id="rId16"/>
    <p:sldId id="408" r:id="rId17"/>
    <p:sldId id="404" r:id="rId18"/>
    <p:sldId id="405" r:id="rId19"/>
    <p:sldId id="406" r:id="rId20"/>
    <p:sldId id="407" r:id="rId21"/>
    <p:sldId id="394" r:id="rId22"/>
    <p:sldId id="393" r:id="rId23"/>
    <p:sldId id="392" r:id="rId24"/>
    <p:sldId id="378" r:id="rId25"/>
    <p:sldId id="380" r:id="rId26"/>
    <p:sldId id="379" r:id="rId27"/>
    <p:sldId id="383" r:id="rId28"/>
    <p:sldId id="384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3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6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0989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4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60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212" y="73161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9899" y="2028977"/>
            <a:ext cx="10538848" cy="140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9797" y="3701240"/>
            <a:ext cx="8679051" cy="16691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3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07" y="4197048"/>
            <a:ext cx="10538848" cy="1297214"/>
          </a:xfrm>
        </p:spPr>
        <p:txBody>
          <a:bodyPr anchor="t"/>
          <a:lstStyle>
            <a:lvl1pPr algn="l">
              <a:defRPr sz="38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07" y="2768298"/>
            <a:ext cx="10538848" cy="1428750"/>
          </a:xfrm>
        </p:spPr>
        <p:txBody>
          <a:bodyPr anchor="b"/>
          <a:lstStyle>
            <a:lvl1pPr marL="0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1pPr>
            <a:lvl2pPr marL="435610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2pPr>
            <a:lvl3pPr marL="87058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3pPr>
            <a:lvl4pPr marL="130619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7418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217741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61239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3048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48361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934" y="1524000"/>
            <a:ext cx="5476068" cy="4310441"/>
          </a:xfrm>
        </p:spPr>
        <p:txBody>
          <a:bodyPr/>
          <a:lstStyle>
            <a:lvl1pPr>
              <a:defRPr sz="2665"/>
            </a:lvl1pPr>
            <a:lvl2pPr>
              <a:defRPr sz="2285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47" y="1524000"/>
            <a:ext cx="5476068" cy="4310441"/>
          </a:xfrm>
        </p:spPr>
        <p:txBody>
          <a:bodyPr/>
          <a:lstStyle>
            <a:lvl1pPr>
              <a:defRPr sz="2665"/>
            </a:lvl1pPr>
            <a:lvl2pPr>
              <a:defRPr sz="2285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932" y="1462012"/>
            <a:ext cx="5478221" cy="609297"/>
          </a:xfrm>
        </p:spPr>
        <p:txBody>
          <a:bodyPr anchor="b"/>
          <a:lstStyle>
            <a:lvl1pPr marL="0" indent="0">
              <a:buNone/>
              <a:defRPr sz="2285" b="1"/>
            </a:lvl1pPr>
            <a:lvl2pPr marL="435610" indent="0">
              <a:buNone/>
              <a:defRPr sz="1905" b="1"/>
            </a:lvl2pPr>
            <a:lvl3pPr marL="870585" indent="0">
              <a:buNone/>
              <a:defRPr sz="1715" b="1"/>
            </a:lvl3pPr>
            <a:lvl4pPr marL="1306195" indent="0">
              <a:buNone/>
              <a:defRPr sz="1525" b="1"/>
            </a:lvl4pPr>
            <a:lvl5pPr marL="1741805" indent="0">
              <a:buNone/>
              <a:defRPr sz="1525" b="1"/>
            </a:lvl5pPr>
            <a:lvl6pPr marL="2177415" indent="0">
              <a:buNone/>
              <a:defRPr sz="1525" b="1"/>
            </a:lvl6pPr>
            <a:lvl7pPr marL="2612390" indent="0">
              <a:buNone/>
              <a:defRPr sz="1525" b="1"/>
            </a:lvl7pPr>
            <a:lvl8pPr marL="3048000" indent="0">
              <a:buNone/>
              <a:defRPr sz="1525" b="1"/>
            </a:lvl8pPr>
            <a:lvl9pPr marL="3483610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32" y="2071318"/>
            <a:ext cx="5478221" cy="3763131"/>
          </a:xfrm>
        </p:spPr>
        <p:txBody>
          <a:bodyPr/>
          <a:lstStyle>
            <a:lvl1pPr>
              <a:defRPr sz="2285"/>
            </a:lvl1pPr>
            <a:lvl2pPr>
              <a:defRPr sz="1905"/>
            </a:lvl2pPr>
            <a:lvl3pPr>
              <a:defRPr sz="1715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340" y="1462012"/>
            <a:ext cx="5480373" cy="609297"/>
          </a:xfrm>
        </p:spPr>
        <p:txBody>
          <a:bodyPr anchor="b"/>
          <a:lstStyle>
            <a:lvl1pPr marL="0" indent="0">
              <a:buNone/>
              <a:defRPr sz="2285" b="1"/>
            </a:lvl1pPr>
            <a:lvl2pPr marL="435610" indent="0">
              <a:buNone/>
              <a:defRPr sz="1905" b="1"/>
            </a:lvl2pPr>
            <a:lvl3pPr marL="870585" indent="0">
              <a:buNone/>
              <a:defRPr sz="1715" b="1"/>
            </a:lvl3pPr>
            <a:lvl4pPr marL="1306195" indent="0">
              <a:buNone/>
              <a:defRPr sz="1525" b="1"/>
            </a:lvl4pPr>
            <a:lvl5pPr marL="1741805" indent="0">
              <a:buNone/>
              <a:defRPr sz="1525" b="1"/>
            </a:lvl5pPr>
            <a:lvl6pPr marL="2177415" indent="0">
              <a:buNone/>
              <a:defRPr sz="1525" b="1"/>
            </a:lvl6pPr>
            <a:lvl7pPr marL="2612390" indent="0">
              <a:buNone/>
              <a:defRPr sz="1525" b="1"/>
            </a:lvl7pPr>
            <a:lvl8pPr marL="3048000" indent="0">
              <a:buNone/>
              <a:defRPr sz="1525" b="1"/>
            </a:lvl8pPr>
            <a:lvl9pPr marL="3483610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340" y="2071318"/>
            <a:ext cx="5480373" cy="3763131"/>
          </a:xfrm>
        </p:spPr>
        <p:txBody>
          <a:bodyPr/>
          <a:lstStyle>
            <a:lvl1pPr>
              <a:defRPr sz="2285"/>
            </a:lvl1pPr>
            <a:lvl2pPr>
              <a:defRPr sz="1905"/>
            </a:lvl2pPr>
            <a:lvl3pPr>
              <a:defRPr sz="1715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35" y="260048"/>
            <a:ext cx="4079068" cy="1106714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525" y="260145"/>
            <a:ext cx="6931187" cy="5574393"/>
          </a:xfrm>
        </p:spPr>
        <p:txBody>
          <a:bodyPr/>
          <a:lstStyle>
            <a:lvl1pPr>
              <a:defRPr sz="3050"/>
            </a:lvl1pPr>
            <a:lvl2pPr>
              <a:defRPr sz="2665"/>
            </a:lvl2pPr>
            <a:lvl3pPr>
              <a:defRPr sz="2285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935" y="1366763"/>
            <a:ext cx="4079068" cy="4467679"/>
          </a:xfrm>
        </p:spPr>
        <p:txBody>
          <a:bodyPr/>
          <a:lstStyle>
            <a:lvl1pPr marL="0" indent="0">
              <a:buNone/>
              <a:defRPr sz="1335"/>
            </a:lvl1pPr>
            <a:lvl2pPr marL="435610" indent="0">
              <a:buNone/>
              <a:defRPr sz="1145"/>
            </a:lvl2pPr>
            <a:lvl3pPr marL="870585" indent="0">
              <a:buNone/>
              <a:defRPr sz="950"/>
            </a:lvl3pPr>
            <a:lvl4pPr marL="1306195" indent="0">
              <a:buNone/>
              <a:defRPr sz="855"/>
            </a:lvl4pPr>
            <a:lvl5pPr marL="1741805" indent="0">
              <a:buNone/>
              <a:defRPr sz="855"/>
            </a:lvl5pPr>
            <a:lvl6pPr marL="2177415" indent="0">
              <a:buNone/>
              <a:defRPr sz="855"/>
            </a:lvl6pPr>
            <a:lvl7pPr marL="2612390" indent="0">
              <a:buNone/>
              <a:defRPr sz="855"/>
            </a:lvl7pPr>
            <a:lvl8pPr marL="3048000" indent="0">
              <a:buNone/>
              <a:defRPr sz="855"/>
            </a:lvl8pPr>
            <a:lvl9pPr marL="3483610" indent="0">
              <a:buNone/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221" y="4572000"/>
            <a:ext cx="7439187" cy="539750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221" y="583692"/>
            <a:ext cx="7439187" cy="3918857"/>
          </a:xfrm>
        </p:spPr>
        <p:txBody>
          <a:bodyPr/>
          <a:lstStyle>
            <a:lvl1pPr marL="0" indent="0">
              <a:buNone/>
              <a:defRPr sz="3050"/>
            </a:lvl1pPr>
            <a:lvl2pPr marL="435610" indent="0">
              <a:buNone/>
              <a:defRPr sz="2665"/>
            </a:lvl2pPr>
            <a:lvl3pPr marL="870585" indent="0">
              <a:buNone/>
              <a:defRPr sz="2285"/>
            </a:lvl3pPr>
            <a:lvl4pPr marL="1306195" indent="0">
              <a:buNone/>
              <a:defRPr sz="1905"/>
            </a:lvl4pPr>
            <a:lvl5pPr marL="1741805" indent="0">
              <a:buNone/>
              <a:defRPr sz="1905"/>
            </a:lvl5pPr>
            <a:lvl6pPr marL="2177415" indent="0">
              <a:buNone/>
              <a:defRPr sz="1905"/>
            </a:lvl6pPr>
            <a:lvl7pPr marL="2612390" indent="0">
              <a:buNone/>
              <a:defRPr sz="1905"/>
            </a:lvl7pPr>
            <a:lvl8pPr marL="3048000" indent="0">
              <a:buNone/>
              <a:defRPr sz="1905"/>
            </a:lvl8pPr>
            <a:lvl9pPr marL="3483610" indent="0">
              <a:buNone/>
              <a:defRPr sz="19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221" y="5111848"/>
            <a:ext cx="7439187" cy="766535"/>
          </a:xfrm>
        </p:spPr>
        <p:txBody>
          <a:bodyPr/>
          <a:lstStyle>
            <a:lvl1pPr marL="0" indent="0">
              <a:buNone/>
              <a:defRPr sz="1335"/>
            </a:lvl1pPr>
            <a:lvl2pPr marL="435610" indent="0">
              <a:buNone/>
              <a:defRPr sz="1145"/>
            </a:lvl2pPr>
            <a:lvl3pPr marL="870585" indent="0">
              <a:buNone/>
              <a:defRPr sz="950"/>
            </a:lvl3pPr>
            <a:lvl4pPr marL="1306195" indent="0">
              <a:buNone/>
              <a:defRPr sz="855"/>
            </a:lvl4pPr>
            <a:lvl5pPr marL="1741805" indent="0">
              <a:buNone/>
              <a:defRPr sz="855"/>
            </a:lvl5pPr>
            <a:lvl6pPr marL="2177415" indent="0">
              <a:buNone/>
              <a:defRPr sz="855"/>
            </a:lvl6pPr>
            <a:lvl7pPr marL="2612390" indent="0">
              <a:buNone/>
              <a:defRPr sz="855"/>
            </a:lvl7pPr>
            <a:lvl8pPr marL="3048000" indent="0">
              <a:buNone/>
              <a:defRPr sz="855"/>
            </a:lvl8pPr>
            <a:lvl9pPr marL="3483610" indent="0">
              <a:buNone/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9082" y="261657"/>
            <a:ext cx="2789695" cy="55728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997" y="261657"/>
            <a:ext cx="8162441" cy="55728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DC2EE-FFAF-4DC4-9D99-431169E1689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9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60" y="617229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9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935" y="261657"/>
            <a:ext cx="11158780" cy="1088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935" y="1524000"/>
            <a:ext cx="11158780" cy="431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997" y="6053667"/>
            <a:ext cx="289301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6204" y="6053667"/>
            <a:ext cx="392623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5760" y="6053667"/>
            <a:ext cx="289301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870585" rtl="0" eaLnBrk="1" latinLnBrk="0" hangingPunct="1">
        <a:spcBef>
          <a:spcPct val="0"/>
        </a:spcBef>
        <a:buNone/>
        <a:defRPr sz="41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390" indent="-326390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50" kern="1200">
          <a:solidFill>
            <a:schemeClr val="tx1"/>
          </a:solidFill>
          <a:latin typeface="+mn-lt"/>
          <a:ea typeface="+mn-ea"/>
          <a:cs typeface="+mn-cs"/>
        </a:defRPr>
      </a:lvl1pPr>
      <a:lvl2pPr marL="707390" indent="-272415" algn="l" defTabSz="870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1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9522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19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580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41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61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58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19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80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39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00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61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9075" y="-15240"/>
            <a:ext cx="2501900" cy="66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s 5"/>
          <p:cNvSpPr/>
          <p:nvPr/>
        </p:nvSpPr>
        <p:spPr>
          <a:xfrm>
            <a:off x="3099753" y="1220470"/>
            <a:ext cx="66160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1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rot="360000">
            <a:off x="5647055" y="2865120"/>
            <a:ext cx="2044700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733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0" y="2754630"/>
            <a:ext cx="1211580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245745" y="537972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5"/>
          <p:cNvSpPr txBox="1"/>
          <p:nvPr/>
        </p:nvSpPr>
        <p:spPr>
          <a:xfrm>
            <a:off x="3344545" y="1017905"/>
            <a:ext cx="90716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Nối câu 1+2:</a:t>
            </a:r>
          </a:p>
          <a:p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tình đây mấy cây đàn, cùng hòa lên vang lừng vang.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tình tình tang tình tang, vang lên câu ca nhịp nhàng.</a:t>
            </a:r>
          </a:p>
          <a:p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known_cau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8905" y="63792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3" dur="1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130810" y="2606040"/>
            <a:ext cx="1238631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99390" y="5467985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5"/>
          <p:cNvSpPr txBox="1"/>
          <p:nvPr/>
        </p:nvSpPr>
        <p:spPr>
          <a:xfrm>
            <a:off x="3147695" y="991870"/>
            <a:ext cx="9071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 đàn em múa nhịp nhàng, đánh lên khúc tịch tình tang.</a:t>
            </a:r>
          </a:p>
        </p:txBody>
      </p:sp>
      <p:pic>
        <p:nvPicPr>
          <p:cNvPr id="4" name="Unknown_cau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260" y="64674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10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3" dur="7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13346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585845" y="222885"/>
            <a:ext cx="4505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255" y="1083310"/>
            <a:ext cx="10097135" cy="375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635" y="1278890"/>
            <a:ext cx="1445260" cy="444500"/>
          </a:xfrm>
          <a:prstGeom prst="rect">
            <a:avLst/>
          </a:prstGeom>
        </p:spPr>
      </p:pic>
      <p:pic>
        <p:nvPicPr>
          <p:cNvPr id="3" name="Unknown_cabai.pian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43995" y="63404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562735" y="213360"/>
            <a:ext cx="9067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 VỚI NHẠC KHÔNG LỜI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" y="1197610"/>
            <a:ext cx="10049510" cy="4218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0160" y="1517015"/>
            <a:ext cx="1445260" cy="444500"/>
          </a:xfrm>
          <a:prstGeom prst="rect">
            <a:avLst/>
          </a:prstGeom>
        </p:spPr>
      </p:pic>
      <p:pic>
        <p:nvPicPr>
          <p:cNvPr id="8" name="4.  Mua_dan BE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2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89" showWhenStopped="0">
                <p:cTn id="13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55900" y="-2756535"/>
            <a:ext cx="6858635" cy="1237043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709535" y="2626995"/>
            <a:ext cx="4152900" cy="4231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29410" y="1355090"/>
            <a:ext cx="6717030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600" b="1" dirty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  <a:endParaRPr lang="en-US" sz="2800" b="1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5"/>
          <p:cNvSpPr txBox="1"/>
          <p:nvPr/>
        </p:nvSpPr>
        <p:spPr>
          <a:xfrm>
            <a:off x="982980" y="1691005"/>
            <a:ext cx="9071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mấy cây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cùng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vang lừng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545" y="2948305"/>
            <a:ext cx="916305" cy="701675"/>
          </a:xfrm>
          <a:prstGeom prst="rect">
            <a:avLst/>
          </a:prstGeom>
        </p:spPr>
      </p:pic>
      <p:pic>
        <p:nvPicPr>
          <p:cNvPr id="8" name="Picture 7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0395" y="2948305"/>
            <a:ext cx="916305" cy="701675"/>
          </a:xfrm>
          <a:prstGeom prst="rect">
            <a:avLst/>
          </a:prstGeom>
        </p:spPr>
      </p:pic>
      <p:pic>
        <p:nvPicPr>
          <p:cNvPr id="10" name="Picture 9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145" y="2948305"/>
            <a:ext cx="916305" cy="701675"/>
          </a:xfrm>
          <a:prstGeom prst="rect">
            <a:avLst/>
          </a:prstGeom>
        </p:spPr>
      </p:pic>
      <p:pic>
        <p:nvPicPr>
          <p:cNvPr id="12" name="Picture 11" descr="mặt phách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3245" y="2948305"/>
            <a:ext cx="916305" cy="70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0" grpId="0"/>
      <p:bldP spid="17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414270" y="184785"/>
            <a:ext cx="7581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8" name="4.  Mua_dan BE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6675" y="371475"/>
            <a:ext cx="619125" cy="619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25" y="1193800"/>
            <a:ext cx="10095230" cy="422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89" showWhenStopped="0">
                <p:cTn id="13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35250" y="-2633345"/>
            <a:ext cx="6921500" cy="1219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925" y="47307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7320" y="1199515"/>
            <a:ext cx="575754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600" b="1" dirty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TỰ CHỌN : MÚA ĐÀN</a:t>
            </a:r>
            <a:endParaRPr lang="en-US" sz="2800" b="1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1285" y="1691005"/>
            <a:ext cx="31838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            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Thái</a:t>
            </a:r>
          </a:p>
          <a:p>
            <a:r>
              <a:rPr lang="en-US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Lời Việt: Việt Anh       </a:t>
            </a:r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</a:t>
            </a: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bensound-adventur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545" y="58039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2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00" numSld="983" showWhenStopped="0">
                <p:cTn id="10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5560" y="3101340"/>
            <a:ext cx="1211580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233680" y="582041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5560" y="3101340"/>
            <a:ext cx="1211580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233680" y="582041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5560" y="3101340"/>
            <a:ext cx="1211580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233680" y="582041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8300" y="2113915"/>
            <a:ext cx="2915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5035550" y="2997835"/>
            <a:ext cx="5258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“MẸ ĐI VẮNG”</a:t>
            </a:r>
          </a:p>
        </p:txBody>
      </p:sp>
      <p:pic>
        <p:nvPicPr>
          <p:cNvPr id="10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940050"/>
            <a:ext cx="2867025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ẹ đi vắng (Bài hát mẫu) SGK Âm nhạc 1 - Cánh diều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9965" y="302387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69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35885" y="-2633980"/>
            <a:ext cx="6921500" cy="1219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925" y="47307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1785" y="1132840"/>
            <a:ext cx="865949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600" b="1" dirty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TỰ CHỌN : CON CHIM CHÍCH CHÒE</a:t>
            </a:r>
            <a:endParaRPr lang="en-US" sz="2800" b="1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1413" y="1690752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          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bài Bắc kim thang-dân ca nam bộ</a:t>
            </a:r>
            <a:endParaRPr lang="en-US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Lời mới: Việt Anh            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</a:t>
            </a: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6885" y="1825625"/>
            <a:ext cx="3363595" cy="43516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35250" y="-2633980"/>
            <a:ext cx="6921500" cy="1219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925" y="47307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7320" y="1199515"/>
            <a:ext cx="575754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600" b="1" dirty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TỰ CHỌN : MÚA ĐÀN</a:t>
            </a:r>
            <a:endParaRPr lang="en-US" sz="2800" b="1" dirty="0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1285" y="1691005"/>
            <a:ext cx="31838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            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Thái</a:t>
            </a:r>
          </a:p>
          <a:p>
            <a:r>
              <a:rPr lang="en-US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Lời Việt: Việt Anh       </a:t>
            </a:r>
            <a:r>
              <a:rPr lang="en-US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</a:t>
            </a: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7381" y="404664"/>
            <a:ext cx="11707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một thể loại hát truyền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đồng bào các dân tộc, mỗi dân tộc lại có những thể loại hát dân ca khác nhau, mang đậm nét văn hoá của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Dân ca Thái cũng vậy, được bắt nguồn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lao động, sản xuất và sinh hoạt văn hóa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Thái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HC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" y="2202815"/>
            <a:ext cx="5840730" cy="465518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9375" cmpd="sng">
            <a:solidFill>
              <a:schemeClr val="accent1">
                <a:lumMod val="50000"/>
              </a:schemeClr>
            </a:solidFill>
            <a:prstDash val="solid"/>
          </a:ln>
        </p:spPr>
      </p:pic>
      <p:pic>
        <p:nvPicPr>
          <p:cNvPr id="6758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70" y="2202815"/>
            <a:ext cx="6073775" cy="228727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Mua non DT Th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35" y="4650740"/>
            <a:ext cx="6074410" cy="21844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rot="5400000">
            <a:off x="10040619" y="-190560"/>
            <a:ext cx="2255838" cy="2286317"/>
            <a:chOff x="-99059" y="61595"/>
            <a:chExt cx="2255838" cy="2286317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99059" y="138112"/>
              <a:ext cx="752475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805181" y="-703263"/>
              <a:ext cx="586740" cy="21164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-160655" y="-174944"/>
            <a:ext cx="2183130" cy="2243139"/>
            <a:chOff x="40066" y="61911"/>
            <a:chExt cx="2183130" cy="224313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76200"/>
              <a:ext cx="752475" cy="222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Public\Pictures\Sample Pictures\878031oq6iuoirb6.gif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>
              <a:off x="842071" y="-740094"/>
              <a:ext cx="579120" cy="21831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B45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DSTARS-P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110" y="0"/>
            <a:ext cx="1419225" cy="12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iểu sử tác giả Hoàng Lân - Hợp Âm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Tiểu sử tác giả Hoàng Lân - Hợp Âm Việt"/>
          <p:cNvSpPr>
            <a:spLocks noChangeAspect="1" noChangeArrowheads="1"/>
          </p:cNvSpPr>
          <p:nvPr/>
        </p:nvSpPr>
        <p:spPr bwMode="auto">
          <a:xfrm>
            <a:off x="307975" y="796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980" y="857250"/>
            <a:ext cx="622236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Anh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28/03/1976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tác, hòa âm phối khí với rất nhiều tác phẩm nổi tiếng ở các thể loại âm nhạc như: Nhạc trẻ, nhạc mang âm hưởng trữ tình lãng mạn,thiếu nhi...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thiếu nhi phải kể đến như: Câu chuyện của cha, Cưỡi ngựa tre, Múa đàn....</a:t>
            </a:r>
            <a:endParaRPr lang="en-US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đàn” với giai điệu vui tươi, trong sáng...niềm vui mừng của các bạn nhỏ, cùng nhau múa hát, vui chơi...</a:t>
            </a:r>
            <a:endParaRPr lang="en-US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6123305" y="160655"/>
            <a:ext cx="429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 - TÁC PHẨM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60655" y="-174944"/>
            <a:ext cx="2183130" cy="2243139"/>
            <a:chOff x="40066" y="61911"/>
            <a:chExt cx="2183130" cy="224313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76200"/>
              <a:ext cx="752475" cy="222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842071" y="-740094"/>
              <a:ext cx="579120" cy="21831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 rot="5400000">
            <a:off x="10040619" y="-190560"/>
            <a:ext cx="2255838" cy="2286317"/>
            <a:chOff x="-99059" y="61595"/>
            <a:chExt cx="2255838" cy="2286317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9059" y="138112"/>
              <a:ext cx="752475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805181" y="-703263"/>
              <a:ext cx="586740" cy="21164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75" y="1087755"/>
            <a:ext cx="4953000" cy="406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690" y="0"/>
            <a:ext cx="12251690" cy="6318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7650" y="514985"/>
            <a:ext cx="4017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2454910" y="2249170"/>
            <a:ext cx="9071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tình đây mấy cây đàn, cùng hòa lên vang lừng vang.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tình tình tang tình tang, vang lên câu ca nhịp nhàng.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Cầm đàn em múa nhịp nhàng, đánh lên khúc tịch tình tang.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" y="3669030"/>
            <a:ext cx="2606040" cy="251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165100" y="0"/>
            <a:ext cx="12520930" cy="619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10" y="2207260"/>
            <a:ext cx="11497310" cy="3723640"/>
          </a:xfrm>
          <a:prstGeom prst="rect">
            <a:avLst/>
          </a:prstGeom>
        </p:spPr>
      </p:pic>
      <p:pic>
        <p:nvPicPr>
          <p:cNvPr id="8" name="3.  Mua_dan (Thao Nguyen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9870" y="2749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4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5245" y="2834005"/>
            <a:ext cx="12115800" cy="366839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99390" y="540131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" name="TextBox 5"/>
          <p:cNvSpPr txBox="1"/>
          <p:nvPr/>
        </p:nvSpPr>
        <p:spPr>
          <a:xfrm>
            <a:off x="4277995" y="231775"/>
            <a:ext cx="6696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</a:p>
        </p:txBody>
      </p:sp>
      <p:sp>
        <p:nvSpPr>
          <p:cNvPr id="170" name="TextBox 5"/>
          <p:cNvSpPr txBox="1"/>
          <p:nvPr/>
        </p:nvSpPr>
        <p:spPr>
          <a:xfrm>
            <a:off x="2473325" y="1676400"/>
            <a:ext cx="9071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tình đây mấy cây đàn, cùng hòa lên vang lừng vang.</a:t>
            </a:r>
          </a:p>
          <a:p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1" name="Unknown_cau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0830" y="6400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9" dur="7314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169" grpId="0"/>
      <p:bldP spid="169" grpId="1"/>
      <p:bldP spid="170" grpId="0"/>
      <p:bldP spid="17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7589520" y="361473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03505"/>
            <a:ext cx="2621915" cy="1648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3505" y="2828925"/>
            <a:ext cx="12115800" cy="32308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71450" y="5325110"/>
            <a:ext cx="1248918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" name="Group 5"/>
          <p:cNvGrpSpPr/>
          <p:nvPr/>
        </p:nvGrpSpPr>
        <p:grpSpPr bwMode="auto">
          <a:xfrm>
            <a:off x="2964180" y="22894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77825" y="2311400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359660" y="13017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5"/>
          <p:cNvSpPr txBox="1"/>
          <p:nvPr/>
        </p:nvSpPr>
        <p:spPr>
          <a:xfrm>
            <a:off x="3152775" y="1260475"/>
            <a:ext cx="9071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  <a:p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tình tình tang tình tang, vang lên câu ca nhịp nhàng.</a:t>
            </a:r>
          </a:p>
          <a:p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known_cau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3684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000">
                <p:cTn id="10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3" dur="7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3" grpId="0"/>
      <p:bldP spid="3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48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Times New Roman</vt:lpstr>
      <vt:lpstr>Trebuchet MS</vt:lpstr>
      <vt:lpstr>3_Office Theme</vt:lpstr>
      <vt:lpstr>1_Office Theme</vt:lpstr>
      <vt:lpstr>1_Default Design</vt:lpstr>
      <vt:lpstr>1_Slipstream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106</cp:revision>
  <dcterms:created xsi:type="dcterms:W3CDTF">2020-08-11T21:22:00Z</dcterms:created>
  <dcterms:modified xsi:type="dcterms:W3CDTF">2022-12-22T07:50:29Z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