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9" r:id="rId3"/>
    <p:sldMasterId id="2147483721" r:id="rId4"/>
    <p:sldMasterId id="2147483733" r:id="rId5"/>
    <p:sldMasterId id="2147483745" r:id="rId6"/>
    <p:sldMasterId id="2147483757" r:id="rId7"/>
  </p:sldMasterIdLst>
  <p:notesMasterIdLst>
    <p:notesMasterId r:id="rId25"/>
  </p:notesMasterIdLst>
  <p:sldIdLst>
    <p:sldId id="256" r:id="rId8"/>
    <p:sldId id="264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5" r:id="rId18"/>
    <p:sldId id="289" r:id="rId19"/>
    <p:sldId id="290" r:id="rId20"/>
    <p:sldId id="286" r:id="rId21"/>
    <p:sldId id="287" r:id="rId22"/>
    <p:sldId id="288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EEA68-6FB5-4EBA-BBCD-8F3695F0241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954E7-1F2C-48B8-BCD8-8DC80D76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52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47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1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9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70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84783-4798-4E56-A153-8EC7D0DFB3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34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6621F3-9DC6-4311-8744-92AD922BAD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00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2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C31FA-6C59-417C-8593-6AC0046134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10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BB8C6-C47A-46F9-91D8-A915CE0705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35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0A439-5567-4C4A-9CF8-8B300AB7AE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87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D56D5-0C1B-4AF9-BCED-82C7CBFFBC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4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3BFD3-DD0D-48FC-9695-EA2B93A3A6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07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8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DBFF8-7488-4E71-9424-65B8B3F4DD8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50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8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1B6A8F-AD60-4C62-9F58-792C4B1A4B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05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5A4AA-766B-46DC-B7A6-EAC8B2C6C7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6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E265-BC40-42DC-BDBF-A4977D1E9C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54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9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7EBB1-C596-4B56-92D9-7A645B3C39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593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0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05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5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08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9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1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80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37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75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07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935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0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69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679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2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00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62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39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78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65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25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74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23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02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909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79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206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57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08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172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408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99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97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005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967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56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561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922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5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894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35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9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719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76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6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804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37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11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09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31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53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35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679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94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457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439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852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764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06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72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7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05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7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25562-47B8-4D0B-9821-6B1AAD98AE7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7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8FD771-B49F-4F95-B732-A852B316F45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5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9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0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0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8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0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5.mp3"/><Relationship Id="rId7" Type="http://schemas.openxmlformats.org/officeDocument/2006/relationships/image" Target="../media/image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36.xml"/><Relationship Id="rId4" Type="http://schemas.openxmlformats.org/officeDocument/2006/relationships/audio" Target="../media/media5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7.jp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40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50" y="282217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6217" y="282217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" y="2204864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1,3,5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6333" y="2160367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2,4,6</a:t>
            </a:r>
          </a:p>
        </p:txBody>
      </p:sp>
      <p:pic>
        <p:nvPicPr>
          <p:cNvPr id="8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168" y="3573016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07315" y="4941180"/>
            <a:ext cx="4405047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BÀI NHỮNG BÔNG HOA NHỮNG BÀI CA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143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2081" y="1052742"/>
            <a:ext cx="34563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ý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3809" y="200568"/>
            <a:ext cx="3359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501638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21344629">
            <a:off x="1547664" y="1318321"/>
            <a:ext cx="52565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HD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2021-05-24_1632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588"/>
            <a:ext cx="9143999" cy="133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728" y="5615662"/>
            <a:ext cx="5334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45250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21344629">
            <a:off x="1547664" y="1564542"/>
            <a:ext cx="525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</a:t>
            </a:r>
          </a:p>
        </p:txBody>
      </p:sp>
      <p:pic>
        <p:nvPicPr>
          <p:cNvPr id="2" name="ỨNG DỤNG BỘ GÕ CƠ THỂ VỚI BÀI HÁT ƯỚC MƠ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1" y="2636912"/>
            <a:ext cx="8496944" cy="4221088"/>
          </a:xfrm>
          <a:prstGeom prst="rect">
            <a:avLst/>
          </a:prstGeom>
        </p:spPr>
      </p:pic>
      <p:pic>
        <p:nvPicPr>
          <p:cNvPr id="6" name="UOC MO A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0352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4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yberlinkpc\Desktop\SLIDE BÀI GIẢNG\HÌNH TIẾT TẤU 1,2,3\Hình tiết tấu 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395">
            <a:off x="4037649" y="1725063"/>
            <a:ext cx="4848718" cy="33954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 rot="21293642">
            <a:off x="3874965" y="1833846"/>
            <a:ext cx="2700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2" name="Rectangle 1"/>
          <p:cNvSpPr/>
          <p:nvPr/>
        </p:nvSpPr>
        <p:spPr>
          <a:xfrm rot="21377666">
            <a:off x="1187624" y="826259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BÀI ĐỊA PHƯƠNG BA NGỌN NẾN LUNG LINH</a:t>
            </a:r>
          </a:p>
          <a:p>
            <a:pPr lvl="0" algn="ctr">
              <a:defRPr/>
            </a:pPr>
            <a:r>
              <a:rPr lang="en-US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68487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1102889">
            <a:off x="847248" y="1290728"/>
            <a:ext cx="2298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 rot="21445114">
            <a:off x="3583573" y="-52535"/>
            <a:ext cx="6053587" cy="6642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lung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à      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    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32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529">
            <a:off x="4070579" y="666432"/>
            <a:ext cx="5079575" cy="748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322">
            <a:off x="4072200" y="1909796"/>
            <a:ext cx="5079575" cy="692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529">
            <a:off x="4054934" y="2979232"/>
            <a:ext cx="5079575" cy="649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529">
            <a:off x="4188725" y="4012998"/>
            <a:ext cx="5079575" cy="735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529">
            <a:off x="4183804" y="5116358"/>
            <a:ext cx="5079575" cy="6310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529">
            <a:off x="4363419" y="6408389"/>
            <a:ext cx="5079575" cy="631077"/>
          </a:xfrm>
          <a:prstGeom prst="rect">
            <a:avLst/>
          </a:prstGeom>
        </p:spPr>
      </p:pic>
      <p:pic>
        <p:nvPicPr>
          <p:cNvPr id="11" name="NGON N LL BEAT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7172" y="4205048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6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221556">
            <a:off x="5270317" y="1313275"/>
            <a:ext cx="3783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GIÁO DỤC-CỦNG CỐ-DẶN DÒ</a:t>
            </a:r>
          </a:p>
        </p:txBody>
      </p:sp>
    </p:spTree>
    <p:extLst>
      <p:ext uri="{BB962C8B-B14F-4D97-AF65-F5344CB8AC3E}">
        <p14:creationId xmlns:p14="http://schemas.microsoft.com/office/powerpoint/2010/main" val="633591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ON N LL BEAT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5517232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5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55776" y="851391"/>
            <a:ext cx="2278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>
                <a:solidFill>
                  <a:schemeClr val="bg1"/>
                </a:solidFill>
                <a:latin typeface="Times New Roman"/>
                <a:ea typeface="Times New Roman"/>
              </a:rPr>
              <a:t>TUẦN 17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8" y="2060848"/>
            <a:ext cx="58817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534025" algn="l"/>
                <a:tab pos="5838825" algn="l"/>
              </a:tabLst>
            </a:pP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Ôn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tập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kiểm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tra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hát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đề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kì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1</a:t>
            </a:r>
            <a:endParaRPr lang="en-US" sz="3600" dirty="0">
              <a:solidFill>
                <a:srgbClr val="FFFF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6594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1072" y="6093296"/>
            <a:ext cx="453650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7" y="3433181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Reo vang reo, ca vang ca  cất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tiếng hát vang rừng xanh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1027" name="Picture 3" descr="C:\Users\Administrator\Desktop\hinh nen dep pp\ah dog\1 CO TAY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143564"/>
            <a:ext cx="1472952" cy="14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6" y="4055326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74" y="4055326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3734" y="5301220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1477" y="5194970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884" y="1844823"/>
            <a:ext cx="597387" cy="658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0745" y="17053"/>
            <a:ext cx="3398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BÀI REO VANG BÌNH MINH</a:t>
            </a:r>
          </a:p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9972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77" y="1340770"/>
            <a:ext cx="368985" cy="1302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61" y="1340770"/>
            <a:ext cx="759673" cy="1302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22" y="1443838"/>
            <a:ext cx="759673" cy="1302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72876"/>
            <a:ext cx="368985" cy="13022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1032" y="54869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Tập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lại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âm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hình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trên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bằng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nhạc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cụ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thanh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phách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1027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90" y="2746134"/>
            <a:ext cx="94456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62" y="2746134"/>
            <a:ext cx="94456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878" y="2775163"/>
            <a:ext cx="94456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16" y="2794337"/>
            <a:ext cx="94456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1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0065" y="149331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bài</a:t>
            </a:r>
            <a:r>
              <a:rPr lang="vi-VN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4653148"/>
            <a:ext cx="368985" cy="1302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94" y="5135566"/>
            <a:ext cx="759673" cy="1302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80" y="4842010"/>
            <a:ext cx="759673" cy="1302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08" y="5311600"/>
            <a:ext cx="368985" cy="13022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363" y="581594"/>
            <a:ext cx="8388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Reo vang reo, ca vang ca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ất tiếng hát  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vang rừng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vang đồng </a:t>
            </a:r>
            <a:b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290" y="2122707"/>
            <a:ext cx="852010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 lên chào mừng bình minh sáng 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muôn năm.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10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31" y="1046431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30" y="1021140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76" y="1047627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079" y="1048823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6" y="1050019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7" y="2060848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563" y="2060848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50" y="2095705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167" y="3122981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528" y="3122981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94" y="3094999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293" y="3065401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31" y="4005064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60" y="3977082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23" y="3977082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82" y="3977082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4456" y="3609214"/>
            <a:ext cx="709454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4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0397" y="486099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HS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176" y="48713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663933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1,3,5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2673985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2,4,6,7</a:t>
            </a:r>
          </a:p>
        </p:txBody>
      </p:sp>
      <p:pic>
        <p:nvPicPr>
          <p:cNvPr id="8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3645024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07319" y="4941180"/>
            <a:ext cx="303689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BÀI CON CHIM HAY HÓT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8122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30" y="486099"/>
            <a:ext cx="146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48609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663933"/>
            <a:ext cx="4139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4130" y="2673985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0712" y="3789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1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21937" y="33922"/>
            <a:ext cx="320822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22" y="1950360"/>
            <a:ext cx="326437" cy="1152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93" y="1878802"/>
            <a:ext cx="732081" cy="1254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66" y="1972447"/>
            <a:ext cx="326437" cy="1152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46" y="1905275"/>
            <a:ext cx="732081" cy="1254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809" y="1001742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pic>
        <p:nvPicPr>
          <p:cNvPr id="1026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55" y="3372881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06" y="3529027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42" y="3563771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799" y="3529027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5" y="4437112"/>
            <a:ext cx="245688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oc-dan-guitar-dấu-lặng-1024x18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35" y="1924036"/>
            <a:ext cx="521218" cy="13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26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636" y="19408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bài</a:t>
            </a:r>
            <a:r>
              <a:rPr lang="vi-VN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5" y="4437112"/>
            <a:ext cx="245688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08" y="1192408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1: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hay  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   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679" y="2598015"/>
            <a:ext cx="8024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7: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là 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prstClr val="white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6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23" y="3346533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48" y="3346533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434" y="3361048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306" y="330574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0242" y="5805264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08" y="595992"/>
            <a:ext cx="193120" cy="68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74" y="606509"/>
            <a:ext cx="373860" cy="6409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74" y="634465"/>
            <a:ext cx="373860" cy="6409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831" y="593767"/>
            <a:ext cx="193120" cy="681600"/>
          </a:xfrm>
          <a:prstGeom prst="rect">
            <a:avLst/>
          </a:prstGeom>
        </p:spPr>
      </p:pic>
      <p:pic>
        <p:nvPicPr>
          <p:cNvPr id="37" name="Picture 2" descr="C:\Users\Administrator\Desktop\hoc-dan-guitar-dấu-lặng-1024x18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95" y="634467"/>
            <a:ext cx="231653" cy="5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909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84" y="323458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17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84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86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782" y="1775626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23" y="177717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42" y="177717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82" y="177717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09" y="3228873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971" y="3246139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91" y="325052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54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361</Words>
  <Application>Microsoft Office PowerPoint</Application>
  <PresentationFormat>On-screen Show (4:3)</PresentationFormat>
  <Paragraphs>59</Paragraphs>
  <Slides>17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.VnTime</vt:lpstr>
      <vt:lpstr>Arial</vt:lpstr>
      <vt:lpstr>Calibri</vt:lpstr>
      <vt:lpstr>Calibri Light</vt:lpstr>
      <vt:lpstr>Times New Roman</vt:lpstr>
      <vt:lpstr>Office Theme</vt:lpstr>
      <vt:lpstr>Default Design</vt:lpstr>
      <vt:lpstr>4_Office Theme</vt:lpstr>
      <vt:lpstr>2_Office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61</cp:revision>
  <dcterms:created xsi:type="dcterms:W3CDTF">2021-05-08T03:06:34Z</dcterms:created>
  <dcterms:modified xsi:type="dcterms:W3CDTF">2022-12-25T14:24:14Z</dcterms:modified>
</cp:coreProperties>
</file>