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18"/>
  </p:notesMasterIdLst>
  <p:sldIdLst>
    <p:sldId id="256" r:id="rId5"/>
    <p:sldId id="259" r:id="rId6"/>
    <p:sldId id="281" r:id="rId7"/>
    <p:sldId id="282" r:id="rId8"/>
    <p:sldId id="275" r:id="rId9"/>
    <p:sldId id="300" r:id="rId10"/>
    <p:sldId id="301" r:id="rId11"/>
    <p:sldId id="283" r:id="rId12"/>
    <p:sldId id="297" r:id="rId13"/>
    <p:sldId id="298" r:id="rId14"/>
    <p:sldId id="299" r:id="rId15"/>
    <p:sldId id="304" r:id="rId16"/>
    <p:sldId id="30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8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68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97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30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86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07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4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42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67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76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90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20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26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8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80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13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92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7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26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86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2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4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7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2708920"/>
            <a:ext cx="8928992" cy="1656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77117">
            <a:off x="1169857" y="1592277"/>
            <a:ext cx="5417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4" y="436511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1" y="436511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10" y="427808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8824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8" y="4390884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421088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53" y="4421088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228" y="4604538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1344629">
            <a:off x="1547664" y="1318321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2021-05-24_1632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588"/>
            <a:ext cx="9143999" cy="13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728" y="5615662"/>
            <a:ext cx="4833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4009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1344629">
            <a:off x="1547664" y="1564542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</p:txBody>
      </p:sp>
      <p:pic>
        <p:nvPicPr>
          <p:cNvPr id="2" name="ỨNG DỤNG BỘ GÕ CƠ THỂ VỚI BÀI HÁT ƯỚC M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1" y="2636912"/>
            <a:ext cx="8496944" cy="4221088"/>
          </a:xfrm>
          <a:prstGeom prst="rect">
            <a:avLst/>
          </a:prstGeom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0232" y="2027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1343753" y="1374285"/>
            <a:ext cx="5372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3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31" y="853861"/>
            <a:ext cx="3993136" cy="1211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5317" y="1727772"/>
            <a:ext cx="365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EM YÊU CUỘC SỐNG THANH BÌNH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269" y="15996"/>
            <a:ext cx="8007624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3922208" y="2247899"/>
            <a:ext cx="1299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 14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2546" y="2708924"/>
            <a:ext cx="7278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ÔN TẬP 2 BÀI HÁT: NHỮNG BÔNG HOA NHỮNG BÀI CA, ƯỚC MƠ KẾT HỢP VẬN ĐỘNG</a:t>
            </a:r>
            <a:endParaRPr lang="en-US" sz="24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027" name="Picture 3" descr="C:\Users\Administrator\Desktop\THE HIEN NHIP DIEU BAG NGON NG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" y="3356995"/>
            <a:ext cx="3195464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4128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5656" y="3821798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70" y="58772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5246" y="3360133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DUNG: ÔN BÀI HÁT NHỮNG BÔNG HOA NHỮNG BÀI CA</a:t>
            </a:r>
          </a:p>
          <a:p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50" y="28220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217" y="28220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" y="2204864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6333" y="2160367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2,4,6</a:t>
            </a:r>
          </a:p>
        </p:txBody>
      </p:sp>
      <p:pic>
        <p:nvPicPr>
          <p:cNvPr id="8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3642" y="457508"/>
            <a:ext cx="45446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533" y="3356996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cầm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cô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1515" y="4912110"/>
            <a:ext cx="6280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tặng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229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6537" y="3753187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4459" y="3868785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9" y="4537213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6" y="4570701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8937" y="4537212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0712" y="557185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2897" y="5567092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10" y="5558441"/>
            <a:ext cx="50641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3311" y="557185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9256" y="5558441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965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394" y="548680"/>
            <a:ext cx="828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84" y="1617746"/>
            <a:ext cx="902622" cy="902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84920"/>
            <a:ext cx="898287" cy="7682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68152"/>
            <a:ext cx="902622" cy="902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678950"/>
            <a:ext cx="1020819" cy="7124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84" y="2924944"/>
            <a:ext cx="902622" cy="902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2" y="3013080"/>
            <a:ext cx="716783" cy="8282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96" y="2938698"/>
            <a:ext cx="902622" cy="902622"/>
          </a:xfrm>
          <a:prstGeom prst="rect">
            <a:avLst/>
          </a:prstGeom>
        </p:spPr>
      </p:pic>
      <p:pic>
        <p:nvPicPr>
          <p:cNvPr id="3075" name="Picture 3" descr="C:\Users\Administrator\Desktop\z2194049378966_910f5265720a110b73ba265f93df890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975" y="2962135"/>
            <a:ext cx="872108" cy="9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4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8232" y="0"/>
            <a:ext cx="29326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7829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3681" y="30777"/>
            <a:ext cx="47525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17" y="2670929"/>
            <a:ext cx="504056" cy="55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26679"/>
            <a:ext cx="449144" cy="485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96" y="2706999"/>
            <a:ext cx="432048" cy="488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42011"/>
            <a:ext cx="504056" cy="553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90" y="2692665"/>
            <a:ext cx="504056" cy="5534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46296"/>
            <a:ext cx="504056" cy="478104"/>
          </a:xfrm>
          <a:prstGeom prst="rect">
            <a:avLst/>
          </a:prstGeom>
        </p:spPr>
      </p:pic>
      <p:pic>
        <p:nvPicPr>
          <p:cNvPr id="23" name="Picture 3" descr="C:\Users\Administrator\Desktop\z2194049378966_910f5265720a110b73ba265f93df890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85201"/>
            <a:ext cx="436054" cy="4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6441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1" y="1052738"/>
            <a:ext cx="35283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9" y="200568"/>
            <a:ext cx="342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2350878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9" y="3501008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-91797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6083" y="2681283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3" name="TextBox 2"/>
          <p:cNvSpPr txBox="1"/>
          <p:nvPr/>
        </p:nvSpPr>
        <p:spPr>
          <a:xfrm rot="21355842">
            <a:off x="1499327" y="158757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4409" y="4782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272</Words>
  <Application>Microsoft Office PowerPoint</Application>
  <PresentationFormat>On-screen Show (4:3)</PresentationFormat>
  <Paragraphs>33</Paragraphs>
  <Slides>13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.VnTime</vt:lpstr>
      <vt:lpstr>Arial</vt:lpstr>
      <vt:lpstr>Calibri</vt:lpstr>
      <vt:lpstr>Times New Roman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120</cp:revision>
  <dcterms:created xsi:type="dcterms:W3CDTF">2021-05-09T14:16:54Z</dcterms:created>
  <dcterms:modified xsi:type="dcterms:W3CDTF">2022-12-08T08:39:51Z</dcterms:modified>
</cp:coreProperties>
</file>