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88" r:id="rId5"/>
    <p:sldId id="28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6" r:id="rId31"/>
    <p:sldId id="284" r:id="rId32"/>
    <p:sldId id="287" r:id="rId33"/>
    <p:sldId id="28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3" d="100"/>
          <a:sy n="63" d="100"/>
        </p:scale>
        <p:origin x="13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0A2D6-BCFE-453E-BB29-A54FAAA00A1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244B-857E-494E-B5A2-4241E3345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4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9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6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8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1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6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0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7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01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74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3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5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3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6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25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1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17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4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18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7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72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99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9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0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73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4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2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mp3"/><Relationship Id="rId7" Type="http://schemas.openxmlformats.org/officeDocument/2006/relationships/image" Target="../media/image1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2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6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96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3" y="5244642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5589240"/>
            <a:ext cx="2339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6969" y="1844838"/>
            <a:ext cx="7915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06084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863" y="1150600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3: </a:t>
            </a:r>
          </a:p>
        </p:txBody>
      </p:sp>
      <p:pic>
        <p:nvPicPr>
          <p:cNvPr id="6" name="3 GIO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121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9879" y="90873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005" y="1678161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5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4 GIOG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3333" y="5877286"/>
            <a:ext cx="2698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3+4: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042" y="1196752"/>
            <a:ext cx="72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06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2211" y="5877286"/>
            <a:ext cx="3900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1+2+3+4: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2015" y="1484791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764" y="6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1" y="225421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5: </a:t>
            </a:r>
          </a:p>
        </p:txBody>
      </p:sp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17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6: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348894"/>
            <a:ext cx="7739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68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012" y="5733270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5+6: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6" y="1844838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0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7656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183" y="2274838"/>
            <a:ext cx="77348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469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0512" y="1124757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131" y="249289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52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4" y="0"/>
            <a:ext cx="9144000" cy="51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4509120"/>
            <a:ext cx="9144000" cy="2348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602128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</a:t>
            </a:r>
            <a:r>
              <a:rPr lang="en-US" sz="2400" dirty="0" err="1"/>
              <a:t>ơi</a:t>
            </a:r>
            <a:r>
              <a:rPr lang="en-US" sz="2400" dirty="0"/>
              <a:t> </a:t>
            </a:r>
            <a:r>
              <a:rPr lang="en-US" sz="2400" dirty="0" err="1"/>
              <a:t>đánh</a:t>
            </a:r>
            <a:r>
              <a:rPr lang="en-US" sz="2400" dirty="0"/>
              <a:t> bay </a:t>
            </a:r>
            <a:r>
              <a:rPr lang="en-US" sz="2400" dirty="0" err="1"/>
              <a:t>covid</a:t>
            </a:r>
            <a:r>
              <a:rPr lang="en-US" sz="2400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385942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2687" y="5589254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7+8: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141" y="1767818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409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067" y="5589254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5+6+7+8: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9183" y="126876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 dirty="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48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66" y="4786591"/>
            <a:ext cx="244827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Lời</a:t>
            </a:r>
            <a:r>
              <a:rPr lang="en-US" sz="2400" dirty="0">
                <a:solidFill>
                  <a:srgbClr val="FF0000"/>
                </a:solidFill>
              </a:rPr>
              <a:t> 1( </a:t>
            </a:r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piano 1 </a:t>
            </a:r>
            <a:r>
              <a:rPr lang="en-US" sz="2400" dirty="0" err="1">
                <a:solidFill>
                  <a:srgbClr val="FF0000"/>
                </a:solidFill>
              </a:rPr>
              <a:t>lần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nền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thanh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04664"/>
            <a:ext cx="8389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 dirty="0">
                <a:solidFill>
                  <a:prstClr val="white"/>
                </a:solidFill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ANO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5859013"/>
            <a:ext cx="609600" cy="609600"/>
          </a:xfrm>
          <a:prstGeom prst="rect">
            <a:avLst/>
          </a:prstGeom>
        </p:spPr>
      </p:pic>
      <p:pic>
        <p:nvPicPr>
          <p:cNvPr id="4" name="beat l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9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0101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chú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gấu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5222"/>
            <a:ext cx="75189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nhẩm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2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 1,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9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8 </a:t>
            </a:r>
            <a:r>
              <a:rPr lang="en-US" sz="2800" dirty="0" err="1">
                <a:solidFill>
                  <a:srgbClr val="FF0000"/>
                </a:solidFill>
              </a:rPr>
              <a:t>ngân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phách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rưỡi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loi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836712"/>
            <a:ext cx="8136904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913" y="338799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tổ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925" y="26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68" y="6324142"/>
            <a:ext cx="439248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nối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tiếp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</a:t>
            </a:r>
            <a:r>
              <a:rPr lang="en-US" sz="2400" dirty="0">
                <a:solidFill>
                  <a:srgbClr val="FF0000"/>
                </a:solidFill>
              </a:rPr>
              <a:t> (l2 </a:t>
            </a:r>
            <a:r>
              <a:rPr lang="en-US" sz="2400" dirty="0" err="1">
                <a:solidFill>
                  <a:srgbClr val="FF0000"/>
                </a:solidFill>
              </a:rPr>
              <a:t>giống</a:t>
            </a:r>
            <a:r>
              <a:rPr lang="en-US" sz="2400" dirty="0">
                <a:solidFill>
                  <a:srgbClr val="FF0000"/>
                </a:solidFill>
              </a:rPr>
              <a:t> l1)</a:t>
            </a:r>
          </a:p>
        </p:txBody>
      </p:sp>
      <p:pic>
        <p:nvPicPr>
          <p:cNvPr id="5" name="Picture 2" descr="C:\Users\Administrator\Desktop\unna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112" flipH="1">
            <a:off x="3677792" y="1724244"/>
            <a:ext cx="418725" cy="2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9" y="158173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6281" y="260662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3704" y="2935615"/>
            <a:ext cx="214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CẢ LỚP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7" y="108039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1+2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83" y="118423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3+4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157" y="213286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5+6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82" y="228417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7+8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2839" y="3949619"/>
            <a:ext cx="350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CÂU 9 KẾT</a:t>
            </a:r>
          </a:p>
        </p:txBody>
      </p:sp>
      <p:pic>
        <p:nvPicPr>
          <p:cNvPr id="15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7153" y="4780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6150114"/>
            <a:ext cx="482453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gõ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đệm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theo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nhịp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40" y="98945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8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741" y="3257591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      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7960" y="548694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1: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4635" y="2852936"/>
            <a:ext cx="2262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9 KẾT: </a:t>
            </a:r>
            <a:endParaRPr lang="en-US" b="1" dirty="0"/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71" y="1947617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21" y="1947999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8" y="196811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9" y="195502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42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1725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72" y="392236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8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48" y="3922370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86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2384" y="5042118"/>
            <a:ext cx="540161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TRÒ CHƠI NGĂN NGỪA DỊCH BỆNH: HD </a:t>
            </a:r>
            <a:r>
              <a:rPr lang="vi-VN" sz="1400" dirty="0">
                <a:solidFill>
                  <a:prstClr val="black"/>
                </a:solidFill>
              </a:rPr>
              <a:t>động tác phòng ngừa covid như sau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vi-VN" sz="1400" dirty="0">
                <a:solidFill>
                  <a:prstClr val="black"/>
                </a:solidFill>
              </a:rPr>
              <a:t>- 1 đeo khẩu trang: dùng </a:t>
            </a:r>
            <a:r>
              <a:rPr lang="vi-VN" sz="1400" b="1" dirty="0">
                <a:solidFill>
                  <a:prstClr val="black"/>
                </a:solidFill>
              </a:rPr>
              <a:t>2 tay chồng lên nhau bịp lên mồm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vi-VN" sz="1400" dirty="0">
                <a:solidFill>
                  <a:prstClr val="black"/>
                </a:solidFill>
              </a:rPr>
              <a:t> - 2 gội đầu : </a:t>
            </a:r>
            <a:r>
              <a:rPr lang="vi-VN" sz="1400" b="1" dirty="0">
                <a:solidFill>
                  <a:prstClr val="black"/>
                </a:solidFill>
              </a:rPr>
              <a:t>dùng 2 tay gãi lên đầu	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vi-VN" sz="1400" dirty="0">
                <a:solidFill>
                  <a:prstClr val="black"/>
                </a:solidFill>
              </a:rPr>
              <a:t> - 3 rửa mặt : </a:t>
            </a:r>
            <a:r>
              <a:rPr lang="vi-VN" sz="1400" b="1" dirty="0">
                <a:solidFill>
                  <a:prstClr val="black"/>
                </a:solidFill>
              </a:rPr>
              <a:t>dùng 2 tay xoa lên mặt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vi-VN" sz="1400" dirty="0">
                <a:solidFill>
                  <a:prstClr val="black"/>
                </a:solidFill>
              </a:rPr>
              <a:t> - 4 rửa tay chân :</a:t>
            </a:r>
            <a:r>
              <a:rPr lang="vi-VN" sz="1400" b="1" dirty="0">
                <a:solidFill>
                  <a:prstClr val="black"/>
                </a:solidFill>
              </a:rPr>
              <a:t> dùng 2 tay xoa lên 2 chân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vi-VN" sz="1400" dirty="0">
                <a:solidFill>
                  <a:prstClr val="black"/>
                </a:solidFill>
              </a:rPr>
              <a:t> - 5 rửa tay: </a:t>
            </a:r>
            <a:r>
              <a:rPr lang="vi-VN" sz="1400" b="1" dirty="0">
                <a:solidFill>
                  <a:prstClr val="black"/>
                </a:solidFill>
              </a:rPr>
              <a:t>dùng 2 tay xoa vào nhau đưa về phía trước</a:t>
            </a:r>
            <a:endParaRPr lang="en-US" sz="1400" dirty="0">
              <a:solidFill>
                <a:prstClr val="black"/>
              </a:solidFill>
            </a:endParaRP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7" y="279369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GV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33380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white"/>
                </a:solidFill>
              </a:rPr>
              <a:t>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1856377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GV HÔ: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dịch-bệnh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1747169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HS HÔ: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ai-lây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3" y="2636912"/>
            <a:ext cx="3970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VD GV HÔ: </a:t>
            </a:r>
            <a:r>
              <a:rPr lang="vi-VN" sz="4400" dirty="0">
                <a:solidFill>
                  <a:srgbClr val="FFFF00"/>
                </a:solidFill>
              </a:rPr>
              <a:t> </a:t>
            </a:r>
            <a:endParaRPr lang="en-US" sz="4400" dirty="0">
              <a:solidFill>
                <a:srgbClr val="FFFF00"/>
              </a:solidFill>
            </a:endParaRPr>
          </a:p>
          <a:p>
            <a:r>
              <a:rPr lang="vi-VN" sz="4400" dirty="0">
                <a:solidFill>
                  <a:srgbClr val="FFFF00"/>
                </a:solidFill>
              </a:rPr>
              <a:t>đeo khẩu trang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5014" y="2683078"/>
            <a:ext cx="4118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-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 THỰC HIỆN: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dùng 2 tay chồng lên nhau bịp lên mồm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4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2123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Tuyên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truyền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thanh</a:t>
            </a:r>
            <a:r>
              <a:rPr lang="en-US" sz="3600" dirty="0">
                <a:solidFill>
                  <a:srgbClr val="FF0000"/>
                </a:solidFill>
              </a:rPr>
              <a:t> 5K</a:t>
            </a:r>
          </a:p>
        </p:txBody>
      </p:sp>
      <p:pic>
        <p:nvPicPr>
          <p:cNvPr id="5122" name="Picture 2" descr="Bộ Y tế khuyến cáo &quot;5K&quot; chung sống an toàn với dịch bệnh - Bộ Y tế - Trang  tin về dịch bệnh viêm đường hô hấp cấp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712879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49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76675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NÊU GIÁO DỤC –CỦNG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42595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iano cat n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3770327"/>
            <a:ext cx="4015439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0286" y="-20609"/>
            <a:ext cx="194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TIẾT: 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687290"/>
            <a:ext cx="7056784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phương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chọn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: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phòng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chống</a:t>
            </a:r>
            <a:r>
              <a:rPr lang="en-US" sz="4000" b="1" dirty="0">
                <a:solidFill>
                  <a:srgbClr val="FF0000"/>
                </a:solidFill>
              </a:rPr>
              <a:t> Corona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2049387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lời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Bùi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Tôn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8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534575"/>
            <a:ext cx="8748464" cy="132343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Chúc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quý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thầy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cô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khỏe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</a:p>
          <a:p>
            <a:r>
              <a:rPr lang="en-US" sz="4000" b="1" dirty="0" err="1">
                <a:solidFill>
                  <a:srgbClr val="FFFF00"/>
                </a:solidFill>
              </a:rPr>
              <a:t>các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bạn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học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sinh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chăm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ngoan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học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giỏi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100 MẪU LOGO ĐẸP VỀ NGÀNH GIÁO DỤ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924944"/>
            <a:ext cx="2628292" cy="13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ùi Anh Tôn | Hội Nhạc Sĩ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6" y="2221277"/>
            <a:ext cx="2664296" cy="33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4921" y="2673510"/>
            <a:ext cx="25614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vi-VN" sz="2000" b="0" i="0" dirty="0">
                <a:solidFill>
                  <a:srgbClr val="212529"/>
                </a:solidFill>
                <a:effectLst/>
                <a:latin typeface="-apple-system"/>
              </a:rPr>
              <a:t>Bùi Anh Tôn sinh năm 1962 tại Sơn Tây – Hà Nội, quê Thái Bình, hiện là chuyên viên phụ trách Bộ môn Âm nhạc thuộc Sở Giáo dục và Đào tạo Thành phố H</a:t>
            </a:r>
            <a:r>
              <a:rPr lang="en-US" sz="2000" b="0" i="0" dirty="0">
                <a:solidFill>
                  <a:srgbClr val="212529"/>
                </a:solidFill>
                <a:effectLst/>
                <a:latin typeface="-apple-system"/>
              </a:rPr>
              <a:t>CM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228184" y="3184751"/>
            <a:ext cx="1944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"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Bài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hát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phòng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chống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dịch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Covid-19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sáng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chiều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ngày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14/4/2020,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giả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viết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dành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riêng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cho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thiếu</a:t>
            </a:r>
            <a:r>
              <a:rPr lang="en-US" b="0" i="0" dirty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Roboto"/>
              </a:rPr>
              <a:t>nhi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785" y="1052750"/>
            <a:ext cx="3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giả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tác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phẩm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6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0"/>
            <a:ext cx="8928992" cy="5229200"/>
          </a:xfrm>
          <a:prstGeom prst="rect">
            <a:avLst/>
          </a:prstGeom>
        </p:spPr>
      </p:pic>
      <p:pic>
        <p:nvPicPr>
          <p:cNvPr id="6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8968" y="575608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956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mẫu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beat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8024" y="5311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75" y="5877272"/>
            <a:ext cx="232685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srgbClr val="FF0000"/>
                </a:solidFill>
              </a:rPr>
              <a:t>Đọc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526" y="620702"/>
            <a:ext cx="8320962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1: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2: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rút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3: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4: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5: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hay. 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6: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lây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7: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8: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765" y="2487974"/>
            <a:ext cx="1895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b="1" u="sng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800" b="1" u="sng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</a:t>
            </a:r>
            <a:r>
              <a:rPr lang="en-US" sz="4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6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92115" y="6021288"/>
            <a:ext cx="221143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srgbClr val="FF0000"/>
                </a:solidFill>
              </a:rPr>
              <a:t>Đọc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lời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708" y="1185726"/>
            <a:ext cx="8117789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chú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gấu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đám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5093" y="539391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3600" b="1" u="sng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en-US" sz="3600" dirty="0"/>
          </a:p>
        </p:txBody>
      </p:sp>
      <p:pic>
        <p:nvPicPr>
          <p:cNvPr id="6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191683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1:</a:t>
            </a:r>
            <a:endParaRPr lang="en-US" dirty="0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08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2: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43607" y="2021489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4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1020</Words>
  <Application>Microsoft Office PowerPoint</Application>
  <PresentationFormat>On-screen Show (4:3)</PresentationFormat>
  <Paragraphs>88</Paragraphs>
  <Slides>30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-apple-system</vt:lpstr>
      <vt:lpstr>Arial</vt:lpstr>
      <vt:lpstr>Calibri</vt:lpstr>
      <vt:lpstr>Roboto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71</cp:revision>
  <dcterms:created xsi:type="dcterms:W3CDTF">2021-05-03T04:21:48Z</dcterms:created>
  <dcterms:modified xsi:type="dcterms:W3CDTF">2021-12-09T14:56:37Z</dcterms:modified>
</cp:coreProperties>
</file>