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9" r:id="rId3"/>
    <p:sldMasterId id="2147483733" r:id="rId4"/>
  </p:sldMasterIdLst>
  <p:notesMasterIdLst>
    <p:notesMasterId r:id="rId22"/>
  </p:notesMasterIdLst>
  <p:sldIdLst>
    <p:sldId id="312" r:id="rId5"/>
    <p:sldId id="259" r:id="rId6"/>
    <p:sldId id="297" r:id="rId7"/>
    <p:sldId id="266" r:id="rId8"/>
    <p:sldId id="300" r:id="rId9"/>
    <p:sldId id="301" r:id="rId10"/>
    <p:sldId id="302" r:id="rId11"/>
    <p:sldId id="303" r:id="rId12"/>
    <p:sldId id="304" r:id="rId13"/>
    <p:sldId id="308" r:id="rId14"/>
    <p:sldId id="309" r:id="rId15"/>
    <p:sldId id="310" r:id="rId16"/>
    <p:sldId id="311" r:id="rId17"/>
    <p:sldId id="305" r:id="rId18"/>
    <p:sldId id="306" r:id="rId19"/>
    <p:sldId id="307" r:id="rId20"/>
    <p:sldId id="27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52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79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90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732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89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778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588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49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902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307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915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8532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073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9617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6300000 w 3985"/>
              <a:gd name="T1" fmla="*/ 0 h 3619"/>
              <a:gd name="T2" fmla="*/ 0 w 3985"/>
              <a:gd name="T3" fmla="*/ 1826667 h 3619"/>
              <a:gd name="T4" fmla="*/ 4842204 w 3985"/>
              <a:gd name="T5" fmla="*/ 6780213 h 3619"/>
              <a:gd name="T6" fmla="*/ 8896350 w 3985"/>
              <a:gd name="T7" fmla="*/ 2107693 h 3619"/>
              <a:gd name="T8" fmla="*/ 6300000 w 3985"/>
              <a:gd name="T9" fmla="*/ 0 h 3619"/>
              <a:gd name="T10" fmla="*/ 6300000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2250 w 794"/>
                <a:gd name="T1" fmla="*/ 970 h 414"/>
                <a:gd name="T2" fmla="*/ 2012 w 794"/>
                <a:gd name="T3" fmla="*/ 781 h 414"/>
                <a:gd name="T4" fmla="*/ 1576 w 794"/>
                <a:gd name="T5" fmla="*/ 516 h 414"/>
                <a:gd name="T6" fmla="*/ 201 w 794"/>
                <a:gd name="T7" fmla="*/ 0 h 414"/>
                <a:gd name="T8" fmla="*/ 65 w 794"/>
                <a:gd name="T9" fmla="*/ 49 h 414"/>
                <a:gd name="T10" fmla="*/ 0 w 794"/>
                <a:gd name="T11" fmla="*/ 204 h 414"/>
                <a:gd name="T12" fmla="*/ 79 w 794"/>
                <a:gd name="T13" fmla="*/ 381 h 414"/>
                <a:gd name="T14" fmla="*/ 1615 w 794"/>
                <a:gd name="T15" fmla="*/ 1005 h 414"/>
                <a:gd name="T16" fmla="*/ 1952 w 794"/>
                <a:gd name="T17" fmla="*/ 965 h 414"/>
                <a:gd name="T18" fmla="*/ 2224 w 794"/>
                <a:gd name="T19" fmla="*/ 1017 h 414"/>
                <a:gd name="T20" fmla="*/ 2250 w 794"/>
                <a:gd name="T21" fmla="*/ 970 h 414"/>
                <a:gd name="T22" fmla="*/ 2250 w 794"/>
                <a:gd name="T23" fmla="*/ 97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194 w 1586"/>
                <a:gd name="T1" fmla="*/ 0 h 821"/>
                <a:gd name="T2" fmla="*/ 1883 w 1586"/>
                <a:gd name="T3" fmla="*/ 637 h 821"/>
                <a:gd name="T4" fmla="*/ 2020 w 1586"/>
                <a:gd name="T5" fmla="*/ 783 h 821"/>
                <a:gd name="T6" fmla="*/ 2244 w 1586"/>
                <a:gd name="T7" fmla="*/ 971 h 821"/>
                <a:gd name="T8" fmla="*/ 2214 w 1586"/>
                <a:gd name="T9" fmla="*/ 1007 h 821"/>
                <a:gd name="T10" fmla="*/ 1910 w 1586"/>
                <a:gd name="T11" fmla="*/ 965 h 821"/>
                <a:gd name="T12" fmla="*/ 1620 w 1586"/>
                <a:gd name="T13" fmla="*/ 995 h 821"/>
                <a:gd name="T14" fmla="*/ 59 w 1586"/>
                <a:gd name="T15" fmla="*/ 366 h 821"/>
                <a:gd name="T16" fmla="*/ 0 w 1586"/>
                <a:gd name="T17" fmla="*/ 184 h 821"/>
                <a:gd name="T18" fmla="*/ 65 w 1586"/>
                <a:gd name="T19" fmla="*/ 39 h 821"/>
                <a:gd name="T20" fmla="*/ 194 w 1586"/>
                <a:gd name="T21" fmla="*/ 0 h 821"/>
                <a:gd name="T22" fmla="*/ 19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400 h 747"/>
                <a:gd name="T2" fmla="*/ 1308 w 1049"/>
                <a:gd name="T3" fmla="*/ 919 h 747"/>
                <a:gd name="T4" fmla="*/ 1332 w 1049"/>
                <a:gd name="T5" fmla="*/ 657 h 747"/>
                <a:gd name="T6" fmla="*/ 1488 w 1049"/>
                <a:gd name="T7" fmla="*/ 519 h 747"/>
                <a:gd name="T8" fmla="*/ 111 w 1049"/>
                <a:gd name="T9" fmla="*/ 0 h 747"/>
                <a:gd name="T10" fmla="*/ 0 w 1049"/>
                <a:gd name="T11" fmla="*/ 156 h 747"/>
                <a:gd name="T12" fmla="*/ 0 w 1049"/>
                <a:gd name="T13" fmla="*/ 400 h 747"/>
                <a:gd name="T14" fmla="*/ 0 w 1049"/>
                <a:gd name="T15" fmla="*/ 400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155 w 150"/>
                  <a:gd name="T1" fmla="*/ 0 h 173"/>
                  <a:gd name="T2" fmla="*/ 57 w 150"/>
                  <a:gd name="T3" fmla="*/ 82 h 173"/>
                  <a:gd name="T4" fmla="*/ 0 w 150"/>
                  <a:gd name="T5" fmla="*/ 214 h 173"/>
                  <a:gd name="T6" fmla="*/ 113 w 150"/>
                  <a:gd name="T7" fmla="*/ 198 h 173"/>
                  <a:gd name="T8" fmla="*/ 146 w 150"/>
                  <a:gd name="T9" fmla="*/ 104 h 173"/>
                  <a:gd name="T10" fmla="*/ 212 w 150"/>
                  <a:gd name="T11" fmla="*/ 33 h 173"/>
                  <a:gd name="T12" fmla="*/ 155 w 150"/>
                  <a:gd name="T13" fmla="*/ 0 h 173"/>
                  <a:gd name="T14" fmla="*/ 155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221 w 1684"/>
                  <a:gd name="T1" fmla="*/ 0 h 880"/>
                  <a:gd name="T2" fmla="*/ 89 w 1684"/>
                  <a:gd name="T3" fmla="*/ 64 h 880"/>
                  <a:gd name="T4" fmla="*/ 0 w 1684"/>
                  <a:gd name="T5" fmla="*/ 256 h 880"/>
                  <a:gd name="T6" fmla="*/ 95 w 1684"/>
                  <a:gd name="T7" fmla="*/ 440 h 880"/>
                  <a:gd name="T8" fmla="*/ 1675 w 1684"/>
                  <a:gd name="T9" fmla="*/ 1065 h 880"/>
                  <a:gd name="T10" fmla="*/ 2015 w 1684"/>
                  <a:gd name="T11" fmla="*/ 1026 h 880"/>
                  <a:gd name="T12" fmla="*/ 2290 w 1684"/>
                  <a:gd name="T13" fmla="*/ 1081 h 880"/>
                  <a:gd name="T14" fmla="*/ 2386 w 1684"/>
                  <a:gd name="T15" fmla="*/ 993 h 880"/>
                  <a:gd name="T16" fmla="*/ 2128 w 1684"/>
                  <a:gd name="T17" fmla="*/ 816 h 880"/>
                  <a:gd name="T18" fmla="*/ 2023 w 1684"/>
                  <a:gd name="T19" fmla="*/ 629 h 880"/>
                  <a:gd name="T20" fmla="*/ 1940 w 1684"/>
                  <a:gd name="T21" fmla="*/ 647 h 880"/>
                  <a:gd name="T22" fmla="*/ 2039 w 1684"/>
                  <a:gd name="T23" fmla="*/ 816 h 880"/>
                  <a:gd name="T24" fmla="*/ 2236 w 1684"/>
                  <a:gd name="T25" fmla="*/ 995 h 880"/>
                  <a:gd name="T26" fmla="*/ 2002 w 1684"/>
                  <a:gd name="T27" fmla="*/ 967 h 880"/>
                  <a:gd name="T28" fmla="*/ 1727 w 1684"/>
                  <a:gd name="T29" fmla="*/ 1000 h 880"/>
                  <a:gd name="T30" fmla="*/ 1778 w 1684"/>
                  <a:gd name="T31" fmla="*/ 798 h 880"/>
                  <a:gd name="T32" fmla="*/ 1896 w 1684"/>
                  <a:gd name="T33" fmla="*/ 661 h 880"/>
                  <a:gd name="T34" fmla="*/ 1758 w 1684"/>
                  <a:gd name="T35" fmla="*/ 678 h 880"/>
                  <a:gd name="T36" fmla="*/ 1651 w 1684"/>
                  <a:gd name="T37" fmla="*/ 808 h 880"/>
                  <a:gd name="T38" fmla="*/ 1614 w 1684"/>
                  <a:gd name="T39" fmla="*/ 972 h 880"/>
                  <a:gd name="T40" fmla="*/ 152 w 1684"/>
                  <a:gd name="T41" fmla="*/ 381 h 880"/>
                  <a:gd name="T42" fmla="*/ 113 w 1684"/>
                  <a:gd name="T43" fmla="*/ 264 h 880"/>
                  <a:gd name="T44" fmla="*/ 146 w 1684"/>
                  <a:gd name="T45" fmla="*/ 117 h 880"/>
                  <a:gd name="T46" fmla="*/ 307 w 1684"/>
                  <a:gd name="T47" fmla="*/ 0 h 880"/>
                  <a:gd name="T48" fmla="*/ 221 w 1684"/>
                  <a:gd name="T49" fmla="*/ 0 h 880"/>
                  <a:gd name="T50" fmla="*/ 221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142 w 1190"/>
                  <a:gd name="T1" fmla="*/ 0 h 500"/>
                  <a:gd name="T2" fmla="*/ 1686 w 1190"/>
                  <a:gd name="T3" fmla="*/ 602 h 500"/>
                  <a:gd name="T4" fmla="*/ 1524 w 1190"/>
                  <a:gd name="T5" fmla="*/ 614 h 500"/>
                  <a:gd name="T6" fmla="*/ 0 w 1190"/>
                  <a:gd name="T7" fmla="*/ 33 h 500"/>
                  <a:gd name="T8" fmla="*/ 142 w 1190"/>
                  <a:gd name="T9" fmla="*/ 0 h 500"/>
                  <a:gd name="T10" fmla="*/ 142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65 w 160"/>
                  <a:gd name="T1" fmla="*/ 0 h 335"/>
                  <a:gd name="T2" fmla="*/ 27 w 160"/>
                  <a:gd name="T3" fmla="*/ 130 h 335"/>
                  <a:gd name="T4" fmla="*/ 0 w 160"/>
                  <a:gd name="T5" fmla="*/ 281 h 335"/>
                  <a:gd name="T6" fmla="*/ 47 w 160"/>
                  <a:gd name="T7" fmla="*/ 384 h 335"/>
                  <a:gd name="T8" fmla="*/ 133 w 160"/>
                  <a:gd name="T9" fmla="*/ 410 h 335"/>
                  <a:gd name="T10" fmla="*/ 108 w 160"/>
                  <a:gd name="T11" fmla="*/ 188 h 335"/>
                  <a:gd name="T12" fmla="*/ 227 w 160"/>
                  <a:gd name="T13" fmla="*/ 21 h 335"/>
                  <a:gd name="T14" fmla="*/ 165 w 160"/>
                  <a:gd name="T15" fmla="*/ 0 h 335"/>
                  <a:gd name="T16" fmla="*/ 165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20 w 489"/>
                  <a:gd name="T1" fmla="*/ 42 h 296"/>
                  <a:gd name="T2" fmla="*/ 226 w 489"/>
                  <a:gd name="T3" fmla="*/ 81 h 296"/>
                  <a:gd name="T4" fmla="*/ 458 w 489"/>
                  <a:gd name="T5" fmla="*/ 168 h 296"/>
                  <a:gd name="T6" fmla="*/ 622 w 489"/>
                  <a:gd name="T7" fmla="*/ 299 h 296"/>
                  <a:gd name="T8" fmla="*/ 461 w 489"/>
                  <a:gd name="T9" fmla="*/ 283 h 296"/>
                  <a:gd name="T10" fmla="*/ 196 w 489"/>
                  <a:gd name="T11" fmla="*/ 180 h 296"/>
                  <a:gd name="T12" fmla="*/ 71 w 489"/>
                  <a:gd name="T13" fmla="*/ 98 h 296"/>
                  <a:gd name="T14" fmla="*/ 151 w 489"/>
                  <a:gd name="T15" fmla="*/ 200 h 296"/>
                  <a:gd name="T16" fmla="*/ 384 w 489"/>
                  <a:gd name="T17" fmla="*/ 332 h 296"/>
                  <a:gd name="T18" fmla="*/ 658 w 489"/>
                  <a:gd name="T19" fmla="*/ 364 h 296"/>
                  <a:gd name="T20" fmla="*/ 691 w 489"/>
                  <a:gd name="T21" fmla="*/ 275 h 296"/>
                  <a:gd name="T22" fmla="*/ 557 w 489"/>
                  <a:gd name="T23" fmla="*/ 148 h 296"/>
                  <a:gd name="T24" fmla="*/ 240 w 489"/>
                  <a:gd name="T25" fmla="*/ 21 h 296"/>
                  <a:gd name="T26" fmla="*/ 0 w 489"/>
                  <a:gd name="T27" fmla="*/ 0 h 296"/>
                  <a:gd name="T28" fmla="*/ 20 w 489"/>
                  <a:gd name="T29" fmla="*/ 42 h 296"/>
                  <a:gd name="T30" fmla="*/ 20 w 489"/>
                  <a:gd name="T31" fmla="*/ 4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629 w 794"/>
                <a:gd name="T1" fmla="*/ 280 h 414"/>
                <a:gd name="T2" fmla="*/ 562 w 794"/>
                <a:gd name="T3" fmla="*/ 225 h 414"/>
                <a:gd name="T4" fmla="*/ 440 w 794"/>
                <a:gd name="T5" fmla="*/ 149 h 414"/>
                <a:gd name="T6" fmla="*/ 56 w 794"/>
                <a:gd name="T7" fmla="*/ 0 h 414"/>
                <a:gd name="T8" fmla="*/ 18 w 794"/>
                <a:gd name="T9" fmla="*/ 14 h 414"/>
                <a:gd name="T10" fmla="*/ 0 w 794"/>
                <a:gd name="T11" fmla="*/ 59 h 414"/>
                <a:gd name="T12" fmla="*/ 22 w 794"/>
                <a:gd name="T13" fmla="*/ 110 h 414"/>
                <a:gd name="T14" fmla="*/ 452 w 794"/>
                <a:gd name="T15" fmla="*/ 289 h 414"/>
                <a:gd name="T16" fmla="*/ 546 w 794"/>
                <a:gd name="T17" fmla="*/ 278 h 414"/>
                <a:gd name="T18" fmla="*/ 622 w 794"/>
                <a:gd name="T19" fmla="*/ 293 h 414"/>
                <a:gd name="T20" fmla="*/ 629 w 794"/>
                <a:gd name="T21" fmla="*/ 280 h 414"/>
                <a:gd name="T22" fmla="*/ 629 w 794"/>
                <a:gd name="T23" fmla="*/ 28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54 w 1586"/>
                <a:gd name="T1" fmla="*/ 0 h 821"/>
                <a:gd name="T2" fmla="*/ 526 w 1586"/>
                <a:gd name="T3" fmla="*/ 183 h 821"/>
                <a:gd name="T4" fmla="*/ 565 w 1586"/>
                <a:gd name="T5" fmla="*/ 225 h 821"/>
                <a:gd name="T6" fmla="*/ 627 w 1586"/>
                <a:gd name="T7" fmla="*/ 280 h 821"/>
                <a:gd name="T8" fmla="*/ 619 w 1586"/>
                <a:gd name="T9" fmla="*/ 290 h 821"/>
                <a:gd name="T10" fmla="*/ 534 w 1586"/>
                <a:gd name="T11" fmla="*/ 278 h 821"/>
                <a:gd name="T12" fmla="*/ 453 w 1586"/>
                <a:gd name="T13" fmla="*/ 286 h 821"/>
                <a:gd name="T14" fmla="*/ 17 w 1586"/>
                <a:gd name="T15" fmla="*/ 105 h 821"/>
                <a:gd name="T16" fmla="*/ 0 w 1586"/>
                <a:gd name="T17" fmla="*/ 53 h 821"/>
                <a:gd name="T18" fmla="*/ 18 w 1586"/>
                <a:gd name="T19" fmla="*/ 11 h 821"/>
                <a:gd name="T20" fmla="*/ 54 w 1586"/>
                <a:gd name="T21" fmla="*/ 0 h 821"/>
                <a:gd name="T22" fmla="*/ 5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115 h 747"/>
                <a:gd name="T2" fmla="*/ 366 w 1049"/>
                <a:gd name="T3" fmla="*/ 265 h 747"/>
                <a:gd name="T4" fmla="*/ 372 w 1049"/>
                <a:gd name="T5" fmla="*/ 189 h 747"/>
                <a:gd name="T6" fmla="*/ 416 w 1049"/>
                <a:gd name="T7" fmla="*/ 150 h 747"/>
                <a:gd name="T8" fmla="*/ 31 w 1049"/>
                <a:gd name="T9" fmla="*/ 0 h 747"/>
                <a:gd name="T10" fmla="*/ 0 w 1049"/>
                <a:gd name="T11" fmla="*/ 45 h 747"/>
                <a:gd name="T12" fmla="*/ 0 w 1049"/>
                <a:gd name="T13" fmla="*/ 115 h 747"/>
                <a:gd name="T14" fmla="*/ 0 w 1049"/>
                <a:gd name="T15" fmla="*/ 1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43 w 150"/>
                  <a:gd name="T1" fmla="*/ 0 h 173"/>
                  <a:gd name="T2" fmla="*/ 16 w 150"/>
                  <a:gd name="T3" fmla="*/ 23 h 173"/>
                  <a:gd name="T4" fmla="*/ 0 w 150"/>
                  <a:gd name="T5" fmla="*/ 61 h 173"/>
                  <a:gd name="T6" fmla="*/ 31 w 150"/>
                  <a:gd name="T7" fmla="*/ 56 h 173"/>
                  <a:gd name="T8" fmla="*/ 41 w 150"/>
                  <a:gd name="T9" fmla="*/ 30 h 173"/>
                  <a:gd name="T10" fmla="*/ 59 w 150"/>
                  <a:gd name="T11" fmla="*/ 10 h 173"/>
                  <a:gd name="T12" fmla="*/ 43 w 150"/>
                  <a:gd name="T13" fmla="*/ 0 h 173"/>
                  <a:gd name="T14" fmla="*/ 43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62 w 1684"/>
                  <a:gd name="T1" fmla="*/ 0 h 880"/>
                  <a:gd name="T2" fmla="*/ 25 w 1684"/>
                  <a:gd name="T3" fmla="*/ 18 h 880"/>
                  <a:gd name="T4" fmla="*/ 0 w 1684"/>
                  <a:gd name="T5" fmla="*/ 74 h 880"/>
                  <a:gd name="T6" fmla="*/ 27 w 1684"/>
                  <a:gd name="T7" fmla="*/ 127 h 880"/>
                  <a:gd name="T8" fmla="*/ 468 w 1684"/>
                  <a:gd name="T9" fmla="*/ 306 h 880"/>
                  <a:gd name="T10" fmla="*/ 563 w 1684"/>
                  <a:gd name="T11" fmla="*/ 295 h 880"/>
                  <a:gd name="T12" fmla="*/ 640 w 1684"/>
                  <a:gd name="T13" fmla="*/ 311 h 880"/>
                  <a:gd name="T14" fmla="*/ 667 w 1684"/>
                  <a:gd name="T15" fmla="*/ 286 h 880"/>
                  <a:gd name="T16" fmla="*/ 595 w 1684"/>
                  <a:gd name="T17" fmla="*/ 235 h 880"/>
                  <a:gd name="T18" fmla="*/ 566 w 1684"/>
                  <a:gd name="T19" fmla="*/ 181 h 880"/>
                  <a:gd name="T20" fmla="*/ 542 w 1684"/>
                  <a:gd name="T21" fmla="*/ 186 h 880"/>
                  <a:gd name="T22" fmla="*/ 570 w 1684"/>
                  <a:gd name="T23" fmla="*/ 235 h 880"/>
                  <a:gd name="T24" fmla="*/ 625 w 1684"/>
                  <a:gd name="T25" fmla="*/ 286 h 880"/>
                  <a:gd name="T26" fmla="*/ 560 w 1684"/>
                  <a:gd name="T27" fmla="*/ 278 h 880"/>
                  <a:gd name="T28" fmla="*/ 483 w 1684"/>
                  <a:gd name="T29" fmla="*/ 288 h 880"/>
                  <a:gd name="T30" fmla="*/ 497 w 1684"/>
                  <a:gd name="T31" fmla="*/ 230 h 880"/>
                  <a:gd name="T32" fmla="*/ 530 w 1684"/>
                  <a:gd name="T33" fmla="*/ 190 h 880"/>
                  <a:gd name="T34" fmla="*/ 492 w 1684"/>
                  <a:gd name="T35" fmla="*/ 195 h 880"/>
                  <a:gd name="T36" fmla="*/ 461 w 1684"/>
                  <a:gd name="T37" fmla="*/ 233 h 880"/>
                  <a:gd name="T38" fmla="*/ 451 w 1684"/>
                  <a:gd name="T39" fmla="*/ 280 h 880"/>
                  <a:gd name="T40" fmla="*/ 42 w 1684"/>
                  <a:gd name="T41" fmla="*/ 110 h 880"/>
                  <a:gd name="T42" fmla="*/ 32 w 1684"/>
                  <a:gd name="T43" fmla="*/ 76 h 880"/>
                  <a:gd name="T44" fmla="*/ 41 w 1684"/>
                  <a:gd name="T45" fmla="*/ 34 h 880"/>
                  <a:gd name="T46" fmla="*/ 86 w 1684"/>
                  <a:gd name="T47" fmla="*/ 0 h 880"/>
                  <a:gd name="T48" fmla="*/ 62 w 1684"/>
                  <a:gd name="T49" fmla="*/ 0 h 880"/>
                  <a:gd name="T50" fmla="*/ 62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40 w 1190"/>
                  <a:gd name="T1" fmla="*/ 0 h 500"/>
                  <a:gd name="T2" fmla="*/ 472 w 1190"/>
                  <a:gd name="T3" fmla="*/ 172 h 500"/>
                  <a:gd name="T4" fmla="*/ 427 w 1190"/>
                  <a:gd name="T5" fmla="*/ 176 h 500"/>
                  <a:gd name="T6" fmla="*/ 0 w 1190"/>
                  <a:gd name="T7" fmla="*/ 10 h 500"/>
                  <a:gd name="T8" fmla="*/ 40 w 1190"/>
                  <a:gd name="T9" fmla="*/ 0 h 500"/>
                  <a:gd name="T10" fmla="*/ 4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46 w 160"/>
                  <a:gd name="T1" fmla="*/ 0 h 335"/>
                  <a:gd name="T2" fmla="*/ 7 w 160"/>
                  <a:gd name="T3" fmla="*/ 37 h 335"/>
                  <a:gd name="T4" fmla="*/ 0 w 160"/>
                  <a:gd name="T5" fmla="*/ 81 h 335"/>
                  <a:gd name="T6" fmla="*/ 13 w 160"/>
                  <a:gd name="T7" fmla="*/ 111 h 335"/>
                  <a:gd name="T8" fmla="*/ 37 w 160"/>
                  <a:gd name="T9" fmla="*/ 118 h 335"/>
                  <a:gd name="T10" fmla="*/ 30 w 160"/>
                  <a:gd name="T11" fmla="*/ 54 h 335"/>
                  <a:gd name="T12" fmla="*/ 63 w 160"/>
                  <a:gd name="T13" fmla="*/ 6 h 335"/>
                  <a:gd name="T14" fmla="*/ 46 w 160"/>
                  <a:gd name="T15" fmla="*/ 0 h 335"/>
                  <a:gd name="T16" fmla="*/ 46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6 w 489"/>
                  <a:gd name="T1" fmla="*/ 12 h 296"/>
                  <a:gd name="T2" fmla="*/ 63 w 489"/>
                  <a:gd name="T3" fmla="*/ 23 h 296"/>
                  <a:gd name="T4" fmla="*/ 128 w 489"/>
                  <a:gd name="T5" fmla="*/ 48 h 296"/>
                  <a:gd name="T6" fmla="*/ 174 w 489"/>
                  <a:gd name="T7" fmla="*/ 85 h 296"/>
                  <a:gd name="T8" fmla="*/ 129 w 489"/>
                  <a:gd name="T9" fmla="*/ 81 h 296"/>
                  <a:gd name="T10" fmla="*/ 55 w 489"/>
                  <a:gd name="T11" fmla="*/ 51 h 296"/>
                  <a:gd name="T12" fmla="*/ 20 w 489"/>
                  <a:gd name="T13" fmla="*/ 28 h 296"/>
                  <a:gd name="T14" fmla="*/ 42 w 489"/>
                  <a:gd name="T15" fmla="*/ 57 h 296"/>
                  <a:gd name="T16" fmla="*/ 107 w 489"/>
                  <a:gd name="T17" fmla="*/ 95 h 296"/>
                  <a:gd name="T18" fmla="*/ 184 w 489"/>
                  <a:gd name="T19" fmla="*/ 104 h 296"/>
                  <a:gd name="T20" fmla="*/ 193 w 489"/>
                  <a:gd name="T21" fmla="*/ 79 h 296"/>
                  <a:gd name="T22" fmla="*/ 156 w 489"/>
                  <a:gd name="T23" fmla="*/ 42 h 296"/>
                  <a:gd name="T24" fmla="*/ 67 w 489"/>
                  <a:gd name="T25" fmla="*/ 6 h 296"/>
                  <a:gd name="T26" fmla="*/ 0 w 489"/>
                  <a:gd name="T27" fmla="*/ 0 h 296"/>
                  <a:gd name="T28" fmla="*/ 6 w 489"/>
                  <a:gd name="T29" fmla="*/ 12 h 296"/>
                  <a:gd name="T30" fmla="*/ 6 w 489"/>
                  <a:gd name="T31" fmla="*/ 1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1295400 w 4288"/>
              <a:gd name="T3" fmla="*/ 406400 h 459"/>
              <a:gd name="T4" fmla="*/ 2476500 w 4288"/>
              <a:gd name="T5" fmla="*/ 228600 h 459"/>
              <a:gd name="T6" fmla="*/ 2946400 w 4288"/>
              <a:gd name="T7" fmla="*/ 596900 h 459"/>
              <a:gd name="T8" fmla="*/ 3721100 w 4288"/>
              <a:gd name="T9" fmla="*/ 241300 h 459"/>
              <a:gd name="T10" fmla="*/ 5613400 w 4288"/>
              <a:gd name="T11" fmla="*/ 723900 h 459"/>
              <a:gd name="T12" fmla="*/ 6807200 w 4288"/>
              <a:gd name="T13" fmla="*/ 215900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50800 h 240"/>
              <a:gd name="T2" fmla="*/ 444500 w 560"/>
              <a:gd name="T3" fmla="*/ 228600 h 240"/>
              <a:gd name="T4" fmla="*/ 711200 w 560"/>
              <a:gd name="T5" fmla="*/ 25400 h 240"/>
              <a:gd name="T6" fmla="*/ 889000 w 560"/>
              <a:gd name="T7" fmla="*/ 381000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D26DF-CE2D-4C53-8DCB-D6869B43C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16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89C52-0B62-4E67-9BC7-D38219C0D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77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697DF-33DD-4E93-A67A-CB5095BF9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635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4B55B-2F7B-49E3-B7F6-596133910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403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E0F1A-33C9-4138-A062-B77292605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333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A67E5-7B35-4857-A942-AB471E207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59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21DA4-7D3A-4B6C-8736-DB5545DC8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049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D45B7-76DB-4366-89D8-A9972CCEE1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764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A98EB-F31A-463C-955E-F7A98E30B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335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A1D0C-5C08-4DC6-AE9D-90B99B5D3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860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45B1C-789B-4289-A12B-CEF4D0006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6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0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1162050 w 2903"/>
              <a:gd name="T1" fmla="*/ 244856 h 3686"/>
              <a:gd name="T2" fmla="*/ 1026751 w 2903"/>
              <a:gd name="T3" fmla="*/ 45239 h 3686"/>
              <a:gd name="T4" fmla="*/ 897056 w 2903"/>
              <a:gd name="T5" fmla="*/ 0 h 3686"/>
              <a:gd name="T6" fmla="*/ 44032 w 2903"/>
              <a:gd name="T7" fmla="*/ 1589585 h 3686"/>
              <a:gd name="T8" fmla="*/ 44032 w 2903"/>
              <a:gd name="T9" fmla="*/ 1825394 h 3686"/>
              <a:gd name="T10" fmla="*/ 0 w 2903"/>
              <a:gd name="T11" fmla="*/ 2053285 h 3686"/>
              <a:gd name="T12" fmla="*/ 28821 w 2903"/>
              <a:gd name="T13" fmla="*/ 2084387 h 3686"/>
              <a:gd name="T14" fmla="*/ 176529 w 2903"/>
              <a:gd name="T15" fmla="*/ 1897211 h 3686"/>
              <a:gd name="T16" fmla="*/ 296217 w 2903"/>
              <a:gd name="T17" fmla="*/ 1825394 h 3686"/>
              <a:gd name="T18" fmla="*/ 1162050 w 2903"/>
              <a:gd name="T19" fmla="*/ 244856 h 3686"/>
              <a:gd name="T20" fmla="*/ 1162050 w 2903"/>
              <a:gd name="T21" fmla="*/ 244856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86B2F2D0-BF48-4925-BABF-FAD7BE48B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917850 w 2911"/>
              <a:gd name="T1" fmla="*/ 0 h 3703"/>
              <a:gd name="T2" fmla="*/ 52037 w 2911"/>
              <a:gd name="T3" fmla="*/ 1605520 h 3703"/>
              <a:gd name="T4" fmla="*/ 52437 w 2911"/>
              <a:gd name="T5" fmla="*/ 1812794 h 3703"/>
              <a:gd name="T6" fmla="*/ 0 w 2911"/>
              <a:gd name="T7" fmla="*/ 2057445 h 3703"/>
              <a:gd name="T8" fmla="*/ 20014 w 2911"/>
              <a:gd name="T9" fmla="*/ 2097087 h 3703"/>
              <a:gd name="T10" fmla="*/ 168920 w 2911"/>
              <a:gd name="T11" fmla="*/ 1898308 h 3703"/>
              <a:gd name="T12" fmla="*/ 305416 w 2911"/>
              <a:gd name="T13" fmla="*/ 1823554 h 3703"/>
              <a:gd name="T14" fmla="*/ 1165225 w 2911"/>
              <a:gd name="T15" fmla="*/ 242385 h 3703"/>
              <a:gd name="T16" fmla="*/ 1036334 w 2911"/>
              <a:gd name="T17" fmla="*/ 54367 h 3703"/>
              <a:gd name="T18" fmla="*/ 917850 w 2911"/>
              <a:gd name="T19" fmla="*/ 0 h 3703"/>
              <a:gd name="T20" fmla="*/ 917850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1406370 h 2777"/>
              <a:gd name="T2" fmla="*/ 172990 w 2561"/>
              <a:gd name="T3" fmla="*/ 1444854 h 2777"/>
              <a:gd name="T4" fmla="*/ 294723 w 2561"/>
              <a:gd name="T5" fmla="*/ 1571625 h 2777"/>
              <a:gd name="T6" fmla="*/ 1025525 w 2561"/>
              <a:gd name="T7" fmla="*/ 225811 h 2777"/>
              <a:gd name="T8" fmla="*/ 848130 w 2561"/>
              <a:gd name="T9" fmla="*/ 46407 h 2777"/>
              <a:gd name="T10" fmla="*/ 760034 w 2561"/>
              <a:gd name="T11" fmla="*/ 0 h 2777"/>
              <a:gd name="T12" fmla="*/ 0 w 2561"/>
              <a:gd name="T13" fmla="*/ 1406370 h 2777"/>
              <a:gd name="T14" fmla="*/ 0 w 2561"/>
              <a:gd name="T15" fmla="*/ 1406370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5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794 w 2177"/>
                <a:gd name="T1" fmla="*/ 630 h 1298"/>
                <a:gd name="T2" fmla="*/ 710 w 2177"/>
                <a:gd name="T3" fmla="*/ 553 h 1298"/>
                <a:gd name="T4" fmla="*/ 666 w 2177"/>
                <a:gd name="T5" fmla="*/ 239 h 1298"/>
                <a:gd name="T6" fmla="*/ 1070 w 2177"/>
                <a:gd name="T7" fmla="*/ 165 h 1298"/>
                <a:gd name="T8" fmla="*/ 1089 w 2177"/>
                <a:gd name="T9" fmla="*/ 102 h 1298"/>
                <a:gd name="T10" fmla="*/ 1050 w 2177"/>
                <a:gd name="T11" fmla="*/ 50 h 1298"/>
                <a:gd name="T12" fmla="*/ 638 w 2177"/>
                <a:gd name="T13" fmla="*/ 106 h 1298"/>
                <a:gd name="T14" fmla="*/ 610 w 2177"/>
                <a:gd name="T15" fmla="*/ 16 h 1298"/>
                <a:gd name="T16" fmla="*/ 543 w 2177"/>
                <a:gd name="T17" fmla="*/ 0 h 1298"/>
                <a:gd name="T18" fmla="*/ 479 w 2177"/>
                <a:gd name="T19" fmla="*/ 14 h 1298"/>
                <a:gd name="T20" fmla="*/ 444 w 2177"/>
                <a:gd name="T21" fmla="*/ 53 h 1298"/>
                <a:gd name="T22" fmla="*/ 469 w 2177"/>
                <a:gd name="T23" fmla="*/ 143 h 1298"/>
                <a:gd name="T24" fmla="*/ 330 w 2177"/>
                <a:gd name="T25" fmla="*/ 221 h 1298"/>
                <a:gd name="T26" fmla="*/ 492 w 2177"/>
                <a:gd name="T27" fmla="*/ 237 h 1298"/>
                <a:gd name="T28" fmla="*/ 556 w 2177"/>
                <a:gd name="T29" fmla="*/ 445 h 1298"/>
                <a:gd name="T30" fmla="*/ 71 w 2177"/>
                <a:gd name="T31" fmla="*/ 235 h 1298"/>
                <a:gd name="T32" fmla="*/ 23 w 2177"/>
                <a:gd name="T33" fmla="*/ 255 h 1298"/>
                <a:gd name="T34" fmla="*/ 0 w 2177"/>
                <a:gd name="T35" fmla="*/ 318 h 1298"/>
                <a:gd name="T36" fmla="*/ 28 w 2177"/>
                <a:gd name="T37" fmla="*/ 390 h 1298"/>
                <a:gd name="T38" fmla="*/ 570 w 2177"/>
                <a:gd name="T39" fmla="*/ 644 h 1298"/>
                <a:gd name="T40" fmla="*/ 689 w 2177"/>
                <a:gd name="T41" fmla="*/ 628 h 1298"/>
                <a:gd name="T42" fmla="*/ 785 w 2177"/>
                <a:gd name="T43" fmla="*/ 649 h 1298"/>
                <a:gd name="T44" fmla="*/ 794 w 2177"/>
                <a:gd name="T45" fmla="*/ 630 h 1298"/>
                <a:gd name="T46" fmla="*/ 794 w 2177"/>
                <a:gd name="T47" fmla="*/ 630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4 h 258"/>
                <a:gd name="T2" fmla="*/ 60 w 143"/>
                <a:gd name="T3" fmla="*/ 0 h 258"/>
                <a:gd name="T4" fmla="*/ 71 w 143"/>
                <a:gd name="T5" fmla="*/ 117 h 258"/>
                <a:gd name="T6" fmla="*/ 4 w 143"/>
                <a:gd name="T7" fmla="*/ 129 h 258"/>
                <a:gd name="T8" fmla="*/ 0 w 143"/>
                <a:gd name="T9" fmla="*/ 4 h 258"/>
                <a:gd name="T10" fmla="*/ 0 w 143"/>
                <a:gd name="T11" fmla="*/ 4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68 w 1586"/>
                <a:gd name="T1" fmla="*/ 0 h 821"/>
                <a:gd name="T2" fmla="*/ 665 w 1586"/>
                <a:gd name="T3" fmla="*/ 259 h 821"/>
                <a:gd name="T4" fmla="*/ 713 w 1586"/>
                <a:gd name="T5" fmla="*/ 319 h 821"/>
                <a:gd name="T6" fmla="*/ 792 w 1586"/>
                <a:gd name="T7" fmla="*/ 396 h 821"/>
                <a:gd name="T8" fmla="*/ 782 w 1586"/>
                <a:gd name="T9" fmla="*/ 410 h 821"/>
                <a:gd name="T10" fmla="*/ 674 w 1586"/>
                <a:gd name="T11" fmla="*/ 393 h 821"/>
                <a:gd name="T12" fmla="*/ 572 w 1586"/>
                <a:gd name="T13" fmla="*/ 405 h 821"/>
                <a:gd name="T14" fmla="*/ 21 w 1586"/>
                <a:gd name="T15" fmla="*/ 149 h 821"/>
                <a:gd name="T16" fmla="*/ 0 w 1586"/>
                <a:gd name="T17" fmla="*/ 75 h 821"/>
                <a:gd name="T18" fmla="*/ 23 w 1586"/>
                <a:gd name="T19" fmla="*/ 16 h 821"/>
                <a:gd name="T20" fmla="*/ 68 w 1586"/>
                <a:gd name="T21" fmla="*/ 0 h 821"/>
                <a:gd name="T22" fmla="*/ 6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163 h 747"/>
                <a:gd name="T2" fmla="*/ 461 w 1049"/>
                <a:gd name="T3" fmla="*/ 374 h 747"/>
                <a:gd name="T4" fmla="*/ 470 w 1049"/>
                <a:gd name="T5" fmla="*/ 267 h 747"/>
                <a:gd name="T6" fmla="*/ 525 w 1049"/>
                <a:gd name="T7" fmla="*/ 211 h 747"/>
                <a:gd name="T8" fmla="*/ 39 w 1049"/>
                <a:gd name="T9" fmla="*/ 0 h 747"/>
                <a:gd name="T10" fmla="*/ 0 w 1049"/>
                <a:gd name="T11" fmla="*/ 64 h 747"/>
                <a:gd name="T12" fmla="*/ 0 w 1049"/>
                <a:gd name="T13" fmla="*/ 163 h 747"/>
                <a:gd name="T14" fmla="*/ 0 w 1049"/>
                <a:gd name="T15" fmla="*/ 163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14 h 241"/>
                <a:gd name="T2" fmla="*/ 79 w 272"/>
                <a:gd name="T3" fmla="*/ 0 h 241"/>
                <a:gd name="T4" fmla="*/ 125 w 272"/>
                <a:gd name="T5" fmla="*/ 18 h 241"/>
                <a:gd name="T6" fmla="*/ 135 w 272"/>
                <a:gd name="T7" fmla="*/ 70 h 241"/>
                <a:gd name="T8" fmla="*/ 81 w 272"/>
                <a:gd name="T9" fmla="*/ 73 h 241"/>
                <a:gd name="T10" fmla="*/ 16 w 272"/>
                <a:gd name="T11" fmla="*/ 121 h 241"/>
                <a:gd name="T12" fmla="*/ 0 w 272"/>
                <a:gd name="T13" fmla="*/ 14 h 241"/>
                <a:gd name="T14" fmla="*/ 0 w 272"/>
                <a:gd name="T15" fmla="*/ 1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76 w 152"/>
                <a:gd name="T1" fmla="*/ 2 h 224"/>
                <a:gd name="T2" fmla="*/ 76 w 152"/>
                <a:gd name="T3" fmla="*/ 112 h 224"/>
                <a:gd name="T4" fmla="*/ 0 w 152"/>
                <a:gd name="T5" fmla="*/ 4 h 224"/>
                <a:gd name="T6" fmla="*/ 36 w 152"/>
                <a:gd name="T7" fmla="*/ 0 h 224"/>
                <a:gd name="T8" fmla="*/ 76 w 152"/>
                <a:gd name="T9" fmla="*/ 2 h 224"/>
                <a:gd name="T10" fmla="*/ 76 w 152"/>
                <a:gd name="T11" fmla="*/ 2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40 h 764"/>
                <a:gd name="T2" fmla="*/ 44 w 386"/>
                <a:gd name="T3" fmla="*/ 0 h 764"/>
                <a:gd name="T4" fmla="*/ 116 w 386"/>
                <a:gd name="T5" fmla="*/ 3 h 764"/>
                <a:gd name="T6" fmla="*/ 193 w 386"/>
                <a:gd name="T7" fmla="*/ 383 h 764"/>
                <a:gd name="T8" fmla="*/ 140 w 386"/>
                <a:gd name="T9" fmla="*/ 361 h 764"/>
                <a:gd name="T10" fmla="*/ 76 w 386"/>
                <a:gd name="T11" fmla="*/ 339 h 764"/>
                <a:gd name="T12" fmla="*/ 0 w 386"/>
                <a:gd name="T13" fmla="*/ 40 h 764"/>
                <a:gd name="T14" fmla="*/ 0 w 386"/>
                <a:gd name="T15" fmla="*/ 4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346 w 728"/>
                <a:gd name="T1" fmla="*/ 0 h 348"/>
                <a:gd name="T2" fmla="*/ 0 w 728"/>
                <a:gd name="T3" fmla="*/ 53 h 348"/>
                <a:gd name="T4" fmla="*/ 14 w 728"/>
                <a:gd name="T5" fmla="*/ 174 h 348"/>
                <a:gd name="T6" fmla="*/ 358 w 728"/>
                <a:gd name="T7" fmla="*/ 119 h 348"/>
                <a:gd name="T8" fmla="*/ 364 w 728"/>
                <a:gd name="T9" fmla="*/ 22 h 348"/>
                <a:gd name="T10" fmla="*/ 346 w 728"/>
                <a:gd name="T11" fmla="*/ 0 h 348"/>
                <a:gd name="T12" fmla="*/ 346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136 w 312"/>
                <a:gd name="T1" fmla="*/ 0 h 135"/>
                <a:gd name="T2" fmla="*/ 0 w 312"/>
                <a:gd name="T3" fmla="*/ 39 h 135"/>
                <a:gd name="T4" fmla="*/ 156 w 312"/>
                <a:gd name="T5" fmla="*/ 67 h 135"/>
                <a:gd name="T6" fmla="*/ 136 w 312"/>
                <a:gd name="T7" fmla="*/ 0 h 135"/>
                <a:gd name="T8" fmla="*/ 136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53 h 175"/>
                    <a:gd name="T2" fmla="*/ 57 w 313"/>
                    <a:gd name="T3" fmla="*/ 5 h 175"/>
                    <a:gd name="T4" fmla="*/ 107 w 313"/>
                    <a:gd name="T5" fmla="*/ 0 h 175"/>
                    <a:gd name="T6" fmla="*/ 146 w 313"/>
                    <a:gd name="T7" fmla="*/ 13 h 175"/>
                    <a:gd name="T8" fmla="*/ 157 w 313"/>
                    <a:gd name="T9" fmla="*/ 45 h 175"/>
                    <a:gd name="T10" fmla="*/ 84 w 313"/>
                    <a:gd name="T11" fmla="*/ 33 h 175"/>
                    <a:gd name="T12" fmla="*/ 37 w 313"/>
                    <a:gd name="T13" fmla="*/ 50 h 175"/>
                    <a:gd name="T14" fmla="*/ 7 w 313"/>
                    <a:gd name="T15" fmla="*/ 87 h 175"/>
                    <a:gd name="T16" fmla="*/ 0 w 313"/>
                    <a:gd name="T17" fmla="*/ 53 h 175"/>
                    <a:gd name="T18" fmla="*/ 0 w 313"/>
                    <a:gd name="T19" fmla="*/ 5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20 h 266"/>
                    <a:gd name="T2" fmla="*/ 80 w 230"/>
                    <a:gd name="T3" fmla="*/ 133 h 266"/>
                    <a:gd name="T4" fmla="*/ 115 w 230"/>
                    <a:gd name="T5" fmla="*/ 126 h 266"/>
                    <a:gd name="T6" fmla="*/ 112 w 230"/>
                    <a:gd name="T7" fmla="*/ 9 h 266"/>
                    <a:gd name="T8" fmla="*/ 83 w 230"/>
                    <a:gd name="T9" fmla="*/ 0 h 266"/>
                    <a:gd name="T10" fmla="*/ 90 w 230"/>
                    <a:gd name="T11" fmla="*/ 99 h 266"/>
                    <a:gd name="T12" fmla="*/ 36 w 230"/>
                    <a:gd name="T13" fmla="*/ 2 h 266"/>
                    <a:gd name="T14" fmla="*/ 0 w 230"/>
                    <a:gd name="T15" fmla="*/ 20 h 266"/>
                    <a:gd name="T16" fmla="*/ 0 w 230"/>
                    <a:gd name="T17" fmla="*/ 20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0 h 234"/>
                    <a:gd name="T2" fmla="*/ 18 w 87"/>
                    <a:gd name="T3" fmla="*/ 47 h 234"/>
                    <a:gd name="T4" fmla="*/ 22 w 87"/>
                    <a:gd name="T5" fmla="*/ 77 h 234"/>
                    <a:gd name="T6" fmla="*/ 13 w 87"/>
                    <a:gd name="T7" fmla="*/ 117 h 234"/>
                    <a:gd name="T8" fmla="*/ 40 w 87"/>
                    <a:gd name="T9" fmla="*/ 110 h 234"/>
                    <a:gd name="T10" fmla="*/ 43 w 87"/>
                    <a:gd name="T11" fmla="*/ 58 h 234"/>
                    <a:gd name="T12" fmla="*/ 23 w 87"/>
                    <a:gd name="T13" fmla="*/ 0 h 234"/>
                    <a:gd name="T14" fmla="*/ 0 w 87"/>
                    <a:gd name="T15" fmla="*/ 10 h 234"/>
                    <a:gd name="T16" fmla="*/ 0 w 87"/>
                    <a:gd name="T17" fmla="*/ 10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6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50 w 1190"/>
                  <a:gd name="T1" fmla="*/ 0 h 500"/>
                  <a:gd name="T2" fmla="*/ 595 w 1190"/>
                  <a:gd name="T3" fmla="*/ 245 h 500"/>
                  <a:gd name="T4" fmla="*/ 538 w 1190"/>
                  <a:gd name="T5" fmla="*/ 250 h 500"/>
                  <a:gd name="T6" fmla="*/ 0 w 1190"/>
                  <a:gd name="T7" fmla="*/ 14 h 500"/>
                  <a:gd name="T8" fmla="*/ 50 w 1190"/>
                  <a:gd name="T9" fmla="*/ 0 h 500"/>
                  <a:gd name="T10" fmla="*/ 5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7 w 489"/>
                  <a:gd name="T1" fmla="*/ 17 h 296"/>
                  <a:gd name="T2" fmla="*/ 80 w 489"/>
                  <a:gd name="T3" fmla="*/ 33 h 296"/>
                  <a:gd name="T4" fmla="*/ 162 w 489"/>
                  <a:gd name="T5" fmla="*/ 69 h 296"/>
                  <a:gd name="T6" fmla="*/ 220 w 489"/>
                  <a:gd name="T7" fmla="*/ 122 h 296"/>
                  <a:gd name="T8" fmla="*/ 163 w 489"/>
                  <a:gd name="T9" fmla="*/ 115 h 296"/>
                  <a:gd name="T10" fmla="*/ 69 w 489"/>
                  <a:gd name="T11" fmla="*/ 73 h 296"/>
                  <a:gd name="T12" fmla="*/ 25 w 489"/>
                  <a:gd name="T13" fmla="*/ 40 h 296"/>
                  <a:gd name="T14" fmla="*/ 53 w 489"/>
                  <a:gd name="T15" fmla="*/ 82 h 296"/>
                  <a:gd name="T16" fmla="*/ 136 w 489"/>
                  <a:gd name="T17" fmla="*/ 135 h 296"/>
                  <a:gd name="T18" fmla="*/ 233 w 489"/>
                  <a:gd name="T19" fmla="*/ 148 h 296"/>
                  <a:gd name="T20" fmla="*/ 244 w 489"/>
                  <a:gd name="T21" fmla="*/ 112 h 296"/>
                  <a:gd name="T22" fmla="*/ 197 w 489"/>
                  <a:gd name="T23" fmla="*/ 60 h 296"/>
                  <a:gd name="T24" fmla="*/ 85 w 489"/>
                  <a:gd name="T25" fmla="*/ 9 h 296"/>
                  <a:gd name="T26" fmla="*/ 0 w 489"/>
                  <a:gd name="T27" fmla="*/ 0 h 296"/>
                  <a:gd name="T28" fmla="*/ 7 w 489"/>
                  <a:gd name="T29" fmla="*/ 17 h 296"/>
                  <a:gd name="T30" fmla="*/ 7 w 489"/>
                  <a:gd name="T31" fmla="*/ 17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12 w 213"/>
                  <a:gd name="T1" fmla="*/ 0 h 478"/>
                  <a:gd name="T2" fmla="*/ 46 w 213"/>
                  <a:gd name="T3" fmla="*/ 12 h 478"/>
                  <a:gd name="T4" fmla="*/ 40 w 213"/>
                  <a:gd name="T5" fmla="*/ 96 h 478"/>
                  <a:gd name="T6" fmla="*/ 53 w 213"/>
                  <a:gd name="T7" fmla="*/ 163 h 478"/>
                  <a:gd name="T8" fmla="*/ 107 w 213"/>
                  <a:gd name="T9" fmla="*/ 225 h 478"/>
                  <a:gd name="T10" fmla="*/ 49 w 213"/>
                  <a:gd name="T11" fmla="*/ 238 h 478"/>
                  <a:gd name="T12" fmla="*/ 15 w 213"/>
                  <a:gd name="T13" fmla="*/ 171 h 478"/>
                  <a:gd name="T14" fmla="*/ 0 w 213"/>
                  <a:gd name="T15" fmla="*/ 28 h 478"/>
                  <a:gd name="T16" fmla="*/ 12 w 213"/>
                  <a:gd name="T17" fmla="*/ 0 h 478"/>
                  <a:gd name="T18" fmla="*/ 12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55 w 150"/>
                    <a:gd name="T1" fmla="*/ 0 h 173"/>
                    <a:gd name="T2" fmla="*/ 20 w 150"/>
                    <a:gd name="T3" fmla="*/ 33 h 173"/>
                    <a:gd name="T4" fmla="*/ 0 w 150"/>
                    <a:gd name="T5" fmla="*/ 87 h 173"/>
                    <a:gd name="T6" fmla="*/ 40 w 150"/>
                    <a:gd name="T7" fmla="*/ 80 h 173"/>
                    <a:gd name="T8" fmla="*/ 52 w 150"/>
                    <a:gd name="T9" fmla="*/ 42 h 173"/>
                    <a:gd name="T10" fmla="*/ 75 w 150"/>
                    <a:gd name="T11" fmla="*/ 14 h 173"/>
                    <a:gd name="T12" fmla="*/ 55 w 150"/>
                    <a:gd name="T13" fmla="*/ 0 h 173"/>
                    <a:gd name="T14" fmla="*/ 55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78 w 1684"/>
                    <a:gd name="T1" fmla="*/ 0 h 880"/>
                    <a:gd name="T2" fmla="*/ 32 w 1684"/>
                    <a:gd name="T3" fmla="*/ 26 h 880"/>
                    <a:gd name="T4" fmla="*/ 0 w 1684"/>
                    <a:gd name="T5" fmla="*/ 104 h 880"/>
                    <a:gd name="T6" fmla="*/ 34 w 1684"/>
                    <a:gd name="T7" fmla="*/ 179 h 880"/>
                    <a:gd name="T8" fmla="*/ 591 w 1684"/>
                    <a:gd name="T9" fmla="*/ 434 h 880"/>
                    <a:gd name="T10" fmla="*/ 711 w 1684"/>
                    <a:gd name="T11" fmla="*/ 418 h 880"/>
                    <a:gd name="T12" fmla="*/ 808 w 1684"/>
                    <a:gd name="T13" fmla="*/ 440 h 880"/>
                    <a:gd name="T14" fmla="*/ 842 w 1684"/>
                    <a:gd name="T15" fmla="*/ 404 h 880"/>
                    <a:gd name="T16" fmla="*/ 751 w 1684"/>
                    <a:gd name="T17" fmla="*/ 332 h 880"/>
                    <a:gd name="T18" fmla="*/ 714 w 1684"/>
                    <a:gd name="T19" fmla="*/ 256 h 880"/>
                    <a:gd name="T20" fmla="*/ 685 w 1684"/>
                    <a:gd name="T21" fmla="*/ 264 h 880"/>
                    <a:gd name="T22" fmla="*/ 720 w 1684"/>
                    <a:gd name="T23" fmla="*/ 332 h 880"/>
                    <a:gd name="T24" fmla="*/ 789 w 1684"/>
                    <a:gd name="T25" fmla="*/ 405 h 880"/>
                    <a:gd name="T26" fmla="*/ 707 w 1684"/>
                    <a:gd name="T27" fmla="*/ 394 h 880"/>
                    <a:gd name="T28" fmla="*/ 610 w 1684"/>
                    <a:gd name="T29" fmla="*/ 407 h 880"/>
                    <a:gd name="T30" fmla="*/ 628 w 1684"/>
                    <a:gd name="T31" fmla="*/ 325 h 880"/>
                    <a:gd name="T32" fmla="*/ 669 w 1684"/>
                    <a:gd name="T33" fmla="*/ 269 h 880"/>
                    <a:gd name="T34" fmla="*/ 621 w 1684"/>
                    <a:gd name="T35" fmla="*/ 276 h 880"/>
                    <a:gd name="T36" fmla="*/ 583 w 1684"/>
                    <a:gd name="T37" fmla="*/ 329 h 880"/>
                    <a:gd name="T38" fmla="*/ 570 w 1684"/>
                    <a:gd name="T39" fmla="*/ 396 h 880"/>
                    <a:gd name="T40" fmla="*/ 54 w 1684"/>
                    <a:gd name="T41" fmla="*/ 155 h 880"/>
                    <a:gd name="T42" fmla="*/ 40 w 1684"/>
                    <a:gd name="T43" fmla="*/ 108 h 880"/>
                    <a:gd name="T44" fmla="*/ 52 w 1684"/>
                    <a:gd name="T45" fmla="*/ 48 h 880"/>
                    <a:gd name="T46" fmla="*/ 109 w 1684"/>
                    <a:gd name="T47" fmla="*/ 0 h 880"/>
                    <a:gd name="T48" fmla="*/ 78 w 1684"/>
                    <a:gd name="T49" fmla="*/ 0 h 880"/>
                    <a:gd name="T50" fmla="*/ 78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58 w 160"/>
                    <a:gd name="T1" fmla="*/ 0 h 335"/>
                    <a:gd name="T2" fmla="*/ 10 w 160"/>
                    <a:gd name="T3" fmla="*/ 53 h 335"/>
                    <a:gd name="T4" fmla="*/ 0 w 160"/>
                    <a:gd name="T5" fmla="*/ 115 h 335"/>
                    <a:gd name="T6" fmla="*/ 17 w 160"/>
                    <a:gd name="T7" fmla="*/ 157 h 335"/>
                    <a:gd name="T8" fmla="*/ 47 w 160"/>
                    <a:gd name="T9" fmla="*/ 167 h 335"/>
                    <a:gd name="T10" fmla="*/ 38 w 160"/>
                    <a:gd name="T11" fmla="*/ 77 h 335"/>
                    <a:gd name="T12" fmla="*/ 80 w 160"/>
                    <a:gd name="T13" fmla="*/ 8 h 335"/>
                    <a:gd name="T14" fmla="*/ 58 w 160"/>
                    <a:gd name="T15" fmla="*/ 0 h 335"/>
                    <a:gd name="T16" fmla="*/ 58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109 w 642"/>
                    <a:gd name="T1" fmla="*/ 448 h 1188"/>
                    <a:gd name="T2" fmla="*/ 0 w 642"/>
                    <a:gd name="T3" fmla="*/ 62 h 1188"/>
                    <a:gd name="T4" fmla="*/ 41 w 642"/>
                    <a:gd name="T5" fmla="*/ 19 h 1188"/>
                    <a:gd name="T6" fmla="*/ 129 w 642"/>
                    <a:gd name="T7" fmla="*/ 0 h 1188"/>
                    <a:gd name="T8" fmla="*/ 200 w 642"/>
                    <a:gd name="T9" fmla="*/ 29 h 1188"/>
                    <a:gd name="T10" fmla="*/ 322 w 642"/>
                    <a:gd name="T11" fmla="*/ 594 h 1188"/>
                    <a:gd name="T12" fmla="*/ 278 w 642"/>
                    <a:gd name="T13" fmla="*/ 546 h 1188"/>
                    <a:gd name="T14" fmla="*/ 178 w 642"/>
                    <a:gd name="T15" fmla="*/ 49 h 1188"/>
                    <a:gd name="T16" fmla="*/ 113 w 642"/>
                    <a:gd name="T17" fmla="*/ 31 h 1188"/>
                    <a:gd name="T18" fmla="*/ 60 w 642"/>
                    <a:gd name="T19" fmla="*/ 37 h 1188"/>
                    <a:gd name="T20" fmla="*/ 38 w 642"/>
                    <a:gd name="T21" fmla="*/ 71 h 1188"/>
                    <a:gd name="T22" fmla="*/ 153 w 642"/>
                    <a:gd name="T23" fmla="*/ 462 h 1188"/>
                    <a:gd name="T24" fmla="*/ 109 w 642"/>
                    <a:gd name="T25" fmla="*/ 448 h 1188"/>
                    <a:gd name="T26" fmla="*/ 109 w 642"/>
                    <a:gd name="T27" fmla="*/ 448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14 h 504"/>
                    <a:gd name="T2" fmla="*/ 38 w 192"/>
                    <a:gd name="T3" fmla="*/ 97 h 504"/>
                    <a:gd name="T4" fmla="*/ 57 w 192"/>
                    <a:gd name="T5" fmla="*/ 159 h 504"/>
                    <a:gd name="T6" fmla="*/ 58 w 192"/>
                    <a:gd name="T7" fmla="*/ 252 h 504"/>
                    <a:gd name="T8" fmla="*/ 96 w 192"/>
                    <a:gd name="T9" fmla="*/ 252 h 504"/>
                    <a:gd name="T10" fmla="*/ 94 w 192"/>
                    <a:gd name="T11" fmla="*/ 180 h 504"/>
                    <a:gd name="T12" fmla="*/ 81 w 192"/>
                    <a:gd name="T13" fmla="*/ 104 h 504"/>
                    <a:gd name="T14" fmla="*/ 50 w 192"/>
                    <a:gd name="T15" fmla="*/ 30 h 504"/>
                    <a:gd name="T16" fmla="*/ 32 w 192"/>
                    <a:gd name="T17" fmla="*/ 0 h 504"/>
                    <a:gd name="T18" fmla="*/ 0 w 192"/>
                    <a:gd name="T19" fmla="*/ 14 h 504"/>
                    <a:gd name="T20" fmla="*/ 0 w 192"/>
                    <a:gd name="T21" fmla="*/ 1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149 w 390"/>
                    <a:gd name="T1" fmla="*/ 0 h 269"/>
                    <a:gd name="T2" fmla="*/ 129 w 390"/>
                    <a:gd name="T3" fmla="*/ 9 h 269"/>
                    <a:gd name="T4" fmla="*/ 127 w 390"/>
                    <a:gd name="T5" fmla="*/ 33 h 269"/>
                    <a:gd name="T6" fmla="*/ 0 w 390"/>
                    <a:gd name="T7" fmla="*/ 85 h 269"/>
                    <a:gd name="T8" fmla="*/ 0 w 390"/>
                    <a:gd name="T9" fmla="*/ 111 h 269"/>
                    <a:gd name="T10" fmla="*/ 142 w 390"/>
                    <a:gd name="T11" fmla="*/ 113 h 269"/>
                    <a:gd name="T12" fmla="*/ 160 w 390"/>
                    <a:gd name="T13" fmla="*/ 135 h 269"/>
                    <a:gd name="T14" fmla="*/ 195 w 390"/>
                    <a:gd name="T15" fmla="*/ 133 h 269"/>
                    <a:gd name="T16" fmla="*/ 192 w 390"/>
                    <a:gd name="T17" fmla="*/ 95 h 269"/>
                    <a:gd name="T18" fmla="*/ 58 w 390"/>
                    <a:gd name="T19" fmla="*/ 88 h 269"/>
                    <a:gd name="T20" fmla="*/ 167 w 390"/>
                    <a:gd name="T21" fmla="*/ 45 h 269"/>
                    <a:gd name="T22" fmla="*/ 149 w 390"/>
                    <a:gd name="T23" fmla="*/ 0 h 269"/>
                    <a:gd name="T24" fmla="*/ 149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66 h 424"/>
                    <a:gd name="T2" fmla="*/ 432 w 941"/>
                    <a:gd name="T3" fmla="*/ 0 h 424"/>
                    <a:gd name="T4" fmla="*/ 463 w 941"/>
                    <a:gd name="T5" fmla="*/ 39 h 424"/>
                    <a:gd name="T6" fmla="*/ 471 w 941"/>
                    <a:gd name="T7" fmla="*/ 91 h 424"/>
                    <a:gd name="T8" fmla="*/ 452 w 941"/>
                    <a:gd name="T9" fmla="*/ 141 h 424"/>
                    <a:gd name="T10" fmla="*/ 29 w 941"/>
                    <a:gd name="T11" fmla="*/ 212 h 424"/>
                    <a:gd name="T12" fmla="*/ 27 w 941"/>
                    <a:gd name="T13" fmla="*/ 192 h 424"/>
                    <a:gd name="T14" fmla="*/ 432 w 941"/>
                    <a:gd name="T15" fmla="*/ 121 h 424"/>
                    <a:gd name="T16" fmla="*/ 447 w 941"/>
                    <a:gd name="T17" fmla="*/ 73 h 424"/>
                    <a:gd name="T18" fmla="*/ 420 w 941"/>
                    <a:gd name="T19" fmla="*/ 29 h 424"/>
                    <a:gd name="T20" fmla="*/ 0 w 941"/>
                    <a:gd name="T21" fmla="*/ 93 h 424"/>
                    <a:gd name="T22" fmla="*/ 0 w 941"/>
                    <a:gd name="T23" fmla="*/ 66 h 424"/>
                    <a:gd name="T24" fmla="*/ 0 w 941"/>
                    <a:gd name="T25" fmla="*/ 66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63 h 173"/>
                    <a:gd name="T2" fmla="*/ 33 w 488"/>
                    <a:gd name="T3" fmla="*/ 86 h 173"/>
                    <a:gd name="T4" fmla="*/ 111 w 488"/>
                    <a:gd name="T5" fmla="*/ 83 h 173"/>
                    <a:gd name="T6" fmla="*/ 210 w 488"/>
                    <a:gd name="T7" fmla="*/ 58 h 173"/>
                    <a:gd name="T8" fmla="*/ 245 w 488"/>
                    <a:gd name="T9" fmla="*/ 21 h 173"/>
                    <a:gd name="T10" fmla="*/ 222 w 488"/>
                    <a:gd name="T11" fmla="*/ 1 h 173"/>
                    <a:gd name="T12" fmla="*/ 127 w 488"/>
                    <a:gd name="T13" fmla="*/ 0 h 173"/>
                    <a:gd name="T14" fmla="*/ 55 w 488"/>
                    <a:gd name="T15" fmla="*/ 6 h 173"/>
                    <a:gd name="T16" fmla="*/ 8 w 488"/>
                    <a:gd name="T17" fmla="*/ 38 h 173"/>
                    <a:gd name="T18" fmla="*/ 56 w 488"/>
                    <a:gd name="T19" fmla="*/ 47 h 173"/>
                    <a:gd name="T20" fmla="*/ 138 w 488"/>
                    <a:gd name="T21" fmla="*/ 26 h 173"/>
                    <a:gd name="T22" fmla="*/ 209 w 488"/>
                    <a:gd name="T23" fmla="*/ 26 h 173"/>
                    <a:gd name="T24" fmla="*/ 135 w 488"/>
                    <a:gd name="T25" fmla="*/ 55 h 173"/>
                    <a:gd name="T26" fmla="*/ 71 w 488"/>
                    <a:gd name="T27" fmla="*/ 63 h 173"/>
                    <a:gd name="T28" fmla="*/ 0 w 488"/>
                    <a:gd name="T29" fmla="*/ 63 h 173"/>
                    <a:gd name="T30" fmla="*/ 0 w 488"/>
                    <a:gd name="T31" fmla="*/ 63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04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84 w 772"/>
                <a:gd name="T1" fmla="*/ 1379 h 3266"/>
                <a:gd name="T2" fmla="*/ 101 w 772"/>
                <a:gd name="T3" fmla="*/ 1287 h 3266"/>
                <a:gd name="T4" fmla="*/ 85 w 772"/>
                <a:gd name="T5" fmla="*/ 1216 h 3266"/>
                <a:gd name="T6" fmla="*/ 99 w 772"/>
                <a:gd name="T7" fmla="*/ 1111 h 3266"/>
                <a:gd name="T8" fmla="*/ 157 w 772"/>
                <a:gd name="T9" fmla="*/ 984 h 3266"/>
                <a:gd name="T10" fmla="*/ 170 w 772"/>
                <a:gd name="T11" fmla="*/ 904 h 3266"/>
                <a:gd name="T12" fmla="*/ 157 w 772"/>
                <a:gd name="T13" fmla="*/ 851 h 3266"/>
                <a:gd name="T14" fmla="*/ 106 w 772"/>
                <a:gd name="T15" fmla="*/ 812 h 3266"/>
                <a:gd name="T16" fmla="*/ 96 w 772"/>
                <a:gd name="T17" fmla="*/ 763 h 3266"/>
                <a:gd name="T18" fmla="*/ 114 w 772"/>
                <a:gd name="T19" fmla="*/ 693 h 3266"/>
                <a:gd name="T20" fmla="*/ 197 w 772"/>
                <a:gd name="T21" fmla="*/ 505 h 3266"/>
                <a:gd name="T22" fmla="*/ 205 w 772"/>
                <a:gd name="T23" fmla="*/ 413 h 3266"/>
                <a:gd name="T24" fmla="*/ 184 w 772"/>
                <a:gd name="T25" fmla="*/ 312 h 3266"/>
                <a:gd name="T26" fmla="*/ 114 w 772"/>
                <a:gd name="T27" fmla="*/ 263 h 3266"/>
                <a:gd name="T28" fmla="*/ 53 w 772"/>
                <a:gd name="T29" fmla="*/ 184 h 3266"/>
                <a:gd name="T30" fmla="*/ 0 w 772"/>
                <a:gd name="T31" fmla="*/ 0 h 3266"/>
                <a:gd name="T32" fmla="*/ 8 w 772"/>
                <a:gd name="T33" fmla="*/ 167 h 3266"/>
                <a:gd name="T34" fmla="*/ 48 w 772"/>
                <a:gd name="T35" fmla="*/ 267 h 3266"/>
                <a:gd name="T36" fmla="*/ 101 w 772"/>
                <a:gd name="T37" fmla="*/ 329 h 3266"/>
                <a:gd name="T38" fmla="*/ 160 w 772"/>
                <a:gd name="T39" fmla="*/ 364 h 3266"/>
                <a:gd name="T40" fmla="*/ 163 w 772"/>
                <a:gd name="T41" fmla="*/ 456 h 3266"/>
                <a:gd name="T42" fmla="*/ 133 w 772"/>
                <a:gd name="T43" fmla="*/ 553 h 3266"/>
                <a:gd name="T44" fmla="*/ 64 w 772"/>
                <a:gd name="T45" fmla="*/ 724 h 3266"/>
                <a:gd name="T46" fmla="*/ 61 w 772"/>
                <a:gd name="T47" fmla="*/ 834 h 3266"/>
                <a:gd name="T48" fmla="*/ 125 w 772"/>
                <a:gd name="T49" fmla="*/ 895 h 3266"/>
                <a:gd name="T50" fmla="*/ 122 w 772"/>
                <a:gd name="T51" fmla="*/ 952 h 3266"/>
                <a:gd name="T52" fmla="*/ 66 w 772"/>
                <a:gd name="T53" fmla="*/ 1071 h 3266"/>
                <a:gd name="T54" fmla="*/ 42 w 772"/>
                <a:gd name="T55" fmla="*/ 1185 h 3266"/>
                <a:gd name="T56" fmla="*/ 64 w 772"/>
                <a:gd name="T57" fmla="*/ 1308 h 3266"/>
                <a:gd name="T58" fmla="*/ 114 w 772"/>
                <a:gd name="T59" fmla="*/ 1374 h 3266"/>
                <a:gd name="T60" fmla="*/ 178 w 772"/>
                <a:gd name="T61" fmla="*/ 1427 h 3266"/>
                <a:gd name="T62" fmla="*/ 184 w 772"/>
                <a:gd name="T63" fmla="*/ 1379 h 3266"/>
                <a:gd name="T64" fmla="*/ 184 w 772"/>
                <a:gd name="T65" fmla="*/ 1379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84 w 772"/>
                <a:gd name="T1" fmla="*/ 1578 h 3266"/>
                <a:gd name="T2" fmla="*/ 101 w 772"/>
                <a:gd name="T3" fmla="*/ 1473 h 3266"/>
                <a:gd name="T4" fmla="*/ 85 w 772"/>
                <a:gd name="T5" fmla="*/ 1392 h 3266"/>
                <a:gd name="T6" fmla="*/ 99 w 772"/>
                <a:gd name="T7" fmla="*/ 1271 h 3266"/>
                <a:gd name="T8" fmla="*/ 157 w 772"/>
                <a:gd name="T9" fmla="*/ 1126 h 3266"/>
                <a:gd name="T10" fmla="*/ 170 w 772"/>
                <a:gd name="T11" fmla="*/ 1035 h 3266"/>
                <a:gd name="T12" fmla="*/ 157 w 772"/>
                <a:gd name="T13" fmla="*/ 974 h 3266"/>
                <a:gd name="T14" fmla="*/ 106 w 772"/>
                <a:gd name="T15" fmla="*/ 930 h 3266"/>
                <a:gd name="T16" fmla="*/ 96 w 772"/>
                <a:gd name="T17" fmla="*/ 874 h 3266"/>
                <a:gd name="T18" fmla="*/ 114 w 772"/>
                <a:gd name="T19" fmla="*/ 794 h 3266"/>
                <a:gd name="T20" fmla="*/ 197 w 772"/>
                <a:gd name="T21" fmla="*/ 578 h 3266"/>
                <a:gd name="T22" fmla="*/ 205 w 772"/>
                <a:gd name="T23" fmla="*/ 473 h 3266"/>
                <a:gd name="T24" fmla="*/ 184 w 772"/>
                <a:gd name="T25" fmla="*/ 357 h 3266"/>
                <a:gd name="T26" fmla="*/ 114 w 772"/>
                <a:gd name="T27" fmla="*/ 302 h 3266"/>
                <a:gd name="T28" fmla="*/ 53 w 772"/>
                <a:gd name="T29" fmla="*/ 211 h 3266"/>
                <a:gd name="T30" fmla="*/ 0 w 772"/>
                <a:gd name="T31" fmla="*/ 0 h 3266"/>
                <a:gd name="T32" fmla="*/ 8 w 772"/>
                <a:gd name="T33" fmla="*/ 191 h 3266"/>
                <a:gd name="T34" fmla="*/ 48 w 772"/>
                <a:gd name="T35" fmla="*/ 306 h 3266"/>
                <a:gd name="T36" fmla="*/ 101 w 772"/>
                <a:gd name="T37" fmla="*/ 377 h 3266"/>
                <a:gd name="T38" fmla="*/ 160 w 772"/>
                <a:gd name="T39" fmla="*/ 417 h 3266"/>
                <a:gd name="T40" fmla="*/ 163 w 772"/>
                <a:gd name="T41" fmla="*/ 522 h 3266"/>
                <a:gd name="T42" fmla="*/ 133 w 772"/>
                <a:gd name="T43" fmla="*/ 633 h 3266"/>
                <a:gd name="T44" fmla="*/ 64 w 772"/>
                <a:gd name="T45" fmla="*/ 829 h 3266"/>
                <a:gd name="T46" fmla="*/ 61 w 772"/>
                <a:gd name="T47" fmla="*/ 955 h 3266"/>
                <a:gd name="T48" fmla="*/ 125 w 772"/>
                <a:gd name="T49" fmla="*/ 1025 h 3266"/>
                <a:gd name="T50" fmla="*/ 122 w 772"/>
                <a:gd name="T51" fmla="*/ 1090 h 3266"/>
                <a:gd name="T52" fmla="*/ 66 w 772"/>
                <a:gd name="T53" fmla="*/ 1226 h 3266"/>
                <a:gd name="T54" fmla="*/ 42 w 772"/>
                <a:gd name="T55" fmla="*/ 1357 h 3266"/>
                <a:gd name="T56" fmla="*/ 64 w 772"/>
                <a:gd name="T57" fmla="*/ 1497 h 3266"/>
                <a:gd name="T58" fmla="*/ 114 w 772"/>
                <a:gd name="T59" fmla="*/ 1572 h 3266"/>
                <a:gd name="T60" fmla="*/ 178 w 772"/>
                <a:gd name="T61" fmla="*/ 1633 h 3266"/>
                <a:gd name="T62" fmla="*/ 184 w 772"/>
                <a:gd name="T63" fmla="*/ 1578 h 3266"/>
                <a:gd name="T64" fmla="*/ 184 w 772"/>
                <a:gd name="T65" fmla="*/ 1578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31 w 245"/>
                  <a:gd name="T1" fmla="*/ 3 h 806"/>
                  <a:gd name="T2" fmla="*/ 33 w 245"/>
                  <a:gd name="T3" fmla="*/ 122 h 806"/>
                  <a:gd name="T4" fmla="*/ 0 w 245"/>
                  <a:gd name="T5" fmla="*/ 288 h 806"/>
                  <a:gd name="T6" fmla="*/ 20 w 245"/>
                  <a:gd name="T7" fmla="*/ 282 h 806"/>
                  <a:gd name="T8" fmla="*/ 55 w 245"/>
                  <a:gd name="T9" fmla="*/ 134 h 806"/>
                  <a:gd name="T10" fmla="*/ 62 w 245"/>
                  <a:gd name="T11" fmla="*/ 0 h 806"/>
                  <a:gd name="T12" fmla="*/ 31 w 245"/>
                  <a:gd name="T13" fmla="*/ 3 h 806"/>
                  <a:gd name="T14" fmla="*/ 31 w 245"/>
                  <a:gd name="T15" fmla="*/ 3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75 w 604"/>
                    <a:gd name="T3" fmla="*/ 66 h 349"/>
                    <a:gd name="T4" fmla="*/ 127 w 604"/>
                    <a:gd name="T5" fmla="*/ 125 h 349"/>
                    <a:gd name="T6" fmla="*/ 153 w 604"/>
                    <a:gd name="T7" fmla="*/ 50 h 349"/>
                    <a:gd name="T8" fmla="*/ 91 w 604"/>
                    <a:gd name="T9" fmla="*/ 3 h 349"/>
                    <a:gd name="T10" fmla="*/ 118 w 604"/>
                    <a:gd name="T11" fmla="*/ 66 h 349"/>
                    <a:gd name="T12" fmla="*/ 33 w 604"/>
                    <a:gd name="T13" fmla="*/ 6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9" y="331"/>
                  <a:ext cx="269" cy="438"/>
                </a:xfrm>
                <a:custGeom>
                  <a:avLst/>
                  <a:gdLst>
                    <a:gd name="T0" fmla="*/ 187 w 1064"/>
                    <a:gd name="T1" fmla="*/ 46 h 1230"/>
                    <a:gd name="T2" fmla="*/ 123 w 1064"/>
                    <a:gd name="T3" fmla="*/ 125 h 1230"/>
                    <a:gd name="T4" fmla="*/ 41 w 1064"/>
                    <a:gd name="T5" fmla="*/ 271 h 1230"/>
                    <a:gd name="T6" fmla="*/ 0 w 1064"/>
                    <a:gd name="T7" fmla="*/ 392 h 1230"/>
                    <a:gd name="T8" fmla="*/ 15 w 1064"/>
                    <a:gd name="T9" fmla="*/ 438 h 1230"/>
                    <a:gd name="T10" fmla="*/ 66 w 1064"/>
                    <a:gd name="T11" fmla="*/ 428 h 1230"/>
                    <a:gd name="T12" fmla="*/ 146 w 1064"/>
                    <a:gd name="T13" fmla="*/ 325 h 1230"/>
                    <a:gd name="T14" fmla="*/ 221 w 1064"/>
                    <a:gd name="T15" fmla="*/ 190 h 1230"/>
                    <a:gd name="T16" fmla="*/ 261 w 1064"/>
                    <a:gd name="T17" fmla="*/ 96 h 1230"/>
                    <a:gd name="T18" fmla="*/ 269 w 1064"/>
                    <a:gd name="T19" fmla="*/ 30 h 1230"/>
                    <a:gd name="T20" fmla="*/ 247 w 1064"/>
                    <a:gd name="T21" fmla="*/ 0 h 1230"/>
                    <a:gd name="T22" fmla="*/ 211 w 1064"/>
                    <a:gd name="T23" fmla="*/ 23 h 1230"/>
                    <a:gd name="T24" fmla="*/ 245 w 1064"/>
                    <a:gd name="T25" fmla="*/ 38 h 1230"/>
                    <a:gd name="T26" fmla="*/ 221 w 1064"/>
                    <a:gd name="T27" fmla="*/ 125 h 1230"/>
                    <a:gd name="T28" fmla="*/ 174 w 1064"/>
                    <a:gd name="T29" fmla="*/ 234 h 1230"/>
                    <a:gd name="T30" fmla="*/ 88 w 1064"/>
                    <a:gd name="T31" fmla="*/ 359 h 1230"/>
                    <a:gd name="T32" fmla="*/ 29 w 1064"/>
                    <a:gd name="T33" fmla="*/ 397 h 1230"/>
                    <a:gd name="T34" fmla="*/ 34 w 1064"/>
                    <a:gd name="T35" fmla="*/ 336 h 1230"/>
                    <a:gd name="T36" fmla="*/ 110 w 1064"/>
                    <a:gd name="T37" fmla="*/ 179 h 1230"/>
                    <a:gd name="T38" fmla="*/ 210 w 1064"/>
                    <a:gd name="T39" fmla="*/ 42 h 1230"/>
                    <a:gd name="T40" fmla="*/ 187 w 1064"/>
                    <a:gd name="T41" fmla="*/ 46 h 1230"/>
                    <a:gd name="T42" fmla="*/ 187 w 1064"/>
                    <a:gd name="T43" fmla="*/ 4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9" y="181"/>
                  <a:ext cx="505" cy="898"/>
                </a:xfrm>
                <a:custGeom>
                  <a:avLst/>
                  <a:gdLst>
                    <a:gd name="T0" fmla="*/ 490 w 2002"/>
                    <a:gd name="T1" fmla="*/ 0 h 2521"/>
                    <a:gd name="T2" fmla="*/ 0 w 2002"/>
                    <a:gd name="T3" fmla="*/ 898 h 2521"/>
                    <a:gd name="T4" fmla="*/ 48 w 2002"/>
                    <a:gd name="T5" fmla="*/ 873 h 2521"/>
                    <a:gd name="T6" fmla="*/ 505 w 2002"/>
                    <a:gd name="T7" fmla="*/ 22 h 2521"/>
                    <a:gd name="T8" fmla="*/ 490 w 2002"/>
                    <a:gd name="T9" fmla="*/ 0 h 2521"/>
                    <a:gd name="T10" fmla="*/ 490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4 w 3007"/>
                    <a:gd name="T1" fmla="*/ 1014 h 3771"/>
                    <a:gd name="T2" fmla="*/ 99 w 3007"/>
                    <a:gd name="T3" fmla="*/ 1010 h 3771"/>
                    <a:gd name="T4" fmla="*/ 207 w 3007"/>
                    <a:gd name="T5" fmla="*/ 1072 h 3771"/>
                    <a:gd name="T6" fmla="*/ 172 w 3007"/>
                    <a:gd name="T7" fmla="*/ 1004 h 3771"/>
                    <a:gd name="T8" fmla="*/ 93 w 3007"/>
                    <a:gd name="T9" fmla="*/ 963 h 3771"/>
                    <a:gd name="T10" fmla="*/ 161 w 3007"/>
                    <a:gd name="T11" fmla="*/ 969 h 3771"/>
                    <a:gd name="T12" fmla="*/ 247 w 3007"/>
                    <a:gd name="T13" fmla="*/ 1023 h 3771"/>
                    <a:gd name="T14" fmla="*/ 721 w 3007"/>
                    <a:gd name="T15" fmla="*/ 150 h 3771"/>
                    <a:gd name="T16" fmla="*/ 650 w 3007"/>
                    <a:gd name="T17" fmla="*/ 53 h 3771"/>
                    <a:gd name="T18" fmla="*/ 582 w 3007"/>
                    <a:gd name="T19" fmla="*/ 0 h 3771"/>
                    <a:gd name="T20" fmla="*/ 679 w 3007"/>
                    <a:gd name="T21" fmla="*/ 28 h 3771"/>
                    <a:gd name="T22" fmla="*/ 758 w 3007"/>
                    <a:gd name="T23" fmla="*/ 153 h 3771"/>
                    <a:gd name="T24" fmla="*/ 209 w 3007"/>
                    <a:gd name="T25" fmla="*/ 1167 h 3771"/>
                    <a:gd name="T26" fmla="*/ 121 w 3007"/>
                    <a:gd name="T27" fmla="*/ 1216 h 3771"/>
                    <a:gd name="T28" fmla="*/ 26 w 3007"/>
                    <a:gd name="T29" fmla="*/ 1344 h 3771"/>
                    <a:gd name="T30" fmla="*/ 0 w 3007"/>
                    <a:gd name="T31" fmla="*/ 1307 h 3771"/>
                    <a:gd name="T32" fmla="*/ 33 w 3007"/>
                    <a:gd name="T33" fmla="*/ 1294 h 3771"/>
                    <a:gd name="T34" fmla="*/ 95 w 3007"/>
                    <a:gd name="T35" fmla="*/ 1206 h 3771"/>
                    <a:gd name="T36" fmla="*/ 42 w 3007"/>
                    <a:gd name="T37" fmla="*/ 1167 h 3771"/>
                    <a:gd name="T38" fmla="*/ 42 w 3007"/>
                    <a:gd name="T39" fmla="*/ 1132 h 3771"/>
                    <a:gd name="T40" fmla="*/ 104 w 3007"/>
                    <a:gd name="T41" fmla="*/ 1175 h 3771"/>
                    <a:gd name="T42" fmla="*/ 104 w 3007"/>
                    <a:gd name="T43" fmla="*/ 1136 h 3771"/>
                    <a:gd name="T44" fmla="*/ 152 w 3007"/>
                    <a:gd name="T45" fmla="*/ 1148 h 3771"/>
                    <a:gd name="T46" fmla="*/ 108 w 3007"/>
                    <a:gd name="T47" fmla="*/ 1097 h 3771"/>
                    <a:gd name="T48" fmla="*/ 159 w 3007"/>
                    <a:gd name="T49" fmla="*/ 1091 h 3771"/>
                    <a:gd name="T50" fmla="*/ 24 w 3007"/>
                    <a:gd name="T51" fmla="*/ 1014 h 3771"/>
                    <a:gd name="T52" fmla="*/ 24 w 3007"/>
                    <a:gd name="T53" fmla="*/ 1014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8" y="896"/>
                  <a:ext cx="169" cy="122"/>
                </a:xfrm>
                <a:custGeom>
                  <a:avLst/>
                  <a:gdLst>
                    <a:gd name="T0" fmla="*/ 0 w 673"/>
                    <a:gd name="T1" fmla="*/ 29 h 342"/>
                    <a:gd name="T2" fmla="*/ 64 w 673"/>
                    <a:gd name="T3" fmla="*/ 38 h 342"/>
                    <a:gd name="T4" fmla="*/ 160 w 673"/>
                    <a:gd name="T5" fmla="*/ 122 h 342"/>
                    <a:gd name="T6" fmla="*/ 169 w 673"/>
                    <a:gd name="T7" fmla="*/ 103 h 342"/>
                    <a:gd name="T8" fmla="*/ 112 w 673"/>
                    <a:gd name="T9" fmla="*/ 41 h 342"/>
                    <a:gd name="T10" fmla="*/ 7 w 673"/>
                    <a:gd name="T11" fmla="*/ 0 h 342"/>
                    <a:gd name="T12" fmla="*/ 0 w 673"/>
                    <a:gd name="T13" fmla="*/ 29 h 342"/>
                    <a:gd name="T14" fmla="*/ 0 w 673"/>
                    <a:gd name="T15" fmla="*/ 29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5"/>
                  <a:ext cx="181" cy="144"/>
                </a:xfrm>
                <a:custGeom>
                  <a:avLst/>
                  <a:gdLst>
                    <a:gd name="T0" fmla="*/ 0 w 716"/>
                    <a:gd name="T1" fmla="*/ 28 h 403"/>
                    <a:gd name="T2" fmla="*/ 86 w 716"/>
                    <a:gd name="T3" fmla="*/ 53 h 403"/>
                    <a:gd name="T4" fmla="*/ 161 w 716"/>
                    <a:gd name="T5" fmla="*/ 144 h 403"/>
                    <a:gd name="T6" fmla="*/ 181 w 716"/>
                    <a:gd name="T7" fmla="*/ 106 h 403"/>
                    <a:gd name="T8" fmla="*/ 106 w 716"/>
                    <a:gd name="T9" fmla="*/ 41 h 403"/>
                    <a:gd name="T10" fmla="*/ 18 w 716"/>
                    <a:gd name="T11" fmla="*/ 0 h 403"/>
                    <a:gd name="T12" fmla="*/ 0 w 716"/>
                    <a:gd name="T13" fmla="*/ 28 h 403"/>
                    <a:gd name="T14" fmla="*/ 0 w 716"/>
                    <a:gd name="T15" fmla="*/ 28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28 h 411"/>
                    <a:gd name="T2" fmla="*/ 80 w 717"/>
                    <a:gd name="T3" fmla="*/ 50 h 411"/>
                    <a:gd name="T4" fmla="*/ 164 w 717"/>
                    <a:gd name="T5" fmla="*/ 147 h 411"/>
                    <a:gd name="T6" fmla="*/ 181 w 717"/>
                    <a:gd name="T7" fmla="*/ 112 h 411"/>
                    <a:gd name="T8" fmla="*/ 99 w 717"/>
                    <a:gd name="T9" fmla="*/ 31 h 411"/>
                    <a:gd name="T10" fmla="*/ 14 w 717"/>
                    <a:gd name="T11" fmla="*/ 0 h 411"/>
                    <a:gd name="T12" fmla="*/ 0 w 717"/>
                    <a:gd name="T13" fmla="*/ 28 h 411"/>
                    <a:gd name="T14" fmla="*/ 0 w 717"/>
                    <a:gd name="T15" fmla="*/ 28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9" y="141"/>
                  <a:ext cx="179" cy="138"/>
                </a:xfrm>
                <a:custGeom>
                  <a:avLst/>
                  <a:gdLst>
                    <a:gd name="T0" fmla="*/ 0 w 709"/>
                    <a:gd name="T1" fmla="*/ 31 h 386"/>
                    <a:gd name="T2" fmla="*/ 69 w 709"/>
                    <a:gd name="T3" fmla="*/ 47 h 386"/>
                    <a:gd name="T4" fmla="*/ 168 w 709"/>
                    <a:gd name="T5" fmla="*/ 138 h 386"/>
                    <a:gd name="T6" fmla="*/ 179 w 709"/>
                    <a:gd name="T7" fmla="*/ 110 h 386"/>
                    <a:gd name="T8" fmla="*/ 77 w 709"/>
                    <a:gd name="T9" fmla="*/ 19 h 386"/>
                    <a:gd name="T10" fmla="*/ 11 w 709"/>
                    <a:gd name="T11" fmla="*/ 0 h 386"/>
                    <a:gd name="T12" fmla="*/ 0 w 709"/>
                    <a:gd name="T13" fmla="*/ 31 h 386"/>
                    <a:gd name="T14" fmla="*/ 0 w 709"/>
                    <a:gd name="T15" fmla="*/ 3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03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801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12.mp3"/><Relationship Id="rId7" Type="http://schemas.openxmlformats.org/officeDocument/2006/relationships/image" Target="../media/image24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12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8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9.png"/><Relationship Id="rId5" Type="http://schemas.openxmlformats.org/officeDocument/2006/relationships/image" Target="../media/image26.gif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6255" y="108749"/>
            <a:ext cx="8030200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Chào mừng quý thầy cô và các bạn học sinh đến với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2352" y="2348880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schemeClr val="bg1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31" y="5244626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30200" y="5733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4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96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1" b="11447"/>
          <a:stretch/>
        </p:blipFill>
        <p:spPr bwMode="auto">
          <a:xfrm>
            <a:off x="0" y="1356544"/>
            <a:ext cx="889248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31840" y="620688"/>
            <a:ext cx="35028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Dạy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câu</a:t>
            </a:r>
            <a:r>
              <a:rPr lang="en-US" sz="4400" b="1" dirty="0">
                <a:solidFill>
                  <a:srgbClr val="FF0000"/>
                </a:solidFill>
              </a:rPr>
              <a:t> 1+2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7" b="7142"/>
          <a:stretch/>
        </p:blipFill>
        <p:spPr bwMode="auto">
          <a:xfrm>
            <a:off x="0" y="3158232"/>
            <a:ext cx="889248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71333" y="486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3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0" y="1471794"/>
            <a:ext cx="9085290" cy="305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47864" y="723722"/>
            <a:ext cx="27210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Dạy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câu</a:t>
            </a:r>
            <a:r>
              <a:rPr lang="en-US" sz="4400" b="1" dirty="0">
                <a:solidFill>
                  <a:srgbClr val="FF0000"/>
                </a:solidFill>
              </a:rPr>
              <a:t> 3</a:t>
            </a:r>
          </a:p>
        </p:txBody>
      </p:sp>
      <p:pic>
        <p:nvPicPr>
          <p:cNvPr id="2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1920" y="3891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4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59832" y="620688"/>
            <a:ext cx="30090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Dạy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câu</a:t>
            </a:r>
            <a:r>
              <a:rPr lang="en-US" sz="4400" b="1" dirty="0">
                <a:solidFill>
                  <a:srgbClr val="FF0000"/>
                </a:solidFill>
              </a:rPr>
              <a:t> 4</a:t>
            </a:r>
          </a:p>
        </p:txBody>
      </p:sp>
      <p:pic>
        <p:nvPicPr>
          <p:cNvPr id="2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4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1"/>
          <a:stretch/>
        </p:blipFill>
        <p:spPr bwMode="auto">
          <a:xfrm>
            <a:off x="0" y="2859302"/>
            <a:ext cx="9144000" cy="190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 bwMode="auto">
          <a:xfrm>
            <a:off x="58710" y="1059102"/>
            <a:ext cx="908529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31840" y="548680"/>
            <a:ext cx="35028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Dạy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câu</a:t>
            </a:r>
            <a:r>
              <a:rPr lang="en-US" sz="4400" b="1" dirty="0">
                <a:solidFill>
                  <a:srgbClr val="FF0000"/>
                </a:solidFill>
              </a:rPr>
              <a:t> 3+4</a:t>
            </a:r>
          </a:p>
        </p:txBody>
      </p:sp>
      <p:pic>
        <p:nvPicPr>
          <p:cNvPr id="2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4328" y="5714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2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43608" y="692696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HS </a:t>
            </a:r>
            <a:r>
              <a:rPr lang="en-US" sz="2400" i="1" dirty="0" err="1">
                <a:solidFill>
                  <a:srgbClr val="FF0000"/>
                </a:solidFill>
              </a:rPr>
              <a:t>nhẩm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cả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1 </a:t>
            </a:r>
            <a:r>
              <a:rPr lang="en-US" sz="2400" i="1" dirty="0" err="1">
                <a:solidFill>
                  <a:srgbClr val="FF0000"/>
                </a:solidFill>
              </a:rPr>
              <a:t>lần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sau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đó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đọc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vài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lần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với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các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hình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thức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4" name="doc nhac 4 con c r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560" y="1340768"/>
            <a:ext cx="8064896" cy="3597867"/>
          </a:xfrm>
          <a:prstGeom prst="rect">
            <a:avLst/>
          </a:prstGeom>
        </p:spPr>
      </p:pic>
      <p:pic>
        <p:nvPicPr>
          <p:cNvPr id="6" name="C1+2+3+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08304" y="5725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8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oc nhac 4 con c r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5875"/>
            <a:ext cx="9144000" cy="40931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9792" y="332655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FF0000"/>
                </a:solidFill>
              </a:rPr>
              <a:t>Đọc nhạc kết hợp ghép lời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84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07704" y="260648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</a:rPr>
              <a:t>Đọc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nhạc</a:t>
            </a:r>
            <a:r>
              <a:rPr lang="en-US" sz="2800" i="1" dirty="0">
                <a:solidFill>
                  <a:srgbClr val="FF0000"/>
                </a:solidFill>
              </a:rPr>
              <a:t>, </a:t>
            </a:r>
            <a:r>
              <a:rPr lang="en-US" sz="2800" i="1" dirty="0" err="1">
                <a:solidFill>
                  <a:srgbClr val="FF0000"/>
                </a:solidFill>
              </a:rPr>
              <a:t>ghép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lời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gõ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đệm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theo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phách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55" y="2923683"/>
            <a:ext cx="1311539" cy="10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9684" r="-166" b="9626"/>
          <a:stretch/>
        </p:blipFill>
        <p:spPr bwMode="auto">
          <a:xfrm>
            <a:off x="15133" y="908720"/>
            <a:ext cx="9113734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00" y="2923683"/>
            <a:ext cx="1311539" cy="10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112" y="2923683"/>
            <a:ext cx="1311539" cy="10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923683"/>
            <a:ext cx="1311539" cy="10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2908548"/>
            <a:ext cx="1311539" cy="10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31891"/>
            <a:ext cx="1311539" cy="10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23683"/>
            <a:ext cx="1311539" cy="10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931891"/>
            <a:ext cx="1311539" cy="10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 BAI TDN4 CON CHIM R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19422" y="4365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6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7944" y="1700808"/>
            <a:ext cx="4522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</a:rPr>
              <a:t>Bức tranh và câu giai điệu này của bài hát nào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9" name="Picture 2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341454"/>
            <a:ext cx="634451" cy="51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593" y="3846271"/>
            <a:ext cx="582669" cy="4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528">
            <a:off x="5574706" y="4061365"/>
            <a:ext cx="676926" cy="55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4938" y="3687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7338" y="2872622"/>
            <a:ext cx="4747493" cy="980728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800" b="1" i="1" dirty="0">
                <a:solidFill>
                  <a:schemeClr val="bg1"/>
                </a:solidFill>
              </a:rPr>
              <a:t>ÂM </a:t>
            </a:r>
            <a:r>
              <a:rPr lang="en-US" sz="4800" b="1" i="1">
                <a:solidFill>
                  <a:schemeClr val="bg1"/>
                </a:solidFill>
              </a:rPr>
              <a:t>NHẠC 4</a:t>
            </a:r>
            <a:endParaRPr lang="en-US" sz="4800" b="1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23757" y="616332"/>
            <a:ext cx="1754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</a:rPr>
              <a:t>TIẾT: 13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2456" y="1628800"/>
            <a:ext cx="3846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ÔN TẬP BÀI HÁT: CÒ LẢ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341454"/>
            <a:ext cx="634451" cy="51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593" y="3846271"/>
            <a:ext cx="582669" cy="4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528">
            <a:off x="5574706" y="4061365"/>
            <a:ext cx="676926" cy="55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27984" y="2349402"/>
            <a:ext cx="4199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TẬP ĐỌC NHẠC: TĐN SỐ 4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89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999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4"/>
          <a:srcRect l="6441" t="10748" r="5162" b="38013"/>
          <a:stretch/>
        </p:blipFill>
        <p:spPr>
          <a:xfrm>
            <a:off x="611560" y="548680"/>
            <a:ext cx="7848872" cy="5616624"/>
          </a:xfrm>
          <a:noFill/>
        </p:spPr>
      </p:pic>
      <p:pic>
        <p:nvPicPr>
          <p:cNvPr id="2" name="Track05 co la">
            <a:hlinkClick r:id="" action="ppaction://media"/>
            <a:extLst>
              <a:ext uri="{FF2B5EF4-FFF2-40B4-BE49-F238E27FC236}">
                <a16:creationId xmlns:a16="http://schemas.microsoft.com/office/drawing/2014/main" id="{CA812E5E-DCCA-467E-9FDF-78CBC2C17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829" y="148478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9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9512" y="84806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Giới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thiệu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TĐN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9832" y="546472"/>
            <a:ext cx="3582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TĐN SỐ 4: CON CHIM RI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" b="5144"/>
          <a:stretch/>
        </p:blipFill>
        <p:spPr bwMode="auto">
          <a:xfrm>
            <a:off x="827584" y="908721"/>
            <a:ext cx="7992888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190181" y="1008137"/>
            <a:ext cx="360040" cy="7553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3955" y="1104917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56791" y="2108868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56791" y="3140968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40201" y="414908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</a:p>
        </p:txBody>
      </p:sp>
    </p:spTree>
    <p:extLst>
      <p:ext uri="{BB962C8B-B14F-4D97-AF65-F5344CB8AC3E}">
        <p14:creationId xmlns:p14="http://schemas.microsoft.com/office/powerpoint/2010/main" val="2332122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10800000" flipV="1">
            <a:off x="2627784" y="492442"/>
            <a:ext cx="4392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độ-tiết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9" b="15994"/>
          <a:stretch/>
        </p:blipFill>
        <p:spPr bwMode="auto">
          <a:xfrm>
            <a:off x="467544" y="1124744"/>
            <a:ext cx="8208912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240602"/>
            <a:ext cx="8520399" cy="119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CD DEN DRMF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2744" y="2647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2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1720" y="548680"/>
            <a:ext cx="5152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9" b="5172"/>
          <a:stretch/>
        </p:blipFill>
        <p:spPr bwMode="auto">
          <a:xfrm>
            <a:off x="395536" y="1340768"/>
            <a:ext cx="835292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758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9832" y="980728"/>
            <a:ext cx="37444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8496944" cy="198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9632" y="4077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6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8333"/>
          <a:stretch/>
        </p:blipFill>
        <p:spPr bwMode="auto">
          <a:xfrm>
            <a:off x="323528" y="1772816"/>
            <a:ext cx="8676456" cy="165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915816" y="620688"/>
            <a:ext cx="3153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1680" y="3573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5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134</Words>
  <Application>Microsoft Office PowerPoint</Application>
  <PresentationFormat>On-screen Show (4:3)</PresentationFormat>
  <Paragraphs>26</Paragraphs>
  <Slides>17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Times New Roman</vt:lpstr>
      <vt:lpstr>Office Theme</vt:lpstr>
      <vt:lpstr>2_Office Theme</vt:lpstr>
      <vt:lpstr>4_Office Theme</vt:lpstr>
      <vt:lpstr>Crayons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110</cp:revision>
  <dcterms:created xsi:type="dcterms:W3CDTF">2021-05-09T14:16:54Z</dcterms:created>
  <dcterms:modified xsi:type="dcterms:W3CDTF">2022-11-27T15:47:22Z</dcterms:modified>
</cp:coreProperties>
</file>