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480" r:id="rId4"/>
    <p:sldId id="483" r:id="rId5"/>
    <p:sldId id="496" r:id="rId6"/>
    <p:sldId id="420" r:id="rId7"/>
    <p:sldId id="442" r:id="rId8"/>
    <p:sldId id="345" r:id="rId9"/>
    <p:sldId id="497" r:id="rId10"/>
    <p:sldId id="498" r:id="rId11"/>
    <p:sldId id="499" r:id="rId12"/>
    <p:sldId id="500" r:id="rId13"/>
    <p:sldId id="501" r:id="rId14"/>
    <p:sldId id="451" r:id="rId15"/>
    <p:sldId id="494" r:id="rId16"/>
    <p:sldId id="502" r:id="rId17"/>
    <p:sldId id="495" r:id="rId18"/>
    <p:sldId id="503" r:id="rId19"/>
    <p:sldId id="504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70" d="100"/>
          <a:sy n="70" d="100"/>
        </p:scale>
        <p:origin x="804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4A048E-CE4C-4F70-B87A-26D1D9B1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4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6F72-2F29-4839-ADD9-E8290D08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A019-5070-44B5-BFFA-40BC26F5A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3A92-FB28-4533-A8C6-50DF12ECF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A18A-C80D-4AE1-9406-6E682574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4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D542-7EAB-4815-B7E7-2D8024BE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E062-6C9A-4D84-964F-8B7E5C8AD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96FC-729C-480E-B08A-DC0D434F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72EF-5D1B-4EDF-90CC-7745E589F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9D8A-700A-4C2A-AAB8-71DB4609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496-7B5C-415B-83C8-917FDEF07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8550-427F-4510-BADF-F44EF7B6A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B946-6F0D-4025-AF85-7471B6D8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C593A24-1C29-4BBF-BAD2-0D5EE5B6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908050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724400"/>
            <a:ext cx="101314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00213"/>
            <a:ext cx="93710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05038"/>
            <a:ext cx="94091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08902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0588"/>
            <a:ext cx="95773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581525"/>
            <a:ext cx="101314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73238"/>
            <a:ext cx="92757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0"/>
            <a:ext cx="8062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4605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2048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THEO TIẾT TẤU</a:t>
            </a:r>
          </a:p>
        </p:txBody>
      </p:sp>
      <p:sp>
        <p:nvSpPr>
          <p:cNvPr id="3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412875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89238"/>
            <a:ext cx="64166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1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H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oàng Hà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1/12/1929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Tây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nổi 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như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trọn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niềm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vui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</a:t>
            </a:r>
            <a:r>
              <a:rPr lang="vi-VN" sz="2400" i="1" dirty="0">
                <a:latin typeface="Cambria" pitchFamily="18" charset="0"/>
              </a:rPr>
              <a:t> 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Gặp nhau trên đỉnh Trường Sơ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n,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"Con mèo ra bờ sông", "Hoa lá chào xuân“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tặng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Giải thưởng Hồ Chí Minh về văn học - nghệ thuật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6150" name="Picture 6" descr="Nhạc sĩ Hoàng Hà và &amp;quot;Đất nước trọn niềm vui&amp;quot; | Hội Nhạc Sĩ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12925"/>
            <a:ext cx="50641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6035675" y="1155700"/>
            <a:ext cx="382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HOÀNG HÀ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22225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439738" y="763588"/>
            <a:ext cx="2238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5013" y="1903413"/>
            <a:ext cx="97837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lá, tôi là hoa.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hoa lá hoa mùa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múa, tôi cùng ca. 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ca múa ca mừng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Xuân vừa đến, trên cành cao.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ngàn muôn lá hoa đẹp tươi.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nhựa mới, cho đời vui.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người muôn tiếng ca rộn vang nơi nơi.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530600" y="741363"/>
            <a:ext cx="41925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HOA LÁ MÙA XUÂN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88150" y="1268413"/>
            <a:ext cx="33845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819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708025"/>
            <a:ext cx="16017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446088" y="3973513"/>
            <a:ext cx="165576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25688"/>
            <a:ext cx="900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154238"/>
            <a:ext cx="92090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8507</TotalTime>
  <Words>237</Words>
  <Application>Microsoft Office PowerPoint</Application>
  <PresentationFormat>Custom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620</cp:revision>
  <dcterms:created xsi:type="dcterms:W3CDTF">2010-04-30T18:19:48Z</dcterms:created>
  <dcterms:modified xsi:type="dcterms:W3CDTF">2022-01-19T01:24:55Z</dcterms:modified>
</cp:coreProperties>
</file>