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84" r:id="rId3"/>
  </p:sldMasterIdLst>
  <p:notesMasterIdLst>
    <p:notesMasterId r:id="rId25"/>
  </p:notesMasterIdLst>
  <p:sldIdLst>
    <p:sldId id="2007577101" r:id="rId4"/>
    <p:sldId id="2007577098" r:id="rId5"/>
    <p:sldId id="2007577115" r:id="rId6"/>
    <p:sldId id="2007577116" r:id="rId7"/>
    <p:sldId id="2007577117" r:id="rId8"/>
    <p:sldId id="2007577118" r:id="rId9"/>
    <p:sldId id="2007577099" r:id="rId10"/>
    <p:sldId id="2007577100" r:id="rId11"/>
    <p:sldId id="342" r:id="rId12"/>
    <p:sldId id="329" r:id="rId13"/>
    <p:sldId id="2007577113" r:id="rId14"/>
    <p:sldId id="2007577112" r:id="rId15"/>
    <p:sldId id="343" r:id="rId16"/>
    <p:sldId id="331" r:id="rId17"/>
    <p:sldId id="332" r:id="rId18"/>
    <p:sldId id="2007577114" r:id="rId19"/>
    <p:sldId id="333" r:id="rId20"/>
    <p:sldId id="334" r:id="rId21"/>
    <p:sldId id="335" r:id="rId22"/>
    <p:sldId id="2007577094" r:id="rId23"/>
    <p:sldId id="200757712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1F9"/>
    <a:srgbClr val="DE6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974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9F49-5B08-4661-B2E4-B36ED18DEDF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D3AC9-3560-40E7-BA92-C9728860DDC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71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98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48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69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3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58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2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51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62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38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5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DADCA-9B9E-4963-A957-D2FD6D7D638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2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10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2021/9/3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ADCA-9B9E-4963-A957-D2FD6D7D638D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355ED-D271-4885-A6A3-3712DE2123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63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982" y="3759463"/>
            <a:ext cx="1897062" cy="1914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637">
            <a:off x="4876383" y="3763592"/>
            <a:ext cx="18081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514">
            <a:off x="9789312" y="3899927"/>
            <a:ext cx="1900237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17109" y="1137228"/>
            <a:ext cx="11378691" cy="362940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686471"/>
              </a:avLst>
            </a:prstTxWarp>
            <a:spAutoFit/>
          </a:bodyPr>
          <a:lstStyle/>
          <a:p>
            <a:pPr algn="ctr"/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Chào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mừng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các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em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học</a:t>
            </a:r>
            <a:r>
              <a:rPr lang="en-US" sz="60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6000" b="0" cap="none" spc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sinh</a:t>
            </a:r>
            <a:endParaRPr lang="en-US" sz="6000" b="0" cap="none" spc="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93099" y="2182491"/>
            <a:ext cx="47981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Tự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nhiên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và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Xã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en-US" sz="4400" dirty="0" err="1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hội</a:t>
            </a:r>
            <a:r>
              <a:rPr lang="en-US" sz="4400" dirty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903329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3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93" y="1066800"/>
            <a:ext cx="6559262" cy="5472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0836" y="1203062"/>
            <a:ext cx="748145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Hải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580910" y="1464672"/>
            <a:ext cx="5458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+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Hải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?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mấy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hệ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740237" y="2996134"/>
            <a:ext cx="54586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+ </a:t>
            </a:r>
            <a:r>
              <a:rPr lang="en-US" sz="2800" dirty="0" err="1" smtClean="0"/>
              <a:t>Từng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đang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42109" y="392321"/>
            <a:ext cx="545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 1. </a:t>
            </a:r>
            <a:r>
              <a:rPr lang="en-US" sz="2800" dirty="0" err="1" smtClean="0">
                <a:solidFill>
                  <a:srgbClr val="FF0000"/>
                </a:solidFill>
              </a:rPr>
              <a:t>Quan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sát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tranh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80910" y="3010314"/>
            <a:ext cx="5458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Hải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 6 </a:t>
            </a:r>
            <a:r>
              <a:rPr lang="en-US" sz="2800" dirty="0" err="1" smtClean="0"/>
              <a:t>người</a:t>
            </a:r>
            <a:r>
              <a:rPr lang="en-US" sz="2800" dirty="0"/>
              <a:t>.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6740237" y="382840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/>
              <a:t>Gồm</a:t>
            </a:r>
            <a:r>
              <a:rPr lang="en-US" sz="2800" dirty="0"/>
              <a:t> 3 </a:t>
            </a:r>
            <a:r>
              <a:rPr lang="en-US" sz="2800" dirty="0" err="1"/>
              <a:t>thế</a:t>
            </a:r>
            <a:r>
              <a:rPr lang="en-US" sz="2800" dirty="0"/>
              <a:t> </a:t>
            </a:r>
            <a:r>
              <a:rPr lang="en-US" sz="2800" dirty="0" err="1"/>
              <a:t>hệ</a:t>
            </a:r>
            <a:r>
              <a:rPr lang="en-US" sz="2800" dirty="0" smtClean="0"/>
              <a:t>:</a:t>
            </a:r>
          </a:p>
          <a:p>
            <a:r>
              <a:rPr lang="en-US" sz="2800" dirty="0" smtClean="0"/>
              <a:t>          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ông</a:t>
            </a:r>
            <a:r>
              <a:rPr lang="en-US" sz="2800" dirty="0"/>
              <a:t> </a:t>
            </a:r>
            <a:r>
              <a:rPr lang="en-US" sz="2800" dirty="0" err="1" smtClean="0"/>
              <a:t>bà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         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/>
              <a:t>hệ</a:t>
            </a:r>
            <a:r>
              <a:rPr lang="en-US" sz="2800" dirty="0"/>
              <a:t> </a:t>
            </a:r>
            <a:r>
              <a:rPr lang="en-US" sz="2800" dirty="0" err="1"/>
              <a:t>bố</a:t>
            </a:r>
            <a:r>
              <a:rPr lang="en-US" sz="2800" dirty="0"/>
              <a:t> </a:t>
            </a:r>
            <a:r>
              <a:rPr lang="en-US" sz="2800" dirty="0" err="1" smtClean="0"/>
              <a:t>mẹ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          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/>
              <a:t>hệ</a:t>
            </a:r>
            <a:r>
              <a:rPr lang="en-US" sz="2800" dirty="0"/>
              <a:t> con </a:t>
            </a:r>
            <a:r>
              <a:rPr lang="en-US" sz="2800" dirty="0" smtClean="0"/>
              <a:t>(</a:t>
            </a:r>
            <a:r>
              <a:rPr lang="en-US" sz="2800" dirty="0" err="1" smtClean="0"/>
              <a:t>Hải</a:t>
            </a:r>
            <a:r>
              <a:rPr lang="en-US" sz="2800" dirty="0" smtClean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gái</a:t>
            </a:r>
            <a:r>
              <a:rPr lang="en-US" sz="2800" dirty="0"/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3" grpId="0"/>
      <p:bldP spid="13" grpId="1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95"/>
            <a:ext cx="12192000" cy="68503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975" y="584904"/>
            <a:ext cx="8020050" cy="4183039"/>
          </a:xfrm>
          <a:prstGeom prst="rect">
            <a:avLst/>
          </a:prstGeom>
        </p:spPr>
      </p:pic>
      <p:sp>
        <p:nvSpPr>
          <p:cNvPr id="8" name="Rectangle: Rounded Corners 7"/>
          <p:cNvSpPr/>
          <p:nvPr/>
        </p:nvSpPr>
        <p:spPr>
          <a:xfrm>
            <a:off x="121960" y="1058208"/>
            <a:ext cx="2749651" cy="63454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Mẹ</a:t>
            </a:r>
            <a:r>
              <a:rPr lang="en-US" sz="2400" dirty="0"/>
              <a:t> </a:t>
            </a:r>
            <a:r>
              <a:rPr lang="en-US" sz="2400" dirty="0" err="1"/>
              <a:t>bóp</a:t>
            </a:r>
            <a:r>
              <a:rPr lang="en-US" sz="2400" dirty="0"/>
              <a:t> </a:t>
            </a:r>
            <a:r>
              <a:rPr lang="en-US" sz="2400" dirty="0" err="1"/>
              <a:t>vai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bà</a:t>
            </a:r>
            <a:r>
              <a:rPr lang="en-US" sz="2400" dirty="0"/>
              <a:t>.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3102076" y="25055"/>
            <a:ext cx="2375504" cy="7274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Ông</a:t>
            </a:r>
            <a:r>
              <a:rPr lang="en-US" sz="2400" dirty="0"/>
              <a:t> </a:t>
            </a:r>
            <a:r>
              <a:rPr lang="en-US" sz="2400" dirty="0" err="1" smtClean="0"/>
              <a:t>hướng</a:t>
            </a:r>
            <a:r>
              <a:rPr lang="en-US" sz="2400" dirty="0" smtClean="0"/>
              <a:t> </a:t>
            </a:r>
            <a:r>
              <a:rPr lang="en-US" sz="2400" dirty="0" err="1" smtClean="0"/>
              <a:t>dẫn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gấp</a:t>
            </a:r>
            <a:r>
              <a:rPr lang="en-US" sz="2400" dirty="0" smtClean="0"/>
              <a:t> </a:t>
            </a:r>
            <a:r>
              <a:rPr lang="en-US" sz="2400" dirty="0" err="1"/>
              <a:t>máy</a:t>
            </a:r>
            <a:r>
              <a:rPr lang="en-US" sz="2400" dirty="0"/>
              <a:t> bay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5878285" y="584904"/>
            <a:ext cx="2358926" cy="47330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Hải</a:t>
            </a:r>
            <a:r>
              <a:rPr lang="en-US" sz="2400" dirty="0" smtClean="0"/>
              <a:t> </a:t>
            </a:r>
            <a:r>
              <a:rPr lang="en-US" sz="2400" dirty="0" err="1" smtClean="0"/>
              <a:t>mang</a:t>
            </a:r>
            <a:r>
              <a:rPr lang="en-US" sz="2400" dirty="0" smtClean="0"/>
              <a:t> </a:t>
            </a:r>
            <a:r>
              <a:rPr lang="en-US" sz="2400" dirty="0" err="1" smtClean="0"/>
              <a:t>giấy</a:t>
            </a:r>
            <a:r>
              <a:rPr lang="en-US" sz="2400" dirty="0" smtClean="0"/>
              <a:t> </a:t>
            </a:r>
            <a:r>
              <a:rPr lang="en-US" sz="2400" dirty="0" err="1" smtClean="0"/>
              <a:t>ăn</a:t>
            </a:r>
            <a:endParaRPr lang="en-US" sz="2400" dirty="0"/>
          </a:p>
        </p:txBody>
      </p:sp>
      <p:sp>
        <p:nvSpPr>
          <p:cNvPr id="10" name="Rectangle: Rounded Corners 11"/>
          <p:cNvSpPr/>
          <p:nvPr/>
        </p:nvSpPr>
        <p:spPr>
          <a:xfrm>
            <a:off x="9229162" y="219738"/>
            <a:ext cx="2555135" cy="73033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/>
              <a:t>Bố</a:t>
            </a:r>
            <a:r>
              <a:rPr lang="en-US" sz="2400" dirty="0" smtClean="0"/>
              <a:t> </a:t>
            </a:r>
            <a:r>
              <a:rPr lang="en-US" sz="2400" dirty="0" err="1" smtClean="0"/>
              <a:t>mang</a:t>
            </a:r>
            <a:r>
              <a:rPr lang="en-US" sz="2400" dirty="0" smtClean="0"/>
              <a:t> </a:t>
            </a:r>
            <a:r>
              <a:rPr lang="en-US" sz="2400" dirty="0" err="1" smtClean="0"/>
              <a:t>hoa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mời</a:t>
            </a:r>
            <a:r>
              <a:rPr lang="en-US" sz="2400" dirty="0" smtClean="0"/>
              <a:t> </a:t>
            </a:r>
            <a:r>
              <a:rPr lang="en-US" sz="2400" dirty="0" err="1" smtClean="0"/>
              <a:t>cả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ăn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98216" y="4897431"/>
            <a:ext cx="843979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 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từng</a:t>
            </a:r>
            <a:r>
              <a:rPr lang="en-US" sz="2800" dirty="0" smtClean="0"/>
              <a:t> </a:t>
            </a:r>
            <a:r>
              <a:rPr lang="en-US" sz="2800" dirty="0" err="1" smtClean="0"/>
              <a:t>thành</a:t>
            </a:r>
            <a:r>
              <a:rPr lang="en-US" sz="2800" dirty="0" smtClean="0"/>
              <a:t> </a:t>
            </a:r>
            <a:r>
              <a:rPr lang="en-US" sz="2800" dirty="0" err="1" smtClean="0"/>
              <a:t>viên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36469" y="5457276"/>
            <a:ext cx="10519062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Việc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tâm</a:t>
            </a:r>
            <a:r>
              <a:rPr lang="en-US" sz="2800" dirty="0" smtClean="0"/>
              <a:t>, </a:t>
            </a:r>
            <a:r>
              <a:rPr lang="en-US" sz="2800" dirty="0" err="1" smtClean="0"/>
              <a:t>yêu</a:t>
            </a:r>
            <a:r>
              <a:rPr lang="en-US" sz="2800" dirty="0" smtClean="0"/>
              <a:t> </a:t>
            </a:r>
            <a:r>
              <a:rPr lang="en-US" sz="2800" dirty="0" err="1" smtClean="0"/>
              <a:t>thương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chia </a:t>
            </a:r>
            <a:r>
              <a:rPr lang="en-US" sz="2800" dirty="0" err="1" smtClean="0"/>
              <a:t>sẻ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giúp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054230" y="4837062"/>
            <a:ext cx="1008354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 </a:t>
            </a:r>
            <a:r>
              <a:rPr lang="en-US" sz="2800" dirty="0" err="1" smtClean="0"/>
              <a:t>mọi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yêu</a:t>
            </a:r>
            <a:r>
              <a:rPr lang="en-US" sz="2800" dirty="0" smtClean="0"/>
              <a:t> </a:t>
            </a:r>
            <a:r>
              <a:rPr lang="en-US" sz="2800" dirty="0" err="1" smtClean="0"/>
              <a:t>thương</a:t>
            </a:r>
            <a:r>
              <a:rPr lang="en-US" sz="2800" dirty="0" smtClean="0"/>
              <a:t>, chia </a:t>
            </a:r>
            <a:r>
              <a:rPr lang="en-US" sz="2800" dirty="0" err="1" smtClean="0"/>
              <a:t>sẻ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054229" y="5428870"/>
            <a:ext cx="1008354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Mọi</a:t>
            </a:r>
            <a:r>
              <a:rPr lang="en-US" sz="2800" dirty="0" smtClean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thương</a:t>
            </a:r>
            <a:r>
              <a:rPr lang="en-US" sz="2800" dirty="0"/>
              <a:t>, chia </a:t>
            </a:r>
            <a:r>
              <a:rPr lang="en-US" sz="2800" dirty="0" err="1"/>
              <a:t>sẻ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người</a:t>
            </a:r>
            <a:r>
              <a:rPr lang="en-US" sz="2800" dirty="0" smtClean="0"/>
              <a:t> </a:t>
            </a:r>
            <a:r>
              <a:rPr lang="en-US" sz="2800" dirty="0" err="1" smtClean="0"/>
              <a:t>đỡ</a:t>
            </a:r>
            <a:r>
              <a:rPr lang="en-US" sz="2800" dirty="0" smtClean="0"/>
              <a:t> </a:t>
            </a:r>
            <a:r>
              <a:rPr lang="en-US" sz="2800" dirty="0" err="1" smtClean="0"/>
              <a:t>vất</a:t>
            </a:r>
            <a:r>
              <a:rPr lang="en-US" sz="2800" dirty="0" smtClean="0"/>
              <a:t> </a:t>
            </a:r>
            <a:r>
              <a:rPr lang="en-US" sz="2800" dirty="0" err="1" smtClean="0"/>
              <a:t>vả</a:t>
            </a:r>
            <a:r>
              <a:rPr lang="en-US" sz="2800" dirty="0" smtClean="0"/>
              <a:t>, </a:t>
            </a:r>
            <a:r>
              <a:rPr lang="en-US" sz="2800" dirty="0" err="1" smtClean="0"/>
              <a:t>tình</a:t>
            </a:r>
            <a:r>
              <a:rPr lang="en-US" sz="2800" dirty="0" smtClean="0"/>
              <a:t> </a:t>
            </a:r>
            <a:r>
              <a:rPr lang="en-US" sz="2800" dirty="0" err="1" smtClean="0"/>
              <a:t>cảm</a:t>
            </a:r>
            <a:r>
              <a:rPr lang="en-US" sz="2800" dirty="0" smtClean="0"/>
              <a:t> </a:t>
            </a:r>
            <a:r>
              <a:rPr lang="en-US" sz="2800" dirty="0" err="1" smtClean="0"/>
              <a:t>thêm</a:t>
            </a:r>
            <a:r>
              <a:rPr lang="en-US" sz="2800" dirty="0" smtClean="0"/>
              <a:t> </a:t>
            </a:r>
            <a:r>
              <a:rPr lang="en-US" sz="2800" dirty="0" err="1" smtClean="0"/>
              <a:t>gắn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cuộc</a:t>
            </a:r>
            <a:r>
              <a:rPr lang="en-US" sz="2800" dirty="0" smtClean="0"/>
              <a:t> </a:t>
            </a:r>
            <a:r>
              <a:rPr lang="en-US" sz="2800" dirty="0" err="1" smtClean="0"/>
              <a:t>sống</a:t>
            </a:r>
            <a:r>
              <a:rPr lang="en-US" sz="2800" dirty="0" smtClean="0"/>
              <a:t> </a:t>
            </a:r>
            <a:r>
              <a:rPr lang="en-US" sz="2800" dirty="0" err="1" smtClean="0"/>
              <a:t>gia</a:t>
            </a:r>
            <a:r>
              <a:rPr lang="en-US" sz="2800" dirty="0" smtClean="0"/>
              <a:t> </a:t>
            </a:r>
            <a:r>
              <a:rPr lang="en-US" sz="2800" dirty="0" err="1" smtClean="0"/>
              <a:t>đình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hòa</a:t>
            </a:r>
            <a:r>
              <a:rPr lang="en-US" sz="2800" dirty="0" smtClean="0"/>
              <a:t> </a:t>
            </a:r>
            <a:r>
              <a:rPr lang="en-US" sz="2800" dirty="0" err="1" smtClean="0"/>
              <a:t>thuận</a:t>
            </a:r>
            <a:r>
              <a:rPr lang="en-US" sz="2800" dirty="0" smtClean="0"/>
              <a:t>, </a:t>
            </a:r>
            <a:r>
              <a:rPr lang="en-US" sz="2800" dirty="0" err="1" smtClean="0"/>
              <a:t>hạnh</a:t>
            </a:r>
            <a:r>
              <a:rPr lang="en-US" sz="2800" dirty="0" smtClean="0"/>
              <a:t> </a:t>
            </a:r>
            <a:r>
              <a:rPr lang="en-US" sz="2800" dirty="0" err="1" smtClean="0"/>
              <a:t>phúc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53612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8"/>
          <p:cNvGrpSpPr>
            <a:grpSpLocks/>
          </p:cNvGrpSpPr>
          <p:nvPr/>
        </p:nvGrpSpPr>
        <p:grpSpPr bwMode="auto">
          <a:xfrm>
            <a:off x="0" y="0"/>
            <a:ext cx="12192000" cy="6823075"/>
            <a:chOff x="-34636" y="0"/>
            <a:chExt cx="9150927" cy="6823364"/>
          </a:xfrm>
        </p:grpSpPr>
        <p:pic>
          <p:nvPicPr>
            <p:cNvPr id="34821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4636" y="0"/>
              <a:ext cx="9150927" cy="6823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2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83727" cy="6823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68" b="10357"/>
          <a:stretch/>
        </p:blipFill>
        <p:spPr>
          <a:xfrm>
            <a:off x="2803070" y="243795"/>
            <a:ext cx="9144000" cy="6335484"/>
          </a:xfrm>
          <a:prstGeom prst="rect">
            <a:avLst/>
          </a:prstGeom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016830" y="1715197"/>
            <a:ext cx="6263436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sóc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cụ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Chính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đình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trở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gắn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bó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sắc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i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altLang="en-US" sz="4000" dirty="0">
              <a:latin typeface="Cambria" panose="02040503050406030204" pitchFamily="18" charset="0"/>
              <a:ea typeface="Cambria" panose="02040503050406030204" pitchFamily="18" charset="0"/>
              <a:cs typeface="HP001 5H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40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20965" y="2517218"/>
            <a:ext cx="7596654" cy="1560122"/>
            <a:chOff x="6161" y="5930"/>
            <a:chExt cx="7216" cy="1046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6161" y="5930"/>
              <a:ext cx="7102" cy="743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thực hành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E9D28-F2D4-4339-99BF-98BADC2F9F7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69157" y="139000"/>
            <a:ext cx="8658578" cy="7224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2. 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gặp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huống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sẽ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?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484412" y="5996510"/>
            <a:ext cx="11484431" cy="8614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 smtClean="0"/>
              <a:t>hỏi</a:t>
            </a:r>
            <a:r>
              <a:rPr lang="en-US" sz="3600" dirty="0" smtClean="0"/>
              <a:t>:  “</a:t>
            </a:r>
            <a:r>
              <a:rPr lang="en-US" sz="3600" dirty="0" err="1" smtClean="0"/>
              <a:t>Mẹ</a:t>
            </a:r>
            <a:r>
              <a:rPr lang="en-US" sz="3600" dirty="0" smtClean="0"/>
              <a:t> </a:t>
            </a:r>
            <a:r>
              <a:rPr lang="en-US" sz="3600" dirty="0" err="1"/>
              <a:t>có</a:t>
            </a:r>
            <a:r>
              <a:rPr lang="en-US" sz="3600" dirty="0"/>
              <a:t> </a:t>
            </a:r>
            <a:r>
              <a:rPr lang="en-US" sz="3600" dirty="0" err="1"/>
              <a:t>mệt</a:t>
            </a:r>
            <a:r>
              <a:rPr lang="en-US" sz="3600" dirty="0"/>
              <a:t> </a:t>
            </a:r>
            <a:r>
              <a:rPr lang="en-US" sz="3600" dirty="0" err="1" smtClean="0"/>
              <a:t>không</a:t>
            </a:r>
            <a:r>
              <a:rPr lang="en-US" sz="3600" dirty="0" smtClean="0"/>
              <a:t> ạ?”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/>
              <a:t>chạy</a:t>
            </a:r>
            <a:r>
              <a:rPr lang="en-US" sz="3600" dirty="0"/>
              <a:t> </a:t>
            </a:r>
            <a:r>
              <a:rPr lang="en-US" sz="3600" dirty="0" err="1"/>
              <a:t>ra</a:t>
            </a:r>
            <a:r>
              <a:rPr lang="en-US" sz="3600" dirty="0"/>
              <a:t> </a:t>
            </a:r>
            <a:r>
              <a:rPr lang="en-US" sz="3600" dirty="0" err="1"/>
              <a:t>xách</a:t>
            </a:r>
            <a:r>
              <a:rPr lang="en-US" sz="3600" dirty="0"/>
              <a:t> </a:t>
            </a:r>
            <a:r>
              <a:rPr lang="en-US" sz="3600" dirty="0" err="1"/>
              <a:t>đồ</a:t>
            </a:r>
            <a:r>
              <a:rPr lang="en-US" sz="3600" dirty="0"/>
              <a:t> </a:t>
            </a: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 smtClean="0"/>
              <a:t>mẹ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901" y="739058"/>
            <a:ext cx="9486198" cy="51027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85925" y="135821"/>
            <a:ext cx="8944841" cy="5886450"/>
            <a:chOff x="1685925" y="135821"/>
            <a:chExt cx="8944841" cy="58864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85925" y="135821"/>
              <a:ext cx="8820150" cy="588645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0381384" y="658576"/>
              <a:ext cx="2493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</p:grpSp>
      <p:sp>
        <p:nvSpPr>
          <p:cNvPr id="8" name="Rectangle: Rounded Corners 5"/>
          <p:cNvSpPr/>
          <p:nvPr/>
        </p:nvSpPr>
        <p:spPr>
          <a:xfrm>
            <a:off x="1" y="5317671"/>
            <a:ext cx="11353800" cy="1679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sẽ</a:t>
            </a:r>
            <a:r>
              <a:rPr lang="en-US" sz="3600" dirty="0"/>
              <a:t>  </a:t>
            </a:r>
            <a:r>
              <a:rPr lang="en-US" sz="3600" dirty="0" err="1" smtClean="0"/>
              <a:t>nói</a:t>
            </a:r>
            <a:r>
              <a:rPr lang="en-US" sz="3600" dirty="0" smtClean="0"/>
              <a:t> “ </a:t>
            </a:r>
            <a:r>
              <a:rPr lang="en-US" sz="3600" dirty="0" err="1" smtClean="0"/>
              <a:t>Vâng</a:t>
            </a:r>
            <a:r>
              <a:rPr lang="en-US" sz="3600" dirty="0" smtClean="0"/>
              <a:t>. </a:t>
            </a:r>
            <a:r>
              <a:rPr lang="en-US" sz="3600" dirty="0" err="1" smtClean="0"/>
              <a:t>Cháu</a:t>
            </a:r>
            <a:r>
              <a:rPr lang="en-US" sz="3600" dirty="0" smtClean="0"/>
              <a:t> </a:t>
            </a:r>
            <a:r>
              <a:rPr lang="en-US" sz="3600" dirty="0" err="1" smtClean="0"/>
              <a:t>sẽ</a:t>
            </a:r>
            <a:r>
              <a:rPr lang="en-US" sz="3600" dirty="0" smtClean="0"/>
              <a:t> </a:t>
            </a:r>
            <a:r>
              <a:rPr lang="en-US" sz="3600" dirty="0" err="1" smtClean="0"/>
              <a:t>đọc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ông</a:t>
            </a:r>
            <a:r>
              <a:rPr lang="en-US" sz="3600" dirty="0" smtClean="0"/>
              <a:t> </a:t>
            </a:r>
            <a:r>
              <a:rPr lang="en-US" sz="3600" dirty="0" err="1" smtClean="0"/>
              <a:t>nghe</a:t>
            </a:r>
            <a:r>
              <a:rPr lang="en-US" sz="3600" dirty="0" smtClean="0"/>
              <a:t> ạ” </a:t>
            </a:r>
            <a:r>
              <a:rPr lang="en-US" sz="3600" dirty="0" err="1" smtClean="0"/>
              <a:t>và</a:t>
            </a:r>
            <a:r>
              <a:rPr lang="en-US" sz="3600" dirty="0" smtClean="0"/>
              <a:t> quay sang </a:t>
            </a:r>
            <a:r>
              <a:rPr lang="en-US" sz="3600" dirty="0" err="1" smtClean="0"/>
              <a:t>nói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: “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vào</a:t>
            </a:r>
            <a:r>
              <a:rPr lang="en-US" sz="3600" dirty="0" smtClean="0"/>
              <a:t> </a:t>
            </a:r>
            <a:r>
              <a:rPr lang="en-US" sz="3600" dirty="0" err="1" smtClean="0"/>
              <a:t>nhà</a:t>
            </a:r>
            <a:r>
              <a:rPr lang="en-US" sz="3600" dirty="0" smtClean="0"/>
              <a:t> </a:t>
            </a:r>
            <a:r>
              <a:rPr lang="en-US" sz="3600" dirty="0" err="1" smtClean="0"/>
              <a:t>tớ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/>
              <a:t>,</a:t>
            </a:r>
            <a:r>
              <a:rPr lang="en-US" sz="3600" dirty="0" smtClean="0"/>
              <a:t> </a:t>
            </a:r>
            <a:r>
              <a:rPr lang="en-US" sz="3600" dirty="0" err="1" smtClean="0"/>
              <a:t>chúng</a:t>
            </a:r>
            <a:r>
              <a:rPr lang="en-US" sz="3600" dirty="0" smtClean="0"/>
              <a:t> </a:t>
            </a:r>
            <a:r>
              <a:rPr lang="en-US" sz="3600" dirty="0" err="1" smtClean="0"/>
              <a:t>mình</a:t>
            </a:r>
            <a:r>
              <a:rPr lang="en-US" sz="3600" dirty="0" smtClean="0"/>
              <a:t> </a:t>
            </a:r>
            <a:r>
              <a:rPr lang="en-US" sz="3600" dirty="0" err="1" smtClean="0"/>
              <a:t>cùng</a:t>
            </a:r>
            <a:r>
              <a:rPr lang="en-US" sz="3600" dirty="0" smtClean="0"/>
              <a:t> </a:t>
            </a:r>
            <a:r>
              <a:rPr lang="en-US" sz="3600" dirty="0" err="1" smtClean="0"/>
              <a:t>đọc</a:t>
            </a:r>
            <a:r>
              <a:rPr lang="en-US" sz="3600" dirty="0" smtClean="0"/>
              <a:t> </a:t>
            </a:r>
            <a:r>
              <a:rPr lang="en-US" sz="3600" dirty="0" err="1" smtClean="0"/>
              <a:t>báo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ông</a:t>
            </a:r>
            <a:r>
              <a:rPr lang="en-US" sz="3600" dirty="0" smtClean="0"/>
              <a:t> </a:t>
            </a:r>
            <a:r>
              <a:rPr lang="en-US" sz="3600" dirty="0" err="1" smtClean="0"/>
              <a:t>tớ</a:t>
            </a:r>
            <a:r>
              <a:rPr lang="en-US" sz="3600" dirty="0" smtClean="0"/>
              <a:t> </a:t>
            </a:r>
            <a:r>
              <a:rPr lang="en-US" sz="3600" dirty="0" err="1" smtClean="0"/>
              <a:t>nghe</a:t>
            </a:r>
            <a:r>
              <a:rPr lang="en-US" sz="3600" dirty="0" smtClean="0"/>
              <a:t> </a:t>
            </a:r>
            <a:r>
              <a:rPr lang="en-US" sz="3600" dirty="0" err="1" smtClean="0"/>
              <a:t>nhé</a:t>
            </a:r>
            <a:r>
              <a:rPr lang="en-US" sz="3600" dirty="0" smtClean="0"/>
              <a:t>!”.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5327" r="9202" b="43264"/>
          <a:stretch/>
        </p:blipFill>
        <p:spPr>
          <a:xfrm>
            <a:off x="2530929" y="593727"/>
            <a:ext cx="7772400" cy="5856060"/>
          </a:xfrm>
        </p:spPr>
      </p:pic>
      <p:sp>
        <p:nvSpPr>
          <p:cNvPr id="6" name="TextBox 5"/>
          <p:cNvSpPr txBox="1"/>
          <p:nvPr/>
        </p:nvSpPr>
        <p:spPr>
          <a:xfrm>
            <a:off x="3233056" y="1919290"/>
            <a:ext cx="6613071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i="1" dirty="0" smtClean="0"/>
              <a:t>          </a:t>
            </a:r>
            <a:r>
              <a:rPr lang="en-US" sz="3200" i="1" dirty="0" err="1" smtClean="0"/>
              <a:t>Mỗi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chúng</a:t>
            </a:r>
            <a:r>
              <a:rPr lang="en-US" sz="3200" i="1" dirty="0" smtClean="0"/>
              <a:t> ta </a:t>
            </a:r>
            <a:r>
              <a:rPr lang="en-US" sz="3200" i="1" dirty="0" err="1" smtClean="0"/>
              <a:t>hãy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thể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hiện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tình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yêu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thương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quan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tâm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chăm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sóc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người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thân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trong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gia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đình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bằng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những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việc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làm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phù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hợp</a:t>
            </a:r>
            <a:r>
              <a:rPr lang="en-US" sz="3200" i="1" dirty="0" smtClean="0"/>
              <a:t>.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301165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297214" y="1175450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21070" y="3275601"/>
            <a:ext cx="7049184" cy="1141007"/>
            <a:chOff x="7117" y="6211"/>
            <a:chExt cx="6260" cy="765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17" y="6211"/>
              <a:ext cx="6260" cy="743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6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vận</a:t>
              </a: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dụng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4267" y="456849"/>
            <a:ext cx="10803466" cy="132556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1. </a:t>
            </a:r>
            <a:r>
              <a:rPr lang="en-US" sz="3600" dirty="0" err="1"/>
              <a:t>Kể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thể</a:t>
            </a:r>
            <a:r>
              <a:rPr lang="en-US" sz="3600" dirty="0"/>
              <a:t> </a:t>
            </a:r>
            <a:r>
              <a:rPr lang="en-US" sz="3600" dirty="0" err="1"/>
              <a:t>hiện</a:t>
            </a:r>
            <a:r>
              <a:rPr lang="en-US" sz="3600" dirty="0"/>
              <a:t> </a:t>
            </a:r>
            <a:r>
              <a:rPr lang="en-US" sz="3600" dirty="0" err="1"/>
              <a:t>sự</a:t>
            </a:r>
            <a:r>
              <a:rPr lang="en-US" sz="3600" dirty="0"/>
              <a:t> </a:t>
            </a:r>
            <a:r>
              <a:rPr lang="en-US" sz="3600" dirty="0" err="1"/>
              <a:t>quan</a:t>
            </a:r>
            <a:r>
              <a:rPr lang="en-US" sz="3600" dirty="0"/>
              <a:t> </a:t>
            </a:r>
            <a:r>
              <a:rPr lang="en-US" sz="3600" dirty="0" err="1"/>
              <a:t>tâm</a:t>
            </a:r>
            <a:r>
              <a:rPr lang="en-US" sz="3600" dirty="0"/>
              <a:t>, </a:t>
            </a:r>
            <a:r>
              <a:rPr lang="en-US" sz="3600" dirty="0" err="1"/>
              <a:t>chăm</a:t>
            </a:r>
            <a:r>
              <a:rPr lang="en-US" sz="3600" dirty="0"/>
              <a:t> </a:t>
            </a:r>
            <a:r>
              <a:rPr lang="en-US" sz="3600" dirty="0" err="1"/>
              <a:t>sóc</a:t>
            </a:r>
            <a:r>
              <a:rPr lang="en-US" sz="3600" dirty="0"/>
              <a:t> </a:t>
            </a:r>
            <a:r>
              <a:rPr lang="en-US" sz="3600" dirty="0" err="1"/>
              <a:t>đối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các</a:t>
            </a:r>
            <a:r>
              <a:rPr lang="en-US" sz="3600" dirty="0"/>
              <a:t> </a:t>
            </a:r>
            <a:r>
              <a:rPr lang="en-US" sz="3600" dirty="0" err="1"/>
              <a:t>thành</a:t>
            </a:r>
            <a:r>
              <a:rPr lang="en-US" sz="3600" dirty="0"/>
              <a:t> </a:t>
            </a:r>
            <a:r>
              <a:rPr lang="en-US" sz="3600" dirty="0" err="1"/>
              <a:t>viên</a:t>
            </a:r>
            <a:r>
              <a:rPr lang="en-US" sz="3600" dirty="0"/>
              <a:t> </a:t>
            </a:r>
            <a:r>
              <a:rPr lang="en-US" sz="3600" dirty="0" err="1"/>
              <a:t>trong</a:t>
            </a:r>
            <a:r>
              <a:rPr lang="en-US" sz="3600" dirty="0"/>
              <a:t> </a:t>
            </a:r>
            <a:r>
              <a:rPr lang="en-US" sz="3600" dirty="0" err="1"/>
              <a:t>gia</a:t>
            </a:r>
            <a:r>
              <a:rPr lang="en-US" sz="3600" dirty="0"/>
              <a:t> </a:t>
            </a:r>
            <a:r>
              <a:rPr lang="en-US" sz="3600" dirty="0" err="1"/>
              <a:t>đình</a:t>
            </a:r>
            <a:r>
              <a:rPr lang="en-US" sz="3600" dirty="0"/>
              <a:t> </a:t>
            </a:r>
            <a:r>
              <a:rPr lang="en-US" sz="3600" dirty="0" err="1"/>
              <a:t>mình</a:t>
            </a:r>
            <a:r>
              <a:rPr lang="en-US" sz="3600" dirty="0"/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3843061" y="2227743"/>
            <a:ext cx="4244622" cy="2619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nhặt</a:t>
            </a:r>
            <a:r>
              <a:rPr lang="en-US" sz="3600" dirty="0"/>
              <a:t> </a:t>
            </a:r>
            <a:r>
              <a:rPr lang="en-US" sz="3600" dirty="0" err="1"/>
              <a:t>rau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Đấm</a:t>
            </a:r>
            <a:r>
              <a:rPr lang="en-US" sz="3600" dirty="0"/>
              <a:t> </a:t>
            </a:r>
            <a:r>
              <a:rPr lang="en-US" sz="3600" dirty="0" err="1"/>
              <a:t>lưng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ông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Chơi</a:t>
            </a:r>
            <a:r>
              <a:rPr lang="en-US" sz="3600" dirty="0"/>
              <a:t> </a:t>
            </a:r>
            <a:r>
              <a:rPr lang="en-US" sz="3600" dirty="0" err="1"/>
              <a:t>với</a:t>
            </a:r>
            <a:r>
              <a:rPr lang="en-US" sz="3600" dirty="0"/>
              <a:t> </a:t>
            </a:r>
            <a:r>
              <a:rPr lang="en-US" sz="3600" dirty="0" err="1"/>
              <a:t>em</a:t>
            </a:r>
            <a:endParaRPr lang="en-US" sz="3600" dirty="0"/>
          </a:p>
          <a:p>
            <a:pPr marL="285750" indent="-285750" algn="just">
              <a:buFontTx/>
              <a:buChar char="-"/>
            </a:pPr>
            <a:r>
              <a:rPr lang="en-US" sz="3600" dirty="0" err="1"/>
              <a:t>Giúp</a:t>
            </a:r>
            <a:r>
              <a:rPr lang="en-US" sz="3600" dirty="0"/>
              <a:t> </a:t>
            </a:r>
            <a:r>
              <a:rPr lang="en-US" sz="3600" dirty="0" err="1"/>
              <a:t>bà</a:t>
            </a:r>
            <a:r>
              <a:rPr lang="en-US" sz="3600" dirty="0"/>
              <a:t> </a:t>
            </a:r>
            <a:r>
              <a:rPr lang="en-US" sz="3600" dirty="0" err="1"/>
              <a:t>sâu</a:t>
            </a:r>
            <a:r>
              <a:rPr lang="en-US" sz="3600" dirty="0"/>
              <a:t> </a:t>
            </a:r>
            <a:r>
              <a:rPr lang="en-US" sz="3600" dirty="0" err="1"/>
              <a:t>kim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413320" y="5579320"/>
            <a:ext cx="7136762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/>
              <a:t>2. </a:t>
            </a:r>
            <a:r>
              <a:rPr lang="en-US" sz="3600" dirty="0" err="1"/>
              <a:t>Em</a:t>
            </a:r>
            <a:r>
              <a:rPr lang="en-US" sz="3600" dirty="0"/>
              <a:t> </a:t>
            </a:r>
            <a:r>
              <a:rPr lang="en-US" sz="3600" dirty="0" err="1"/>
              <a:t>thích</a:t>
            </a:r>
            <a:r>
              <a:rPr lang="en-US" sz="3600" dirty="0"/>
              <a:t> </a:t>
            </a:r>
            <a:r>
              <a:rPr lang="en-US" sz="3600" dirty="0" err="1"/>
              <a:t>việc</a:t>
            </a:r>
            <a:r>
              <a:rPr lang="en-US" sz="3600" dirty="0"/>
              <a:t>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</a:t>
            </a:r>
            <a:r>
              <a:rPr lang="en-US" sz="3600" dirty="0" err="1"/>
              <a:t>nhất</a:t>
            </a:r>
            <a:r>
              <a:rPr lang="en-US" sz="3600" dirty="0"/>
              <a:t>? </a:t>
            </a:r>
            <a:r>
              <a:rPr lang="en-US" sz="3600" dirty="0" err="1"/>
              <a:t>Vì</a:t>
            </a:r>
            <a:r>
              <a:rPr lang="en-US" sz="3600" dirty="0"/>
              <a:t> </a:t>
            </a:r>
            <a:r>
              <a:rPr lang="en-US" sz="3600" dirty="0" err="1"/>
              <a:t>sao</a:t>
            </a: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4" descr="Diagram, text&#10;&#10;Description automatically generated"/>
          <p:cNvPicPr>
            <a:picLocks noChangeAspect="1"/>
          </p:cNvPicPr>
          <p:nvPr/>
        </p:nvPicPr>
        <p:blipFill rotWithShape="1">
          <a:blip r:embed="rId3"/>
          <a:srcRect l="48834" t="3" r="-2" b="-4"/>
          <a:stretch/>
        </p:blipFill>
        <p:spPr>
          <a:xfrm>
            <a:off x="1190977" y="735153"/>
            <a:ext cx="9952265" cy="5387693"/>
          </a:xfrm>
          <a:prstGeom prst="rect">
            <a:avLst/>
          </a:prstGeom>
        </p:spPr>
      </p:pic>
      <p:pic>
        <p:nvPicPr>
          <p:cNvPr id="8" name="Content Placeholder 4" descr="Diagram, text&#10;&#10;Description automatically generated"/>
          <p:cNvPicPr>
            <a:picLocks noChangeAspect="1"/>
          </p:cNvPicPr>
          <p:nvPr/>
        </p:nvPicPr>
        <p:blipFill rotWithShape="1">
          <a:blip r:embed="rId3"/>
          <a:srcRect l="947" r="-1" b="-1"/>
          <a:stretch>
            <a:fillRect/>
          </a:stretch>
        </p:blipFill>
        <p:spPr>
          <a:xfrm>
            <a:off x="627640" y="735153"/>
            <a:ext cx="10515602" cy="53876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4521982" y="3822631"/>
            <a:ext cx="1287031" cy="128703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4848"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2704561" y="3925820"/>
            <a:ext cx="1183843" cy="1183843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4848"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540341" y="3017083"/>
            <a:ext cx="908705" cy="90870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4848"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221241" y="1226115"/>
            <a:ext cx="3866501" cy="3672697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8303637" y="3301736"/>
            <a:ext cx="929518" cy="929518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4848"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7964734" y="1465388"/>
            <a:ext cx="1319997" cy="550821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2436463" y="1305831"/>
            <a:ext cx="665736" cy="665736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4848"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2769332" y="1769766"/>
            <a:ext cx="403607" cy="403607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72" tIns="25700" rIns="51372" bIns="25700" rtlCol="0" anchor="ctr"/>
          <a:lstStyle/>
          <a:p>
            <a:pPr algn="ctr" defTabSz="684848">
              <a:defRPr/>
            </a:pPr>
            <a:endParaRPr lang="zh-CN" altLang="en-US" sz="1069">
              <a:solidFill>
                <a:srgbClr val="FFFFFF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54372" y="3112097"/>
            <a:ext cx="2814426" cy="813649"/>
          </a:xfrm>
          <a:prstGeom prst="rect">
            <a:avLst/>
          </a:prstGeom>
          <a:noFill/>
        </p:spPr>
        <p:txBody>
          <a:bodyPr wrap="none" lIns="51372" tIns="25700" rIns="51372" bIns="2570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4848"/>
            <a:r>
              <a:rPr lang="en-US" sz="495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lang="en-US" sz="4950" b="1" dirty="0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lang="en-US" sz="4950" b="1" dirty="0" err="1">
                <a:solidFill>
                  <a:srgbClr val="FF0000"/>
                </a:solidFill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lang="en-US" sz="4950" b="1" dirty="0">
              <a:solidFill>
                <a:srgbClr val="FF0000"/>
              </a:solidFill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054" y="2903449"/>
            <a:ext cx="5863916" cy="3303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48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58786" y="27756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nay con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73"/>
          <a:stretch/>
        </p:blipFill>
        <p:spPr>
          <a:xfrm>
            <a:off x="0" y="-114300"/>
            <a:ext cx="12192000" cy="7200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66001" y="-180693"/>
            <a:ext cx="26911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Củng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cố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929" y="1351798"/>
            <a:ext cx="10417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272" y="2460938"/>
            <a:ext cx="10793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272" y="4770931"/>
            <a:ext cx="10189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65176" y="3571492"/>
            <a:ext cx="9624944" cy="23083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CHÚC CÁC CON </a:t>
            </a:r>
          </a:p>
          <a:p>
            <a:pPr algn="ctr"/>
            <a:r>
              <a:rPr lang="en-US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</a:rPr>
              <a:t>CHĂM NGOAN HỌC GIỎI</a:t>
            </a:r>
            <a:endParaRPr lang="en-US" sz="7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44536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4106" y="461814"/>
            <a:ext cx="89916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7200" b="1" dirty="0">
                <a:ln w="22225">
                  <a:solidFill>
                    <a:srgbClr val="FF0000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432">
            <a:off x="3352197" y="2875047"/>
            <a:ext cx="4750113" cy="3645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6537" y="4730261"/>
            <a:ext cx="2481287" cy="2499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756" y="4642338"/>
            <a:ext cx="3072244" cy="228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12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80292" y="2266120"/>
            <a:ext cx="1161170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400" dirty="0" err="1" smtClean="0">
                <a:latin typeface="Times New Roman" panose="02020603050405020304" pitchFamily="18" charset="0"/>
              </a:rPr>
              <a:t>Gia</a:t>
            </a:r>
            <a:r>
              <a:rPr lang="en-US" altLang="en-US" sz="5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en-US" sz="5400" dirty="0" smtClean="0">
                <a:latin typeface="Times New Roman" panose="02020603050405020304" pitchFamily="18" charset="0"/>
              </a:rPr>
              <a:t> 2 </a:t>
            </a:r>
            <a:r>
              <a:rPr lang="en-US" altLang="en-US" sz="5400" dirty="0" err="1" smtClean="0">
                <a:latin typeface="Times New Roman" panose="02020603050405020304" pitchFamily="18" charset="0"/>
              </a:rPr>
              <a:t>thế</a:t>
            </a:r>
            <a:r>
              <a:rPr lang="en-US" altLang="en-US" sz="5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latin typeface="Times New Roman" panose="02020603050405020304" pitchFamily="18" charset="0"/>
              </a:rPr>
              <a:t>hệ</a:t>
            </a:r>
            <a:r>
              <a:rPr lang="en-US" altLang="en-US" sz="5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latin typeface="Times New Roman" panose="02020603050405020304" pitchFamily="18" charset="0"/>
              </a:rPr>
              <a:t>thường</a:t>
            </a:r>
            <a:r>
              <a:rPr lang="en-US" altLang="en-US" sz="5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5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en-US" sz="5400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latin typeface="Times New Roman" panose="02020603050405020304" pitchFamily="18" charset="0"/>
              </a:rPr>
              <a:t>ai</a:t>
            </a:r>
            <a:r>
              <a:rPr lang="en-US" altLang="en-US" sz="5400" dirty="0" smtClean="0">
                <a:latin typeface="Times New Roman" panose="02020603050405020304" pitchFamily="18" charset="0"/>
              </a:rPr>
              <a:t>?</a:t>
            </a:r>
            <a:endParaRPr lang="en-US" altLang="en-US" sz="5400" dirty="0">
              <a:latin typeface="Times New Roman" panose="02020603050405020304" pitchFamily="18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5568462" y="3498466"/>
            <a:ext cx="4343400" cy="1238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5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con</a:t>
            </a:r>
            <a:endParaRPr lang="en-US" altLang="en-US" sz="5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385" y="47879"/>
            <a:ext cx="220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432">
            <a:off x="9454256" y="-57101"/>
            <a:ext cx="2692662" cy="2066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5444" y="5497116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Jokerman" panose="04090605060D06020702" pitchFamily="82" charset="0"/>
              </a:rPr>
              <a:t>Chúc</a:t>
            </a:r>
            <a:r>
              <a:rPr lang="en-US" sz="36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Jokerman" panose="04090605060D06020702" pitchFamily="82" charset="0"/>
              </a:rPr>
              <a:t>mừng</a:t>
            </a:r>
            <a:r>
              <a:rPr lang="en-US" sz="36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Jokerman" panose="04090605060D06020702" pitchFamily="82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Jokerman" panose="04090605060D06020702" pitchFamily="82" charset="0"/>
              </a:rPr>
              <a:t>trả</a:t>
            </a:r>
            <a:r>
              <a:rPr lang="en-US" sz="36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Jokerman" panose="04090605060D06020702" pitchFamily="82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Jokerman" panose="04090605060D06020702" pitchFamily="82" charset="0"/>
              </a:rPr>
              <a:t>đúng</a:t>
            </a:r>
            <a:r>
              <a:rPr lang="en-US" sz="3600" dirty="0">
                <a:solidFill>
                  <a:srgbClr val="FF0000"/>
                </a:solidFill>
                <a:latin typeface="Jokerman" panose="04090605060D06020702" pitchFamily="82" charset="0"/>
              </a:rPr>
              <a:t>!</a:t>
            </a:r>
          </a:p>
        </p:txBody>
      </p:sp>
      <p:pic>
        <p:nvPicPr>
          <p:cNvPr id="20" name="Picture 4" descr="het gi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-241478" y="5423341"/>
            <a:ext cx="2406757" cy="10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3" descr="an30"/>
          <p:cNvPicPr>
            <a:picLocks noChangeAspect="1" noChangeArrowheads="1" noCrop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174539" y="5189924"/>
            <a:ext cx="1652471" cy="146312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" name="Hình chữ nhật 85"/>
          <p:cNvSpPr/>
          <p:nvPr/>
        </p:nvSpPr>
        <p:spPr>
          <a:xfrm>
            <a:off x="-28596" y="4654859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Hình chữ nhật 84"/>
          <p:cNvSpPr/>
          <p:nvPr/>
        </p:nvSpPr>
        <p:spPr>
          <a:xfrm>
            <a:off x="-48832" y="4666688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Hình chữ nhật 83"/>
          <p:cNvSpPr/>
          <p:nvPr/>
        </p:nvSpPr>
        <p:spPr>
          <a:xfrm>
            <a:off x="-48833" y="4678517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Hình chữ nhật 57"/>
          <p:cNvSpPr/>
          <p:nvPr/>
        </p:nvSpPr>
        <p:spPr>
          <a:xfrm>
            <a:off x="-15373" y="4678517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Hình chữ nhật 86"/>
          <p:cNvSpPr/>
          <p:nvPr/>
        </p:nvSpPr>
        <p:spPr>
          <a:xfrm>
            <a:off x="-35610" y="4690346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Hình Bầu dục 45"/>
          <p:cNvSpPr/>
          <p:nvPr/>
        </p:nvSpPr>
        <p:spPr>
          <a:xfrm>
            <a:off x="192385" y="5350756"/>
            <a:ext cx="1605952" cy="136831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2810653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92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92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795964" y="2005505"/>
            <a:ext cx="938785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buNone/>
            </a:pPr>
            <a:r>
              <a:rPr lang="en-US" altLang="en-US" sz="4400" b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Nam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ông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bố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,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mẹ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Nam.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Vậy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Nam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là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thế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hệ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thứ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</a:rPr>
              <a:t>mấy</a:t>
            </a:r>
            <a:r>
              <a:rPr lang="en-US" altLang="en-US" sz="4400" b="1" dirty="0" smtClean="0">
                <a:latin typeface="Times New Roman" panose="02020603050405020304" pitchFamily="18" charset="0"/>
              </a:rPr>
              <a:t>?</a:t>
            </a:r>
            <a:endParaRPr lang="en-US" altLang="en-US" sz="4400" b="1" dirty="0">
              <a:latin typeface="Times New Roman" panose="02020603050405020304" pitchFamily="18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6334573" y="3814862"/>
            <a:ext cx="4343400" cy="1238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Nam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3</a:t>
            </a:r>
            <a:endParaRPr lang="en-US" altLang="en-US" sz="4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78984" y="236125"/>
            <a:ext cx="3048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432">
            <a:off x="8642786" y="62240"/>
            <a:ext cx="2001673" cy="15362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5837133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Jokerman" panose="04090605060D06020702" pitchFamily="82" charset="0"/>
              </a:rPr>
              <a:t>Giỏi</a:t>
            </a:r>
            <a:r>
              <a:rPr lang="en-US" sz="4400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Jokerman" panose="04090605060D06020702" pitchFamily="82" charset="0"/>
              </a:rPr>
              <a:t>quá</a:t>
            </a:r>
            <a:r>
              <a:rPr lang="en-US" sz="4400" dirty="0">
                <a:solidFill>
                  <a:srgbClr val="FF0000"/>
                </a:solidFill>
                <a:latin typeface="Jokerman" panose="04090605060D06020702" pitchFamily="82" charset="0"/>
              </a:rPr>
              <a:t>!</a:t>
            </a:r>
          </a:p>
        </p:txBody>
      </p:sp>
      <p:pic>
        <p:nvPicPr>
          <p:cNvPr id="20" name="Picture 4" descr="het gi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-143110" y="5458056"/>
            <a:ext cx="2406757" cy="10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3" descr="an30"/>
          <p:cNvPicPr>
            <a:picLocks noChangeAspect="1" noChangeArrowheads="1" noCrop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190014" y="5256746"/>
            <a:ext cx="1652471" cy="146312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" name="Hình chữ nhật 85"/>
          <p:cNvSpPr/>
          <p:nvPr/>
        </p:nvSpPr>
        <p:spPr>
          <a:xfrm>
            <a:off x="-13121" y="4721681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Hình chữ nhật 84"/>
          <p:cNvSpPr/>
          <p:nvPr/>
        </p:nvSpPr>
        <p:spPr>
          <a:xfrm>
            <a:off x="-33357" y="4733510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Hình chữ nhật 83"/>
          <p:cNvSpPr/>
          <p:nvPr/>
        </p:nvSpPr>
        <p:spPr>
          <a:xfrm>
            <a:off x="-33358" y="4745339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Hình chữ nhật 57"/>
          <p:cNvSpPr/>
          <p:nvPr/>
        </p:nvSpPr>
        <p:spPr>
          <a:xfrm>
            <a:off x="102" y="4745339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Hình chữ nhật 86"/>
          <p:cNvSpPr/>
          <p:nvPr/>
        </p:nvSpPr>
        <p:spPr>
          <a:xfrm>
            <a:off x="-20135" y="4757168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Hình Bầu dục 45"/>
          <p:cNvSpPr/>
          <p:nvPr/>
        </p:nvSpPr>
        <p:spPr>
          <a:xfrm>
            <a:off x="190012" y="5417714"/>
            <a:ext cx="1605952" cy="136831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318153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92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92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300773" y="2259474"/>
            <a:ext cx="103397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800" b="1" dirty="0" err="1" smtClean="0">
                <a:latin typeface="Times New Roman" panose="02020603050405020304" pitchFamily="18" charset="0"/>
              </a:rPr>
              <a:t>Gia</a:t>
            </a:r>
            <a:r>
              <a:rPr lang="en-US" altLang="en-US" sz="4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</a:rPr>
              <a:t>đình</a:t>
            </a:r>
            <a:r>
              <a:rPr lang="en-US" altLang="en-US" sz="4800" b="1" dirty="0" smtClean="0">
                <a:latin typeface="Times New Roman" panose="02020603050405020304" pitchFamily="18" charset="0"/>
              </a:rPr>
              <a:t> 3 </a:t>
            </a:r>
            <a:r>
              <a:rPr lang="en-US" altLang="en-US" sz="4800" b="1" dirty="0" err="1" smtClean="0">
                <a:latin typeface="Times New Roman" panose="02020603050405020304" pitchFamily="18" charset="0"/>
              </a:rPr>
              <a:t>thế</a:t>
            </a:r>
            <a:r>
              <a:rPr lang="en-US" altLang="en-US" sz="4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</a:rPr>
              <a:t>hệ</a:t>
            </a:r>
            <a:r>
              <a:rPr lang="en-US" altLang="en-US" sz="4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</a:rPr>
              <a:t>thường</a:t>
            </a:r>
            <a:r>
              <a:rPr lang="en-US" altLang="en-US" sz="4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sz="4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</a:rPr>
              <a:t>những</a:t>
            </a:r>
            <a:r>
              <a:rPr lang="en-US" altLang="en-US" sz="4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atin typeface="Times New Roman" panose="02020603050405020304" pitchFamily="18" charset="0"/>
              </a:rPr>
              <a:t>ai</a:t>
            </a:r>
            <a:r>
              <a:rPr lang="en-US" altLang="en-US" sz="4800" b="1" dirty="0" smtClean="0">
                <a:latin typeface="Times New Roman" panose="02020603050405020304" pitchFamily="18" charset="0"/>
              </a:rPr>
              <a:t>?</a:t>
            </a:r>
            <a:endParaRPr lang="en-US" altLang="en-US" sz="4800" b="1" dirty="0">
              <a:latin typeface="Times New Roman" panose="02020603050405020304" pitchFamily="18" charset="0"/>
            </a:endParaRP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4298950" y="3534902"/>
            <a:ext cx="4343400" cy="1238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  <a:r>
              <a:rPr lang="en-US" altLang="en-US" sz="5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5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5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54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54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54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con</a:t>
            </a:r>
            <a:endParaRPr lang="en-US" altLang="en-US" sz="54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90236"/>
            <a:ext cx="2209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5432">
            <a:off x="9552499" y="-57100"/>
            <a:ext cx="2692662" cy="2066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5444" y="5497116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Jokerman" panose="04090605060D06020702" pitchFamily="82" charset="0"/>
              </a:rPr>
              <a:t>Hoan</a:t>
            </a:r>
            <a:r>
              <a:rPr lang="en-US" sz="48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Jokerman" panose="04090605060D06020702" pitchFamily="82" charset="0"/>
              </a:rPr>
              <a:t>hô</a:t>
            </a:r>
            <a:r>
              <a:rPr lang="en-US" sz="4800" dirty="0" smtClean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endParaRPr lang="en-US" sz="4800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pic>
        <p:nvPicPr>
          <p:cNvPr id="20" name="Picture 4" descr="het gi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326">
            <a:off x="-241478" y="5423341"/>
            <a:ext cx="2406757" cy="10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3" descr="an30"/>
          <p:cNvPicPr>
            <a:picLocks noChangeAspect="1" noChangeArrowheads="1" noCrop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 bwMode="auto">
          <a:xfrm>
            <a:off x="174539" y="5189924"/>
            <a:ext cx="1652471" cy="1463125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5" name="Hình chữ nhật 85"/>
          <p:cNvSpPr/>
          <p:nvPr/>
        </p:nvSpPr>
        <p:spPr>
          <a:xfrm>
            <a:off x="-28596" y="4654859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1</a:t>
            </a:r>
          </a:p>
        </p:txBody>
      </p:sp>
      <p:sp>
        <p:nvSpPr>
          <p:cNvPr id="26" name="Hình chữ nhật 84"/>
          <p:cNvSpPr/>
          <p:nvPr/>
        </p:nvSpPr>
        <p:spPr>
          <a:xfrm>
            <a:off x="-48832" y="4666688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2</a:t>
            </a:r>
          </a:p>
        </p:txBody>
      </p:sp>
      <p:sp>
        <p:nvSpPr>
          <p:cNvPr id="27" name="Hình chữ nhật 83"/>
          <p:cNvSpPr/>
          <p:nvPr/>
        </p:nvSpPr>
        <p:spPr>
          <a:xfrm>
            <a:off x="-48833" y="4678517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Hình chữ nhật 57"/>
          <p:cNvSpPr/>
          <p:nvPr/>
        </p:nvSpPr>
        <p:spPr>
          <a:xfrm>
            <a:off x="-15373" y="4678517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Hình chữ nhật 86"/>
          <p:cNvSpPr/>
          <p:nvPr/>
        </p:nvSpPr>
        <p:spPr>
          <a:xfrm>
            <a:off x="-35610" y="4690346"/>
            <a:ext cx="2021469" cy="2100832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anchor="b"/>
          <a:lstStyle/>
          <a:p>
            <a:pPr algn="ctr">
              <a:defRPr/>
            </a:pPr>
            <a:r>
              <a:rPr lang="en-US" sz="6600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innerShdw blurRad="101600" dist="76200" dir="5400000">
                    <a:srgbClr val="D16349">
                      <a:satMod val="190000"/>
                      <a:tint val="100000"/>
                      <a:alpha val="74000"/>
                    </a:srgbClr>
                  </a:innerShdw>
                </a:effectLst>
                <a:ea typeface="Tahoma" pitchFamily="34" charset="0"/>
                <a:cs typeface="Arial" pitchFamily="34" charset="0"/>
              </a:rPr>
              <a:t>5</a:t>
            </a:r>
          </a:p>
        </p:txBody>
      </p:sp>
      <p:sp>
        <p:nvSpPr>
          <p:cNvPr id="35" name="Hình Bầu dục 45"/>
          <p:cNvSpPr/>
          <p:nvPr/>
        </p:nvSpPr>
        <p:spPr>
          <a:xfrm>
            <a:off x="192385" y="5350756"/>
            <a:ext cx="1605952" cy="1368316"/>
          </a:xfrm>
          <a:prstGeom prst="ellipse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  <a:alpha val="7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glow rad="63500">
              <a:srgbClr val="9BBB59">
                <a:satMod val="175000"/>
                <a:alpha val="40000"/>
              </a:srgb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txBody>
          <a:bodyPr anchor="ctr"/>
          <a:lstStyle/>
          <a:p>
            <a:pPr algn="ctr">
              <a:defRPr/>
            </a:pPr>
            <a:r>
              <a:rPr lang="en-US" b="1" kern="0" dirty="0">
                <a:ln w="900" cmpd="sng">
                  <a:solidFill>
                    <a:srgbClr val="D16349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rgbClr val="8CADAE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ahoma" pitchFamily="34" charset="0"/>
                <a:cs typeface="Arial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890328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ong suy ngh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ket-thuc-fina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92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92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7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8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9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0" dur="192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-49213"/>
            <a:ext cx="12192000" cy="7135813"/>
            <a:chOff x="0" y="-14288"/>
            <a:chExt cx="9120188" cy="6872288"/>
          </a:xfrm>
        </p:grpSpPr>
        <p:pic>
          <p:nvPicPr>
            <p:cNvPr id="1024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578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2"/>
            <a:stretch>
              <a:fillRect/>
            </a:stretch>
          </p:blipFill>
          <p:spPr bwMode="auto">
            <a:xfrm>
              <a:off x="1143000" y="-14288"/>
              <a:ext cx="7977188" cy="685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43" name="TextBox 1"/>
          <p:cNvSpPr txBox="1">
            <a:spLocks noChangeArrowheads="1"/>
          </p:cNvSpPr>
          <p:nvPr/>
        </p:nvSpPr>
        <p:spPr bwMode="auto">
          <a:xfrm>
            <a:off x="2657475" y="944564"/>
            <a:ext cx="868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9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9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2021</a:t>
            </a:r>
          </a:p>
          <a:p>
            <a:pPr algn="ctr">
              <a:lnSpc>
                <a:spcPct val="150000"/>
              </a:lnSpc>
            </a:pP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Tự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nhiên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xã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hội</a:t>
            </a:r>
            <a:endParaRPr lang="en-US" alt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547937" y="2708335"/>
            <a:ext cx="96440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1: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Các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thế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hệ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trong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gia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đình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(</a:t>
            </a:r>
            <a:r>
              <a:rPr lang="en-US" altLang="en-US" sz="32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Tiết</a:t>
            </a:r>
            <a:r>
              <a:rPr lang="en-US" altLang="en-US" sz="32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2)</a:t>
            </a:r>
            <a:endParaRPr lang="en-US" altLang="en-US" sz="32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16279" y="3554168"/>
            <a:ext cx="4344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en-US" sz="3200" b="1" dirty="0" err="1">
                <a:solidFill>
                  <a:srgbClr val="FFC000"/>
                </a:solidFill>
                <a:latin typeface="HP001 4 hàng" panose="020B0603050302020204" pitchFamily="34" charset="0"/>
              </a:rPr>
              <a:t>Trang</a:t>
            </a:r>
            <a:r>
              <a:rPr lang="en-US" altLang="en-US" sz="3200" b="1" dirty="0">
                <a:solidFill>
                  <a:srgbClr val="FFC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smtClean="0">
                <a:solidFill>
                  <a:srgbClr val="FFC000"/>
                </a:solidFill>
                <a:latin typeface="HP001 4 hàng" panose="020B0603050302020204" pitchFamily="34" charset="0"/>
              </a:rPr>
              <a:t>8, 9 </a:t>
            </a:r>
            <a:r>
              <a:rPr lang="en-US" altLang="en-US" sz="3200" b="1" dirty="0">
                <a:solidFill>
                  <a:srgbClr val="FFC000"/>
                </a:solidFill>
                <a:latin typeface="HP001 4 hàng" panose="020B0603050302020204" pitchFamily="34" charset="0"/>
              </a:rPr>
              <a:t>– </a:t>
            </a:r>
            <a:r>
              <a:rPr lang="en-US" altLang="en-US" sz="3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TNXH 2 </a:t>
            </a:r>
          </a:p>
        </p:txBody>
      </p:sp>
    </p:spTree>
    <p:extLst>
      <p:ext uri="{BB962C8B-B14F-4D97-AF65-F5344CB8AC3E}">
        <p14:creationId xmlns:p14="http://schemas.microsoft.com/office/powerpoint/2010/main" val="1901674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126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t="5327" r="16397" b="45024"/>
          <a:stretch/>
        </p:blipFill>
        <p:spPr>
          <a:xfrm>
            <a:off x="0" y="-26544"/>
            <a:ext cx="12192000" cy="6858000"/>
          </a:xfrm>
        </p:spPr>
      </p:pic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2514600" y="368744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4000" b="1" dirty="0" err="1">
                <a:solidFill>
                  <a:srgbClr val="FFC000"/>
                </a:solidFill>
                <a:latin typeface="HP001 4 hàng" panose="020B0603050302020204" pitchFamily="34" charset="0"/>
              </a:rPr>
              <a:t>Mục</a:t>
            </a:r>
            <a:r>
              <a:rPr lang="en-US" altLang="en-US" sz="4000" b="1" dirty="0">
                <a:solidFill>
                  <a:srgbClr val="FFC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latin typeface="HP001 4 hàng" panose="020B0603050302020204" pitchFamily="34" charset="0"/>
              </a:rPr>
              <a:t>tiêu</a:t>
            </a:r>
            <a:endParaRPr lang="en-US" altLang="en-US" sz="4000" b="1" dirty="0">
              <a:solidFill>
                <a:srgbClr val="FFC0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199" y="1221688"/>
            <a:ext cx="1084421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sinh thực hiện được các việc: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38200" y="4057730"/>
            <a:ext cx="10210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 sinh vận dụn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g: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4816793"/>
            <a:ext cx="10844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 sinh hình thành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40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562735" y="-35558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5821" y="2642505"/>
            <a:ext cx="8601797" cy="1434835"/>
            <a:chOff x="7117" y="6014"/>
            <a:chExt cx="6260" cy="962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743" y="6014"/>
              <a:ext cx="5419" cy="743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khám</a:t>
              </a:r>
              <a:r>
                <a: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6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rPr>
                <a:t>phá</a:t>
              </a:r>
              <a:endPara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1E53D-56E0-4D1B-9F3A-67DCA5330F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755</Words>
  <Application>Microsoft Office PowerPoint</Application>
  <PresentationFormat>Widescreen</PresentationFormat>
  <Paragraphs>88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宋体</vt:lpstr>
      <vt:lpstr>Arial</vt:lpstr>
      <vt:lpstr>Arial-Rounded</vt:lpstr>
      <vt:lpstr>Calibri</vt:lpstr>
      <vt:lpstr>Calibri Light</vt:lpstr>
      <vt:lpstr>Cambria</vt:lpstr>
      <vt:lpstr>等线</vt:lpstr>
      <vt:lpstr>HP001 4 hàng</vt:lpstr>
      <vt:lpstr>HP001 5H</vt:lpstr>
      <vt:lpstr>Jokerman</vt:lpstr>
      <vt:lpstr>Tahoma</vt:lpstr>
      <vt:lpstr>Times New Roman</vt:lpstr>
      <vt:lpstr>字魂59号-创粗黑</vt:lpstr>
      <vt:lpstr>1_Office Theme</vt:lpstr>
      <vt:lpstr>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74</cp:revision>
  <dcterms:created xsi:type="dcterms:W3CDTF">2021-05-28T08:00:00Z</dcterms:created>
  <dcterms:modified xsi:type="dcterms:W3CDTF">2021-09-03T07:58:24Z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