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007577163" r:id="rId4"/>
    <p:sldId id="2007577165" r:id="rId5"/>
    <p:sldId id="2007577162" r:id="rId6"/>
    <p:sldId id="276" r:id="rId7"/>
    <p:sldId id="277" r:id="rId8"/>
    <p:sldId id="278" r:id="rId9"/>
    <p:sldId id="279" r:id="rId10"/>
    <p:sldId id="280" r:id="rId11"/>
    <p:sldId id="2007577166" r:id="rId12"/>
    <p:sldId id="281" r:id="rId13"/>
    <p:sldId id="2007577167" r:id="rId14"/>
    <p:sldId id="2007577168" r:id="rId15"/>
    <p:sldId id="2007577169" r:id="rId16"/>
    <p:sldId id="2007577170" r:id="rId17"/>
    <p:sldId id="200757716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5738634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 ( tiết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879" y="182880"/>
            <a:ext cx="106539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Miền Bắc có 4 mùa trong một năm. Đó là mùa xuân, mùa hè, mùa thu, mùa đông.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xuân: thời tiết ấm áp, cây cối đâm chồi nảy lộc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hè: thời tiết nóng nực, cây cối xanh tốt.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thu: Thời tiết mát mẻ, se se lạnh, cây cối rụng nhiều lá vàng.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Mùa đông: Thời tiết lạnh, rét buốt, cây cối trơ trụi lá.</a:t>
            </a:r>
          </a:p>
        </p:txBody>
      </p:sp>
    </p:spTree>
    <p:extLst>
      <p:ext uri="{BB962C8B-B14F-4D97-AF65-F5344CB8AC3E}">
        <p14:creationId xmlns:p14="http://schemas.microsoft.com/office/powerpoint/2010/main" val="3878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964" y="984738"/>
            <a:ext cx="106539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Miền Nam có 2 mùa trong một năm. Đó là mùa mưa, mùa khô.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Mùa mưa: mưa nặng hạt, nhiều, cây cối tươi tốt.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Mùa khô: nắng nóng, khô hạn, đất đai nứt nẻ, cây cối chết khô</a:t>
            </a:r>
          </a:p>
        </p:txBody>
      </p:sp>
    </p:spTree>
    <p:extLst>
      <p:ext uri="{BB962C8B-B14F-4D97-AF65-F5344CB8AC3E}">
        <p14:creationId xmlns:p14="http://schemas.microsoft.com/office/powerpoint/2010/main" val="39298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61449" y="827035"/>
            <a:ext cx="57727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THỰC HÀNH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858" y="2560320"/>
            <a:ext cx="10888394" cy="236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>
                <a:latin typeface="Arial-SGK-TV" pitchFamily="2" charset="0"/>
                <a:cs typeface="Arial-SGK-TV" pitchFamily="2" charset="0"/>
              </a:rPr>
              <a:t>1. Nơi em đang sống có các mùa nào?</a:t>
            </a:r>
          </a:p>
          <a:p>
            <a:pPr>
              <a:lnSpc>
                <a:spcPct val="200000"/>
              </a:lnSpc>
            </a:pPr>
            <a:r>
              <a:rPr lang="en-US" sz="4000">
                <a:latin typeface="Arial-SGK-TV" pitchFamily="2" charset="0"/>
                <a:cs typeface="Arial-SGK-TV" pitchFamily="2" charset="0"/>
              </a:rPr>
              <a:t>2. Nêu đặc điểm của thời tiết của từng mùa đó?</a:t>
            </a:r>
          </a:p>
        </p:txBody>
      </p:sp>
    </p:spTree>
    <p:extLst>
      <p:ext uri="{BB962C8B-B14F-4D97-AF65-F5344CB8AC3E}">
        <p14:creationId xmlns:p14="http://schemas.microsoft.com/office/powerpoint/2010/main" val="7954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879" y="182880"/>
            <a:ext cx="106539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Miền Bắc có 4 mùa trong một năm. Đó là mùa xuân, mùa hè, mùa thu, mùa đông.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xuân: thời tiết ấm áp, cây cối đâm chồi nảy lộc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hè: thời tiết nóng nực, cây cối xanh tốt.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Mùa thu: Thời tiết mát mẻ, se se lạnh, cây cối rụng nhiều lá vàng.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Mùa đông: Thời tiết lạnh, rét buốt, cây cối trơ trụi lá.</a:t>
            </a:r>
          </a:p>
        </p:txBody>
      </p:sp>
    </p:spTree>
    <p:extLst>
      <p:ext uri="{BB962C8B-B14F-4D97-AF65-F5344CB8AC3E}">
        <p14:creationId xmlns:p14="http://schemas.microsoft.com/office/powerpoint/2010/main" val="36259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250" r="99844">
                        <a14:foregroundMark x1="26563" y1="29219" x2="26563" y2="29219"/>
                        <a14:foregroundMark x1="47813" y1="19844" x2="47813" y2="19844"/>
                        <a14:foregroundMark x1="40625" y1="43438" x2="40625" y2="43438"/>
                        <a14:foregroundMark x1="39531" y1="41719" x2="39531" y2="41719"/>
                        <a14:foregroundMark x1="42031" y1="43125" x2="42031" y2="43125"/>
                        <a14:foregroundMark x1="37656" y1="46563" x2="37656" y2="46563"/>
                        <a14:foregroundMark x1="55937" y1="42188" x2="55937" y2="42188"/>
                        <a14:foregroundMark x1="57969" y1="43594" x2="57969" y2="43594"/>
                        <a14:foregroundMark x1="55156" y1="46094" x2="55156" y2="46094"/>
                        <a14:foregroundMark x1="53438" y1="43438" x2="53438" y2="43438"/>
                        <a14:foregroundMark x1="37188" y1="43594" x2="37188" y2="43594"/>
                        <a14:foregroundMark x1="41406" y1="46563" x2="41406" y2="46563"/>
                        <a14:foregroundMark x1="57500" y1="45938" x2="57500" y2="45938"/>
                        <a14:foregroundMark x1="54063" y1="41719" x2="54063" y2="41719"/>
                        <a14:foregroundMark x1="55625" y1="44219" x2="55625" y2="44219"/>
                        <a14:foregroundMark x1="39375" y1="44688" x2="39375" y2="4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6" y="-9965"/>
            <a:ext cx="3255498" cy="3255498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871002" y="1814732"/>
            <a:ext cx="9144000" cy="3573193"/>
          </a:xfrm>
          <a:prstGeom prst="cloud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3030" y="2250219"/>
            <a:ext cx="7061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-SGK-TV" pitchFamily="2" charset="0"/>
                <a:cs typeface="Arial-SGK-TV" pitchFamily="2" charset="0"/>
              </a:rPr>
              <a:t>Nhiều nơi trên Trái Đất, một năm có bốn mùa: xuân, hè, thu, đông; có nơi chỉ có hai mùa: mùa mưa và mùa khô.</a:t>
            </a:r>
          </a:p>
        </p:txBody>
      </p:sp>
    </p:spTree>
    <p:extLst>
      <p:ext uri="{BB962C8B-B14F-4D97-AF65-F5344CB8AC3E}">
        <p14:creationId xmlns:p14="http://schemas.microsoft.com/office/powerpoint/2010/main" val="32818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72525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1181" y="1948432"/>
            <a:ext cx="55883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2858" y="3762103"/>
            <a:ext cx="9509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SGK-TV" pitchFamily="2" charset="0"/>
                <a:cs typeface="Arial-SGK-TV" pitchFamily="2" charset="0"/>
              </a:rPr>
              <a:t>Lắng nghe bài hát và cho biết bài hát nhắc đến các mùa nào trong năm?</a:t>
            </a:r>
          </a:p>
        </p:txBody>
      </p:sp>
    </p:spTree>
    <p:extLst>
      <p:ext uri="{BB962C8B-B14F-4D97-AF65-F5344CB8AC3E}">
        <p14:creationId xmlns:p14="http://schemas.microsoft.com/office/powerpoint/2010/main" val="28833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450500" y="2627701"/>
            <a:ext cx="5160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KHÁM PHÁ</a:t>
            </a:r>
            <a:endParaRPr lang="en-US" sz="72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380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9898" y="1435202"/>
            <a:ext cx="3819266" cy="266984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72795" y="1370570"/>
            <a:ext cx="3725135" cy="2783419"/>
            <a:chOff x="763088" y="2001359"/>
            <a:chExt cx="5504362" cy="4296342"/>
          </a:xfrm>
        </p:grpSpPr>
        <p:pic>
          <p:nvPicPr>
            <p:cNvPr id="1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38309" y="4195426"/>
            <a:ext cx="3900788" cy="2662574"/>
            <a:chOff x="763088" y="2001359"/>
            <a:chExt cx="5504362" cy="4270216"/>
          </a:xfrm>
        </p:grpSpPr>
        <p:pic>
          <p:nvPicPr>
            <p:cNvPr id="20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48547" y="4181990"/>
            <a:ext cx="3840481" cy="2611534"/>
            <a:chOff x="763088" y="2001359"/>
            <a:chExt cx="5504362" cy="4270216"/>
          </a:xfrm>
        </p:grpSpPr>
        <p:pic>
          <p:nvPicPr>
            <p:cNvPr id="23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8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581</Words>
  <Application>Microsoft Office PowerPoint</Application>
  <PresentationFormat>Widescreen</PresentationFormat>
  <Paragraphs>93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Arial-SGK-TV</vt:lpstr>
      <vt:lpstr>Calibri</vt:lpstr>
      <vt:lpstr>UTM Avo</vt:lpstr>
      <vt:lpstr>UTM Cookies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Nga Trần</cp:lastModifiedBy>
  <cp:revision>66</cp:revision>
  <dcterms:created xsi:type="dcterms:W3CDTF">2021-06-02T02:35:09Z</dcterms:created>
  <dcterms:modified xsi:type="dcterms:W3CDTF">2023-04-17T15:36:26Z</dcterms:modified>
</cp:coreProperties>
</file>