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  <p:sldMasterId id="2147483674" r:id="rId3"/>
    <p:sldMasterId id="2147483688" r:id="rId4"/>
    <p:sldMasterId id="2147483702" r:id="rId5"/>
  </p:sldMasterIdLst>
  <p:notesMasterIdLst>
    <p:notesMasterId r:id="rId22"/>
  </p:notesMasterIdLst>
  <p:sldIdLst>
    <p:sldId id="258" r:id="rId6"/>
    <p:sldId id="334" r:id="rId7"/>
    <p:sldId id="353" r:id="rId8"/>
    <p:sldId id="354" r:id="rId9"/>
    <p:sldId id="280" r:id="rId10"/>
    <p:sldId id="314" r:id="rId11"/>
    <p:sldId id="329" r:id="rId12"/>
    <p:sldId id="355" r:id="rId13"/>
    <p:sldId id="349" r:id="rId14"/>
    <p:sldId id="356" r:id="rId15"/>
    <p:sldId id="335" r:id="rId16"/>
    <p:sldId id="333" r:id="rId17"/>
    <p:sldId id="358" r:id="rId18"/>
    <p:sldId id="357" r:id="rId19"/>
    <p:sldId id="351" r:id="rId20"/>
    <p:sldId id="261" r:id="rId21"/>
  </p:sldIdLst>
  <p:sldSz cx="9144000" cy="5143500" type="screen16x9"/>
  <p:notesSz cx="6858000" cy="9144000"/>
  <p:embeddedFontLst>
    <p:embeddedFont>
      <p:font typeface="Arial-SGK-TV" pitchFamily="2" charset="0"/>
      <p:regular r:id="rId23"/>
      <p:bold r:id="rId24"/>
      <p:italic r:id="rId25"/>
    </p:embeddedFont>
    <p:embeddedFont>
      <p:font typeface="Quicksand Medium" panose="020B0604020202020204" charset="0"/>
      <p:regular r:id="rId26"/>
    </p:embeddedFont>
    <p:embeddedFont>
      <p:font typeface="DFPOP1-W9" panose="020B0604020202020204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rial-Rounded" panose="020B0500000000000000" charset="0"/>
      <p:regular r:id="rId34"/>
    </p:embeddedFont>
    <p:embeddedFont>
      <p:font typeface="HP001 4 hang 1 ô ly" panose="020B0603050302020204" pitchFamily="34" charset="0"/>
      <p:bold r:id="rId35"/>
    </p:embeddedFont>
    <p:embeddedFont>
      <p:font typeface="Lato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  <a:srgbClr val="0418AC"/>
    <a:srgbClr val="FEFBF6"/>
    <a:srgbClr val="57EF7F"/>
    <a:srgbClr val="FEE7EF"/>
    <a:srgbClr val="2CD434"/>
    <a:srgbClr val="72CEEE"/>
    <a:srgbClr val="FFFF99"/>
    <a:srgbClr val="FEFDF9"/>
    <a:srgbClr val="FEF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 varScale="1">
        <p:scale>
          <a:sx n="115" d="100"/>
          <a:sy n="115" d="100"/>
        </p:scale>
        <p:origin x="522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56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9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39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2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2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1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2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0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4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6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0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1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0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4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1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3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3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3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0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2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1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4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8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62E82ED4-375F-4F08-A54B-E5C986F28C77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>
                <a:buClrTx/>
                <a:buFontTx/>
                <a:buNone/>
              </a:pPr>
              <a:t>2024/1/17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60BA53EF-2EDB-4BAB-8ED2-F5C23094728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13051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62E82ED4-375F-4F08-A54B-E5C986F28C77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>
                <a:buClrTx/>
                <a:buFontTx/>
                <a:buNone/>
              </a:pPr>
              <a:t>2024/1/17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60BA53EF-2EDB-4BAB-8ED2-F5C23094728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107608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62E82ED4-375F-4F08-A54B-E5C986F28C77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>
                <a:buClrTx/>
                <a:buFontTx/>
                <a:buNone/>
              </a:pPr>
              <a:t>2024/1/17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60BA53EF-2EDB-4BAB-8ED2-F5C23094728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17401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đẹp cho bài giảng điện tử">
            <a:extLst>
              <a:ext uri="{FF2B5EF4-FFF2-40B4-BE49-F238E27FC236}">
                <a16:creationId xmlns:a16="http://schemas.microsoft.com/office/drawing/2014/main" id="{CF3E05AF-090B-48B6-97C4-233EC517F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04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50839" y="1340143"/>
            <a:ext cx="8001000" cy="15927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mừng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con </a:t>
            </a:r>
          </a:p>
          <a:p>
            <a:pPr algn="ctr"/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đến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950" b="1" spc="38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endParaRPr lang="en-US" sz="495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2791" y="2860948"/>
            <a:ext cx="40576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5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5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5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5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5FC83B79-90EA-4F8F-8F34-C7FEA0B12CA4}"/>
              </a:ext>
            </a:extLst>
          </p:cNvPr>
          <p:cNvGrpSpPr/>
          <p:nvPr/>
        </p:nvGrpSpPr>
        <p:grpSpPr>
          <a:xfrm>
            <a:off x="0" y="-327868"/>
            <a:ext cx="9144000" cy="2166917"/>
            <a:chOff x="-77563" y="-409149"/>
            <a:chExt cx="9144000" cy="21669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563" y="-409149"/>
              <a:ext cx="9144000" cy="2166917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DB7D796-265B-4C7F-BB9F-0E1F7B25B471}"/>
                </a:ext>
              </a:extLst>
            </p:cNvPr>
            <p:cNvGrpSpPr/>
            <p:nvPr/>
          </p:nvGrpSpPr>
          <p:grpSpPr>
            <a:xfrm>
              <a:off x="6081638" y="451191"/>
              <a:ext cx="1788950" cy="1169026"/>
              <a:chOff x="6081638" y="451191"/>
              <a:chExt cx="1788950" cy="1169026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C53383AC-4EFD-43F1-AB8D-2D533B34AD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50" t="39192" r="32786" b="6859"/>
              <a:stretch/>
            </p:blipFill>
            <p:spPr>
              <a:xfrm>
                <a:off x="6081638" y="451191"/>
                <a:ext cx="1788950" cy="1169026"/>
              </a:xfrm>
              <a:prstGeom prst="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9E1BFE2-4F38-405B-B4B9-61FA7BEE210E}"/>
                  </a:ext>
                </a:extLst>
              </p:cNvPr>
              <p:cNvSpPr/>
              <p:nvPr/>
            </p:nvSpPr>
            <p:spPr>
              <a:xfrm>
                <a:off x="6725952" y="769902"/>
                <a:ext cx="1091417" cy="614098"/>
              </a:xfrm>
              <a:prstGeom prst="ellipse">
                <a:avLst/>
              </a:prstGeom>
              <a:solidFill>
                <a:srgbClr val="76C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buFontTx/>
                  <a:buNone/>
                </a:pPr>
                <a:r>
                  <a:rPr lang="en-US" sz="2000" b="1" kern="1200" dirty="0" err="1">
                    <a:solidFill>
                      <a:prstClr val="white"/>
                    </a:solidFill>
                    <a:latin typeface="Arial-SGK-TV" pitchFamily="2" charset="0"/>
                    <a:cs typeface="Arial-SGK-TV" pitchFamily="2" charset="0"/>
                  </a:rPr>
                  <a:t>lặng</a:t>
                </a:r>
                <a:endParaRPr lang="en-US" sz="2000" b="1" kern="1200" dirty="0">
                  <a:solidFill>
                    <a:prstClr val="white"/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</p:grpSp>
      <p:sp>
        <p:nvSpPr>
          <p:cNvPr id="4" name="矩形 8"/>
          <p:cNvSpPr/>
          <p:nvPr/>
        </p:nvSpPr>
        <p:spPr>
          <a:xfrm>
            <a:off x="214953" y="794668"/>
            <a:ext cx="3460123" cy="248578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 defTabSz="685800">
              <a:buClrTx/>
              <a:buFontTx/>
              <a:buNone/>
            </a:pP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2800" kern="12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 defTabSz="685800">
              <a:buClrTx/>
              <a:buFontTx/>
              <a:buNone/>
            </a:pP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2800" kern="12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 defTabSz="685800">
              <a:buClrTx/>
              <a:buFontTx/>
              <a:buNone/>
            </a:pP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2800" kern="12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 defTabSz="685800">
              <a:buClrTx/>
              <a:buFontTx/>
              <a:buNone/>
            </a:pP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 defTabSz="685800">
              <a:buClrTx/>
              <a:buFontTx/>
              <a:buNone/>
            </a:pPr>
            <a:endParaRPr lang="en-US" altLang="zh-CN" sz="2800" kern="12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 defTabSz="685800">
              <a:buClrTx/>
              <a:buFontTx/>
              <a:buNone/>
            </a:pPr>
            <a:endParaRPr lang="en-US" altLang="zh-CN" sz="3200" kern="1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 defTabSz="685800">
              <a:buClrTx/>
              <a:buFontTx/>
              <a:buNone/>
            </a:pP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endParaRPr lang="en-US" altLang="zh-CN" sz="2800" kern="12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 defTabSz="685800">
              <a:buClrTx/>
              <a:buFontTx/>
              <a:buNone/>
            </a:pP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endParaRPr lang="en-US" altLang="zh-CN" sz="2800" kern="12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 defTabSz="685800">
              <a:buClrTx/>
              <a:buFontTx/>
              <a:buNone/>
            </a:pP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ơi</a:t>
            </a:r>
            <a:endParaRPr lang="en-US" altLang="zh-CN" sz="2800" kern="12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 defTabSz="685800">
              <a:buClrTx/>
              <a:buFontTx/>
              <a:buNone/>
            </a:pP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vòm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kern="1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biếc</a:t>
            </a:r>
            <a:r>
              <a:rPr lang="en-US" altLang="zh-CN" sz="28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r>
              <a:rPr lang="en-US" altLang="zh-CN" sz="3200" kern="1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520915" y="1819789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617333" y="2255791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417830" y="3242310"/>
            <a:ext cx="790575" cy="0"/>
          </a:xfrm>
          <a:prstGeom prst="line">
            <a:avLst/>
          </a:prstGeom>
          <a:ln w="38100">
            <a:solidFill>
              <a:srgbClr val="009242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 flipV="1">
            <a:off x="417830" y="4621530"/>
            <a:ext cx="790575" cy="1"/>
          </a:xfrm>
          <a:prstGeom prst="line">
            <a:avLst/>
          </a:prstGeom>
          <a:ln w="38100">
            <a:solidFill>
              <a:srgbClr val="009242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endParaRPr lang="en-US" sz="1350" kern="12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2098278" y="4093683"/>
            <a:ext cx="350997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2900982" y="3678181"/>
            <a:ext cx="573204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586C1F-F47E-45F2-AE8B-42EC294BB862}"/>
              </a:ext>
            </a:extLst>
          </p:cNvPr>
          <p:cNvCxnSpPr/>
          <p:nvPr/>
        </p:nvCxnSpPr>
        <p:spPr>
          <a:xfrm>
            <a:off x="417830" y="1359955"/>
            <a:ext cx="447357" cy="0"/>
          </a:xfrm>
          <a:prstGeom prst="line">
            <a:avLst/>
          </a:prstGeom>
          <a:ln w="38100">
            <a:solidFill>
              <a:srgbClr val="92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347FA04-BEA2-4C11-B753-2468E326BA2A}"/>
              </a:ext>
            </a:extLst>
          </p:cNvPr>
          <p:cNvCxnSpPr>
            <a:cxnSpLocks/>
          </p:cNvCxnSpPr>
          <p:nvPr/>
        </p:nvCxnSpPr>
        <p:spPr>
          <a:xfrm>
            <a:off x="1556108" y="1359955"/>
            <a:ext cx="360634" cy="0"/>
          </a:xfrm>
          <a:prstGeom prst="line">
            <a:avLst/>
          </a:prstGeom>
          <a:ln w="38100">
            <a:solidFill>
              <a:srgbClr val="92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E9B83F6-FC38-4CC2-91B8-666FF9CDCD8B}"/>
              </a:ext>
            </a:extLst>
          </p:cNvPr>
          <p:cNvCxnSpPr>
            <a:cxnSpLocks/>
          </p:cNvCxnSpPr>
          <p:nvPr/>
        </p:nvCxnSpPr>
        <p:spPr>
          <a:xfrm>
            <a:off x="417830" y="1827610"/>
            <a:ext cx="360634" cy="0"/>
          </a:xfrm>
          <a:prstGeom prst="line">
            <a:avLst/>
          </a:prstGeom>
          <a:ln w="38100">
            <a:solidFill>
              <a:srgbClr val="0418AC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1EC1D1-6C85-4130-8DE0-38929E6EC17C}"/>
              </a:ext>
            </a:extLst>
          </p:cNvPr>
          <p:cNvCxnSpPr>
            <a:cxnSpLocks/>
          </p:cNvCxnSpPr>
          <p:nvPr/>
        </p:nvCxnSpPr>
        <p:spPr>
          <a:xfrm>
            <a:off x="1028088" y="1359955"/>
            <a:ext cx="36063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2C42677-12FF-42EB-829D-824C9695E1EE}"/>
              </a:ext>
            </a:extLst>
          </p:cNvPr>
          <p:cNvCxnSpPr>
            <a:cxnSpLocks/>
          </p:cNvCxnSpPr>
          <p:nvPr/>
        </p:nvCxnSpPr>
        <p:spPr>
          <a:xfrm>
            <a:off x="1312545" y="2255791"/>
            <a:ext cx="360634" cy="0"/>
          </a:xfrm>
          <a:prstGeom prst="line">
            <a:avLst/>
          </a:prstGeom>
          <a:ln w="38100">
            <a:solidFill>
              <a:srgbClr val="0418AC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734BC38-83DC-4F01-B892-F4C0A6E80AEF}"/>
              </a:ext>
            </a:extLst>
          </p:cNvPr>
          <p:cNvCxnSpPr>
            <a:cxnSpLocks/>
          </p:cNvCxnSpPr>
          <p:nvPr/>
        </p:nvCxnSpPr>
        <p:spPr>
          <a:xfrm>
            <a:off x="2437016" y="3678181"/>
            <a:ext cx="360634" cy="0"/>
          </a:xfrm>
          <a:prstGeom prst="line">
            <a:avLst/>
          </a:prstGeom>
          <a:ln w="38100">
            <a:solidFill>
              <a:srgbClr val="0418AC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B6CEF30-B6C6-4860-A282-E212E622F1D9}"/>
              </a:ext>
            </a:extLst>
          </p:cNvPr>
          <p:cNvCxnSpPr>
            <a:cxnSpLocks/>
          </p:cNvCxnSpPr>
          <p:nvPr/>
        </p:nvCxnSpPr>
        <p:spPr>
          <a:xfrm>
            <a:off x="1952261" y="2630309"/>
            <a:ext cx="36063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B135DB-9D05-460D-B051-C88B424A0782}"/>
              </a:ext>
            </a:extLst>
          </p:cNvPr>
          <p:cNvGrpSpPr/>
          <p:nvPr/>
        </p:nvGrpSpPr>
        <p:grpSpPr>
          <a:xfrm>
            <a:off x="4530214" y="1523623"/>
            <a:ext cx="3891591" cy="667875"/>
            <a:chOff x="3744509" y="2522318"/>
            <a:chExt cx="3643126" cy="780741"/>
          </a:xfrm>
        </p:grpSpPr>
        <p:sp>
          <p:nvSpPr>
            <p:cNvPr id="44" name="Cloud 43">
              <a:extLst>
                <a:ext uri="{FF2B5EF4-FFF2-40B4-BE49-F238E27FC236}">
                  <a16:creationId xmlns:a16="http://schemas.microsoft.com/office/drawing/2014/main" id="{90ADA7EB-00FD-47B1-BB12-0992C688B728}"/>
                </a:ext>
              </a:extLst>
            </p:cNvPr>
            <p:cNvSpPr/>
            <p:nvPr/>
          </p:nvSpPr>
          <p:spPr>
            <a:xfrm>
              <a:off x="3744509" y="2535551"/>
              <a:ext cx="1146806" cy="767508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r>
                <a:rPr lang="en-US" sz="2400" b="1" kern="12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khi</a:t>
              </a:r>
              <a:endPara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45" name="Cloud 44">
              <a:extLst>
                <a:ext uri="{FF2B5EF4-FFF2-40B4-BE49-F238E27FC236}">
                  <a16:creationId xmlns:a16="http://schemas.microsoft.com/office/drawing/2014/main" id="{9BBE1BA8-7C37-457F-A0F8-950BB4E6C891}"/>
                </a:ext>
              </a:extLst>
            </p:cNvPr>
            <p:cNvSpPr/>
            <p:nvPr/>
          </p:nvSpPr>
          <p:spPr>
            <a:xfrm>
              <a:off x="5888893" y="2522318"/>
              <a:ext cx="1498742" cy="718716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r>
                <a:rPr lang="en-US" sz="2400" b="1" kern="12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đi</a:t>
              </a:r>
              <a:endPara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0E967B1-0D8A-44E4-B8A6-832357C5B6D9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4890359" y="2909466"/>
              <a:ext cx="1052302" cy="983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428C9B6-F310-47F3-B5F8-46046751ED79}"/>
              </a:ext>
            </a:extLst>
          </p:cNvPr>
          <p:cNvGrpSpPr/>
          <p:nvPr/>
        </p:nvGrpSpPr>
        <p:grpSpPr>
          <a:xfrm>
            <a:off x="4571999" y="2073752"/>
            <a:ext cx="3926693" cy="697265"/>
            <a:chOff x="3744509" y="2522318"/>
            <a:chExt cx="3643126" cy="7807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0" name="Cloud 79">
              <a:extLst>
                <a:ext uri="{FF2B5EF4-FFF2-40B4-BE49-F238E27FC236}">
                  <a16:creationId xmlns:a16="http://schemas.microsoft.com/office/drawing/2014/main" id="{FF161EF7-CEBB-4736-AF2A-95F926DFA6B2}"/>
                </a:ext>
              </a:extLst>
            </p:cNvPr>
            <p:cNvSpPr/>
            <p:nvPr/>
          </p:nvSpPr>
          <p:spPr>
            <a:xfrm>
              <a:off x="3744509" y="2535551"/>
              <a:ext cx="1146806" cy="767508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r>
                <a:rPr lang="en-US" sz="2400" b="1" kern="12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gió</a:t>
              </a:r>
              <a:endPara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1" name="Cloud 80">
              <a:extLst>
                <a:ext uri="{FF2B5EF4-FFF2-40B4-BE49-F238E27FC236}">
                  <a16:creationId xmlns:a16="http://schemas.microsoft.com/office/drawing/2014/main" id="{051686F2-F360-4A84-AFDB-AABB73F5746D}"/>
                </a:ext>
              </a:extLst>
            </p:cNvPr>
            <p:cNvSpPr/>
            <p:nvPr/>
          </p:nvSpPr>
          <p:spPr>
            <a:xfrm>
              <a:off x="5888893" y="2522318"/>
              <a:ext cx="1498742" cy="718716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r>
                <a:rPr lang="en-US" sz="2400" b="1" kern="12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gõ</a:t>
              </a:r>
              <a:endPara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E13BFC64-8231-42B6-9C49-5E5EA35A8AA9}"/>
                </a:ext>
              </a:extLst>
            </p:cNvPr>
            <p:cNvCxnSpPr>
              <a:cxnSpLocks/>
              <a:stCxn id="80" idx="0"/>
            </p:cNvCxnSpPr>
            <p:nvPr/>
          </p:nvCxnSpPr>
          <p:spPr>
            <a:xfrm flipV="1">
              <a:off x="4890359" y="2909466"/>
              <a:ext cx="1052302" cy="9839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E8D7A8-B667-4041-8BFD-3FCBA4A01411}"/>
              </a:ext>
            </a:extLst>
          </p:cNvPr>
          <p:cNvGrpSpPr/>
          <p:nvPr/>
        </p:nvGrpSpPr>
        <p:grpSpPr>
          <a:xfrm>
            <a:off x="4530214" y="2618237"/>
            <a:ext cx="3970918" cy="648284"/>
            <a:chOff x="3617428" y="4364590"/>
            <a:chExt cx="3499109" cy="682226"/>
          </a:xfrm>
        </p:grpSpPr>
        <p:sp>
          <p:nvSpPr>
            <p:cNvPr id="52" name="Cloud 51">
              <a:extLst>
                <a:ext uri="{FF2B5EF4-FFF2-40B4-BE49-F238E27FC236}">
                  <a16:creationId xmlns:a16="http://schemas.microsoft.com/office/drawing/2014/main" id="{C2E1FD3B-DBDC-4445-9F1B-A63D7B1B77C7}"/>
                </a:ext>
              </a:extLst>
            </p:cNvPr>
            <p:cNvSpPr/>
            <p:nvPr/>
          </p:nvSpPr>
          <p:spPr>
            <a:xfrm>
              <a:off x="3617428" y="4364590"/>
              <a:ext cx="1101446" cy="634763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r>
                <a:rPr lang="en-US" sz="2400" b="1" kern="12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lá</a:t>
              </a:r>
              <a:endPara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53" name="Cloud 52">
              <a:extLst>
                <a:ext uri="{FF2B5EF4-FFF2-40B4-BE49-F238E27FC236}">
                  <a16:creationId xmlns:a16="http://schemas.microsoft.com/office/drawing/2014/main" id="{F21BA888-A307-4AAA-8953-1252DE681CFB}"/>
                </a:ext>
              </a:extLst>
            </p:cNvPr>
            <p:cNvSpPr/>
            <p:nvPr/>
          </p:nvSpPr>
          <p:spPr>
            <a:xfrm>
              <a:off x="5755610" y="4377294"/>
              <a:ext cx="1360927" cy="669522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r>
                <a:rPr lang="en-US" sz="2400" b="1" kern="12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Cả</a:t>
              </a:r>
              <a:endPara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0B1CC8B-A378-47F5-A161-1056C6965EAC}"/>
                </a:ext>
              </a:extLst>
            </p:cNvPr>
            <p:cNvCxnSpPr/>
            <p:nvPr/>
          </p:nvCxnSpPr>
          <p:spPr>
            <a:xfrm>
              <a:off x="4709886" y="4643208"/>
              <a:ext cx="104572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C09612-7E83-4B94-81FF-56FAADD0658B}"/>
              </a:ext>
            </a:extLst>
          </p:cNvPr>
          <p:cNvGrpSpPr/>
          <p:nvPr/>
        </p:nvGrpSpPr>
        <p:grpSpPr>
          <a:xfrm>
            <a:off x="4467069" y="3185394"/>
            <a:ext cx="4037749" cy="702797"/>
            <a:chOff x="3744509" y="2535551"/>
            <a:chExt cx="3861983" cy="76750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" name="Cloud 6"/>
            <p:cNvSpPr/>
            <p:nvPr/>
          </p:nvSpPr>
          <p:spPr>
            <a:xfrm>
              <a:off x="3744509" y="2535551"/>
              <a:ext cx="1146806" cy="767508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r>
                <a:rPr lang="en-US" sz="2400" b="1" kern="12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im</a:t>
              </a:r>
              <a:endPara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" name="Cloud 7"/>
            <p:cNvSpPr/>
            <p:nvPr/>
          </p:nvSpPr>
          <p:spPr>
            <a:xfrm>
              <a:off x="6107750" y="2535551"/>
              <a:ext cx="1498742" cy="718716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r>
                <a:rPr lang="en-US" sz="2400" b="1" kern="12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chim</a:t>
              </a:r>
              <a:endPara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18" name="Straight Arrow Connector 17"/>
            <p:cNvCxnSpPr>
              <a:cxnSpLocks/>
              <a:stCxn id="7" idx="0"/>
            </p:cNvCxnSpPr>
            <p:nvPr/>
          </p:nvCxnSpPr>
          <p:spPr>
            <a:xfrm flipV="1">
              <a:off x="4890359" y="2891989"/>
              <a:ext cx="1217390" cy="27316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48B3E2F-5E7F-4CB8-A855-5B3A21F2F939}"/>
              </a:ext>
            </a:extLst>
          </p:cNvPr>
          <p:cNvGrpSpPr/>
          <p:nvPr/>
        </p:nvGrpSpPr>
        <p:grpSpPr>
          <a:xfrm>
            <a:off x="4394092" y="3733469"/>
            <a:ext cx="4165292" cy="742908"/>
            <a:chOff x="3404636" y="2535551"/>
            <a:chExt cx="4201856" cy="797995"/>
          </a:xfrm>
        </p:grpSpPr>
        <p:sp>
          <p:nvSpPr>
            <p:cNvPr id="84" name="Cloud 83">
              <a:extLst>
                <a:ext uri="{FF2B5EF4-FFF2-40B4-BE49-F238E27FC236}">
                  <a16:creationId xmlns:a16="http://schemas.microsoft.com/office/drawing/2014/main" id="{08305412-19A5-459D-8517-38673C91BBA0}"/>
                </a:ext>
              </a:extLst>
            </p:cNvPr>
            <p:cNvSpPr/>
            <p:nvPr/>
          </p:nvSpPr>
          <p:spPr>
            <a:xfrm>
              <a:off x="3404636" y="2566038"/>
              <a:ext cx="1593536" cy="767508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r>
                <a:rPr lang="en-US" sz="2400" b="1" kern="12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sóng</a:t>
              </a:r>
              <a:endPara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5" name="Cloud 84">
              <a:extLst>
                <a:ext uri="{FF2B5EF4-FFF2-40B4-BE49-F238E27FC236}">
                  <a16:creationId xmlns:a16="http://schemas.microsoft.com/office/drawing/2014/main" id="{2B9AC11A-D321-4EC2-BEE0-811AA1B9F594}"/>
                </a:ext>
              </a:extLst>
            </p:cNvPr>
            <p:cNvSpPr/>
            <p:nvPr/>
          </p:nvSpPr>
          <p:spPr>
            <a:xfrm>
              <a:off x="6107750" y="2535551"/>
              <a:ext cx="1498742" cy="718716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r>
                <a:rPr lang="en-US" sz="2400" b="1" kern="12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trong</a:t>
              </a:r>
              <a:endPara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C547449-0AAA-4F1C-A297-199A23E56BE7}"/>
                </a:ext>
              </a:extLst>
            </p:cNvPr>
            <p:cNvCxnSpPr>
              <a:cxnSpLocks/>
              <a:stCxn id="84" idx="0"/>
            </p:cNvCxnSpPr>
            <p:nvPr/>
          </p:nvCxnSpPr>
          <p:spPr>
            <a:xfrm flipV="1">
              <a:off x="4996844" y="2922475"/>
              <a:ext cx="973588" cy="2731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B39E47-BA2A-478B-9FA9-FF2DA63DED03}"/>
              </a:ext>
            </a:extLst>
          </p:cNvPr>
          <p:cNvGrpSpPr/>
          <p:nvPr/>
        </p:nvGrpSpPr>
        <p:grpSpPr>
          <a:xfrm>
            <a:off x="4467070" y="4370787"/>
            <a:ext cx="3814996" cy="648284"/>
            <a:chOff x="3617428" y="4364590"/>
            <a:chExt cx="3499109" cy="682226"/>
          </a:xfrm>
        </p:grpSpPr>
        <p:sp>
          <p:nvSpPr>
            <p:cNvPr id="22" name="Cloud 21"/>
            <p:cNvSpPr/>
            <p:nvPr/>
          </p:nvSpPr>
          <p:spPr>
            <a:xfrm>
              <a:off x="3617428" y="4364590"/>
              <a:ext cx="1101446" cy="634763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r>
                <a:rPr lang="en-US" sz="2400" b="1" kern="12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ơi</a:t>
              </a:r>
              <a:endPara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23" name="Cloud 22"/>
            <p:cNvSpPr/>
            <p:nvPr/>
          </p:nvSpPr>
          <p:spPr>
            <a:xfrm>
              <a:off x="5755610" y="4377294"/>
              <a:ext cx="1360927" cy="669522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r>
                <a:rPr lang="en-US" sz="2400" b="1" kern="12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khơi</a:t>
              </a:r>
              <a:endPara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4709886" y="4643208"/>
              <a:ext cx="104572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17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360659" y="1913860"/>
            <a:ext cx="5188457" cy="1265042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Trả lời câu hỏi</a:t>
            </a:r>
          </a:p>
        </p:txBody>
      </p:sp>
      <p:sp>
        <p:nvSpPr>
          <p:cNvPr id="3" name="Oval 2"/>
          <p:cNvSpPr/>
          <p:nvPr/>
        </p:nvSpPr>
        <p:spPr>
          <a:xfrm>
            <a:off x="1585638" y="1976269"/>
            <a:ext cx="1210726" cy="109654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44679" y="1105786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Tiết 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7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676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015" y="78441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                                     </a:t>
            </a:r>
          </a:p>
        </p:txBody>
      </p:sp>
      <p:sp>
        <p:nvSpPr>
          <p:cNvPr id="8" name="Oval 7"/>
          <p:cNvSpPr/>
          <p:nvPr/>
        </p:nvSpPr>
        <p:spPr>
          <a:xfrm>
            <a:off x="107712" y="4361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0391" y="589403"/>
            <a:ext cx="3754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a. Ở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khổ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5500" y="2725823"/>
            <a:ext cx="4895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314" y="1472947"/>
            <a:ext cx="2875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24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400" dirty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400" dirty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dirty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lùa</a:t>
            </a:r>
            <a:r>
              <a:rPr lang="en-US" sz="2400" dirty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tán</a:t>
            </a:r>
            <a:r>
              <a:rPr lang="en-US" sz="2400" dirty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 smtClean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43063" y="589403"/>
            <a:ext cx="30981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Ai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tìm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Bay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chim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Lùa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…</a:t>
            </a:r>
          </a:p>
          <a:p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quá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gõ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cửa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hoài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Đẩy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sóng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dâng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cao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Thổi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căng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5500" y="3292582"/>
            <a:ext cx="4379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Khi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nhớ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gió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gõ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cửa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đẩy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dâng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thổi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buồm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lớn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687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015" y="78441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Trả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lời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                                          </a:t>
            </a:r>
          </a:p>
        </p:txBody>
      </p:sp>
      <p:sp>
        <p:nvSpPr>
          <p:cNvPr id="8" name="Oval 7"/>
          <p:cNvSpPr/>
          <p:nvPr/>
        </p:nvSpPr>
        <p:spPr>
          <a:xfrm>
            <a:off x="107712" y="4361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338" y="777761"/>
            <a:ext cx="4964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xảy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gió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7311" y="1239426"/>
            <a:ext cx="4216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Khi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gió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lá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buồn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lặng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gõ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cửa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ngủ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buồm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khơi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76972" y="552631"/>
            <a:ext cx="30981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Khi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vắng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lặng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im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chim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Chẳng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ai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gõ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cửa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Sóng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nước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chẳng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khơi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Ai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ơi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vòm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r"/>
            <a:r>
              <a:rPr lang="en-US" sz="2000" dirty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Ngân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)</a:t>
            </a:r>
            <a:endParaRPr lang="en-US" sz="18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16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FCC0C0-67D7-4B12-A0FD-5652C9873529}"/>
              </a:ext>
            </a:extLst>
          </p:cNvPr>
          <p:cNvSpPr txBox="1"/>
          <p:nvPr/>
        </p:nvSpPr>
        <p:spPr>
          <a:xfrm>
            <a:off x="0" y="311526"/>
            <a:ext cx="9018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b="1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400" b="1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400" b="1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400" b="1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400" b="1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400" b="1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b="1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400" b="1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khổ</a:t>
            </a:r>
            <a:r>
              <a:rPr lang="en-US" sz="2400" b="1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2400" b="1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cuối</a:t>
            </a:r>
            <a:r>
              <a:rPr lang="en-US" sz="2400" b="1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4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( SHS </a:t>
            </a:r>
            <a:r>
              <a:rPr lang="en-US" sz="24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sz="24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12).</a:t>
            </a:r>
            <a:endParaRPr lang="en-US" sz="2400" b="1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57"/>
          <a:stretch/>
        </p:blipFill>
        <p:spPr bwMode="auto">
          <a:xfrm>
            <a:off x="154113" y="1319355"/>
            <a:ext cx="8435083" cy="236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6172" y="2609177"/>
            <a:ext cx="8220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P001 4 hang 1 ô ly" panose="020B0603050302020204" pitchFamily="34" charset="0"/>
              </a:rPr>
              <a:t>im</a:t>
            </a:r>
            <a:r>
              <a:rPr lang="en-US" sz="3200" dirty="0" smtClean="0">
                <a:latin typeface="HP001 4 hang 1 ô ly" panose="020B0603050302020204" pitchFamily="34" charset="0"/>
              </a:rPr>
              <a:t>,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chim</a:t>
            </a:r>
            <a:r>
              <a:rPr lang="en-US" sz="3200" dirty="0" smtClean="0">
                <a:latin typeface="HP001 4 hang 1 ô ly" panose="020B0603050302020204" pitchFamily="34" charset="0"/>
              </a:rPr>
              <a:t> -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ơi</a:t>
            </a:r>
            <a:r>
              <a:rPr lang="en-US" sz="3200" dirty="0" smtClean="0">
                <a:latin typeface="HP001 4 hang 1 ô ly" panose="020B0603050302020204" pitchFamily="34" charset="0"/>
              </a:rPr>
              <a:t>,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khơi</a:t>
            </a:r>
            <a:endParaRPr lang="en-US" sz="3200" dirty="0">
              <a:latin typeface="HP001 4 hang 1 ô ly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7626" y="1893736"/>
            <a:ext cx="82206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HP001 4 hang 1 ô ly" panose="020B0603050302020204" pitchFamily="34" charset="0"/>
              </a:rPr>
              <a:t>v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ắng</a:t>
            </a:r>
            <a:r>
              <a:rPr lang="en-US" sz="3200" dirty="0">
                <a:latin typeface="HP001 4 hang 1 ô ly" panose="020B0603050302020204" pitchFamily="34" charset="0"/>
              </a:rPr>
              <a:t>,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chẳng</a:t>
            </a:r>
            <a:r>
              <a:rPr lang="en-US" sz="3200" dirty="0">
                <a:latin typeface="HP001 4 hang 1 ô ly" panose="020B0603050302020204" pitchFamily="34" charset="0"/>
              </a:rPr>
              <a:t>,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lặng</a:t>
            </a:r>
            <a:endParaRPr lang="en-US" sz="3200" dirty="0" smtClean="0">
              <a:latin typeface="HP001 4 hang 1 ô ly" panose="020B0603050302020204" pitchFamily="34" charset="0"/>
            </a:endParaRPr>
          </a:p>
          <a:p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endParaRPr lang="en-US" sz="3200" dirty="0"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39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6336" y="66949"/>
            <a:ext cx="24873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gió</a:t>
            </a:r>
            <a:endParaRPr lang="en-US" sz="24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12" y="4361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76" y="4361"/>
            <a:ext cx="2923260" cy="70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77" y="556284"/>
            <a:ext cx="6440038" cy="455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48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65163" y="537075"/>
            <a:ext cx="5781930" cy="1630018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19193" y="780584"/>
            <a:ext cx="1212574" cy="114300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478464"/>
            <a:ext cx="9144000" cy="4665036"/>
            <a:chOff x="0" y="478464"/>
            <a:chExt cx="9144000" cy="4665036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475013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99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3D1995-1785-4051-AEB6-8448EC148F06}"/>
              </a:ext>
            </a:extLst>
          </p:cNvPr>
          <p:cNvSpPr txBox="1"/>
          <p:nvPr/>
        </p:nvSpPr>
        <p:spPr>
          <a:xfrm>
            <a:off x="515496" y="2081130"/>
            <a:ext cx="827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Mặc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bộ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đồng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phục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3D1995-1785-4051-AEB6-8448EC148F06}"/>
              </a:ext>
            </a:extLst>
          </p:cNvPr>
          <p:cNvSpPr txBox="1"/>
          <p:nvPr/>
        </p:nvSpPr>
        <p:spPr>
          <a:xfrm>
            <a:off x="515497" y="2974982"/>
            <a:ext cx="827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2.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1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D1995-1785-4051-AEB6-8448EC148F06}"/>
              </a:ext>
            </a:extLst>
          </p:cNvPr>
          <p:cNvSpPr txBox="1"/>
          <p:nvPr/>
        </p:nvSpPr>
        <p:spPr>
          <a:xfrm>
            <a:off x="1235579" y="930425"/>
            <a:ext cx="627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1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</a:t>
            </a:r>
            <a:endParaRPr lang="en-US" sz="2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20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altLang="zh-CN" sz="2800" b="1" kern="1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Nhờ</a:t>
            </a:r>
            <a:r>
              <a:rPr lang="en-US" altLang="zh-CN" sz="2800" b="1" kern="1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đâu</a:t>
            </a:r>
            <a:r>
              <a:rPr lang="en-US" altLang="zh-CN" sz="2800" b="1" kern="1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mà</a:t>
            </a:r>
            <a:r>
              <a:rPr lang="en-US" altLang="zh-CN" sz="2800" b="1" kern="1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2800" b="1" kern="1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800" b="1" kern="1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đó</a:t>
            </a:r>
            <a:r>
              <a:rPr lang="en-US" altLang="zh-CN" sz="2800" b="1" kern="1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b="1" kern="1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thể</a:t>
            </a:r>
            <a:r>
              <a:rPr lang="en-US" altLang="zh-CN" sz="2800" b="1" kern="1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chuyển</a:t>
            </a:r>
            <a:r>
              <a:rPr lang="en-US" altLang="zh-CN" sz="2800" b="1" kern="1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động</a:t>
            </a:r>
            <a:r>
              <a:rPr lang="en-US" altLang="zh-CN" sz="2800" b="1" kern="1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800" b="1" kern="1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7" y="3849838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altLang="zh-CN" sz="2800" kern="1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r>
              <a:rPr lang="en-US" altLang="zh-CN" sz="2800" b="1" kern="1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vẽ</a:t>
            </a:r>
            <a:r>
              <a:rPr lang="en-US" altLang="zh-CN" sz="2800" b="1" kern="1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2800" b="1" kern="1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800" b="1" kern="1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2800" b="1" kern="1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800" b="1" kern="1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7" y="124112"/>
            <a:ext cx="8505646" cy="36704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92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9055" y="19614"/>
            <a:ext cx="9144001" cy="1448656"/>
          </a:xfrm>
          <a:prstGeom prst="roundRect">
            <a:avLst/>
          </a:prstGeom>
          <a:solidFill>
            <a:srgbClr val="2CD434"/>
          </a:solidFill>
          <a:ln w="76200">
            <a:solidFill>
              <a:srgbClr val="00924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TÔI VÀ CÁC BẠN</a:t>
            </a:r>
          </a:p>
        </p:txBody>
      </p:sp>
      <p:sp>
        <p:nvSpPr>
          <p:cNvPr id="5" name="Oval 4"/>
          <p:cNvSpPr/>
          <p:nvPr/>
        </p:nvSpPr>
        <p:spPr>
          <a:xfrm>
            <a:off x="174526" y="98650"/>
            <a:ext cx="1575559" cy="12905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2CD434"/>
                </a:solidFill>
              </a:rPr>
              <a:t>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95088" l="396" r="98575">
                        <a14:foregroundMark x1="96912" y1="12632" x2="96912" y2="1263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557" y="1561336"/>
            <a:ext cx="7176977" cy="161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3071191" cy="1630018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Đọc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186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245" y="1899433"/>
            <a:ext cx="5432755" cy="324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3904" y="186950"/>
            <a:ext cx="2348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gió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107" y="739582"/>
            <a:ext cx="30981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Ai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tìm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Bay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chim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Lùa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…</a:t>
            </a:r>
          </a:p>
          <a:p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quá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gõ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cửa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hoài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Đẩy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sóng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dâng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cao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Thổi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căng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954" y="4511729"/>
            <a:ext cx="356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0418AC"/>
                </a:solidFill>
              </a:rPr>
              <a:t>Đọc từng dòng thơ/ từng khổ thơ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08750" y="739582"/>
            <a:ext cx="30981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Khi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vắng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lặng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im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chim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Chẳng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ai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gõ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cửa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Sóng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nước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chẳng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khơi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Ai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ơi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vòm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r"/>
            <a:r>
              <a:rPr lang="en-US" sz="2000" dirty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Ngân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)</a:t>
            </a:r>
            <a:endParaRPr lang="en-US" sz="1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530" y="0"/>
            <a:ext cx="2243470" cy="203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2004" y="4532504"/>
            <a:ext cx="13936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tx1"/>
                </a:solidFill>
              </a:rPr>
              <a:t>Giải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nghĩa</a:t>
            </a:r>
            <a:r>
              <a:rPr lang="en-US" sz="1800" dirty="0">
                <a:solidFill>
                  <a:srgbClr val="0418AC"/>
                </a:solidFill>
              </a:rPr>
              <a:t>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4683" y="4507836"/>
            <a:ext cx="39773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Lùa</a:t>
            </a:r>
            <a:r>
              <a:rPr lang="en-US" sz="1800" dirty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luồn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qua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chỗ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trống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,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hẹp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1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36995" y="4561064"/>
            <a:ext cx="39950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hoài</a:t>
            </a:r>
            <a:r>
              <a:rPr lang="en-US" sz="1800" dirty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mãi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thôi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                         </a:t>
            </a:r>
            <a:endParaRPr lang="en-US" sz="1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0133" y="4417511"/>
            <a:ext cx="68791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vòm</a:t>
            </a:r>
            <a:r>
              <a:rPr lang="en-US" sz="1800" dirty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1800" dirty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 :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đan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xen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khum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khum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úp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xuống</a:t>
            </a:r>
            <a:endParaRPr lang="en-US" sz="18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3077" y="657270"/>
            <a:ext cx="2919181" cy="1570843"/>
            <a:chOff x="1489533" y="125760"/>
            <a:chExt cx="2919181" cy="1570843"/>
          </a:xfrm>
        </p:grpSpPr>
        <p:grpSp>
          <p:nvGrpSpPr>
            <p:cNvPr id="15" name="Group 14"/>
            <p:cNvGrpSpPr/>
            <p:nvPr/>
          </p:nvGrpSpPr>
          <p:grpSpPr>
            <a:xfrm>
              <a:off x="4245430" y="1441342"/>
              <a:ext cx="163284" cy="255261"/>
              <a:chOff x="4245430" y="1441342"/>
              <a:chExt cx="163284" cy="255261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H="1">
                <a:off x="4245430" y="1441342"/>
                <a:ext cx="108856" cy="24594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4299858" y="1450659"/>
                <a:ext cx="108856" cy="24594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 flipH="1">
              <a:off x="1489533" y="125760"/>
              <a:ext cx="28647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867" y="2463131"/>
            <a:ext cx="3367964" cy="1566111"/>
            <a:chOff x="1040750" y="130492"/>
            <a:chExt cx="3367964" cy="1566111"/>
          </a:xfrm>
        </p:grpSpPr>
        <p:grpSp>
          <p:nvGrpSpPr>
            <p:cNvPr id="20" name="Group 19"/>
            <p:cNvGrpSpPr/>
            <p:nvPr/>
          </p:nvGrpSpPr>
          <p:grpSpPr>
            <a:xfrm>
              <a:off x="4245430" y="1441342"/>
              <a:ext cx="163284" cy="255261"/>
              <a:chOff x="4245430" y="1441342"/>
              <a:chExt cx="163284" cy="255261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4245430" y="1441342"/>
                <a:ext cx="108856" cy="24594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4299858" y="1450659"/>
                <a:ext cx="108856" cy="24594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1040750" y="13049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626599" y="771725"/>
            <a:ext cx="2964307" cy="1465705"/>
            <a:chOff x="1444407" y="230898"/>
            <a:chExt cx="2964307" cy="1465705"/>
          </a:xfrm>
        </p:grpSpPr>
        <p:grpSp>
          <p:nvGrpSpPr>
            <p:cNvPr id="25" name="Group 24"/>
            <p:cNvGrpSpPr/>
            <p:nvPr/>
          </p:nvGrpSpPr>
          <p:grpSpPr>
            <a:xfrm>
              <a:off x="4245430" y="1441342"/>
              <a:ext cx="163284" cy="255261"/>
              <a:chOff x="4245430" y="1441342"/>
              <a:chExt cx="163284" cy="255261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H="1">
                <a:off x="4245430" y="1441342"/>
                <a:ext cx="108856" cy="24594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4299858" y="1450659"/>
                <a:ext cx="108856" cy="24594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1444407" y="230898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660758" y="2554313"/>
            <a:ext cx="3039004" cy="1455326"/>
            <a:chOff x="1369710" y="241277"/>
            <a:chExt cx="3039004" cy="1455326"/>
          </a:xfrm>
        </p:grpSpPr>
        <p:grpSp>
          <p:nvGrpSpPr>
            <p:cNvPr id="30" name="Group 29"/>
            <p:cNvGrpSpPr/>
            <p:nvPr/>
          </p:nvGrpSpPr>
          <p:grpSpPr>
            <a:xfrm>
              <a:off x="4245430" y="1441342"/>
              <a:ext cx="163284" cy="255261"/>
              <a:chOff x="4245430" y="1441342"/>
              <a:chExt cx="163284" cy="255261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H="1">
                <a:off x="4245430" y="1441342"/>
                <a:ext cx="108856" cy="24594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4299858" y="1450659"/>
                <a:ext cx="108856" cy="24594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/>
            <p:cNvSpPr txBox="1"/>
            <p:nvPr/>
          </p:nvSpPr>
          <p:spPr>
            <a:xfrm>
              <a:off x="1369710" y="241277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625635" y="4525234"/>
            <a:ext cx="65184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1800" dirty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trông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đẹp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mắt</a:t>
            </a:r>
            <a:r>
              <a:rPr lang="en-US" sz="1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                                                     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4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12" grpId="0" animBg="1"/>
      <p:bldP spid="1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F2897D-6326-478F-843E-6A2793ECC116}"/>
              </a:ext>
            </a:extLst>
          </p:cNvPr>
          <p:cNvSpPr txBox="1"/>
          <p:nvPr/>
        </p:nvSpPr>
        <p:spPr>
          <a:xfrm>
            <a:off x="1388441" y="3917018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2800" kern="1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vòm</a:t>
            </a:r>
            <a:r>
              <a:rPr lang="en-US" sz="2800" kern="1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lá</a:t>
            </a:r>
            <a:endParaRPr lang="en-US" sz="2800" kern="12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E4999C-C3F2-4025-BEB3-D5D61BBF2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2" y="739739"/>
            <a:ext cx="3597099" cy="29126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19E59F-6088-4863-82BE-1C0D4C7EF6A4}"/>
              </a:ext>
            </a:extLst>
          </p:cNvPr>
          <p:cNvSpPr txBox="1"/>
          <p:nvPr/>
        </p:nvSpPr>
        <p:spPr>
          <a:xfrm>
            <a:off x="5775665" y="3917018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2800" kern="1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biếc</a:t>
            </a:r>
            <a:endParaRPr lang="en-US" sz="2800" kern="12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8E58D-E7D1-49D8-9D1E-EC12DC741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77" y="688939"/>
            <a:ext cx="4377001" cy="29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245" y="1899433"/>
            <a:ext cx="5432755" cy="324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530" y="0"/>
            <a:ext cx="2243470" cy="203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8015" y="78441"/>
            <a:ext cx="772917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   </a:t>
            </a:r>
            <a:r>
              <a:rPr lang="en-US" sz="2200" dirty="0" err="1">
                <a:solidFill>
                  <a:schemeClr val="tx1"/>
                </a:solidFill>
              </a:rPr>
              <a:t>Tìm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trong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hai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khổ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thơ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cuối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những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tiếng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cùng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vần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với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nhau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7712" y="4361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9234" y="739582"/>
            <a:ext cx="30981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Khi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vắng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lặng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im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chim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Chẳng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ai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gõ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cửa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Sóng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nước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chẳng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khơi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Ai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ơi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vòm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4" name="Cloud 33"/>
          <p:cNvSpPr/>
          <p:nvPr/>
        </p:nvSpPr>
        <p:spPr>
          <a:xfrm>
            <a:off x="-88733" y="805153"/>
            <a:ext cx="1360715" cy="84466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vắng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1129287" y="1105269"/>
            <a:ext cx="352063" cy="141576"/>
          </a:xfrm>
          <a:custGeom>
            <a:avLst/>
            <a:gdLst>
              <a:gd name="connsiteX0" fmla="*/ 0 w 680484"/>
              <a:gd name="connsiteY0" fmla="*/ 96078 h 193436"/>
              <a:gd name="connsiteX1" fmla="*/ 255182 w 680484"/>
              <a:gd name="connsiteY1" fmla="*/ 385 h 193436"/>
              <a:gd name="connsiteX2" fmla="*/ 340242 w 680484"/>
              <a:gd name="connsiteY2" fmla="*/ 127975 h 193436"/>
              <a:gd name="connsiteX3" fmla="*/ 531628 w 680484"/>
              <a:gd name="connsiteY3" fmla="*/ 191771 h 193436"/>
              <a:gd name="connsiteX4" fmla="*/ 680484 w 680484"/>
              <a:gd name="connsiteY4" fmla="*/ 64180 h 19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484" h="193436">
                <a:moveTo>
                  <a:pt x="0" y="96078"/>
                </a:moveTo>
                <a:cubicBezTo>
                  <a:pt x="99237" y="45573"/>
                  <a:pt x="198475" y="-4931"/>
                  <a:pt x="255182" y="385"/>
                </a:cubicBezTo>
                <a:cubicBezTo>
                  <a:pt x="311889" y="5701"/>
                  <a:pt x="294168" y="96077"/>
                  <a:pt x="340242" y="127975"/>
                </a:cubicBezTo>
                <a:cubicBezTo>
                  <a:pt x="386316" y="159873"/>
                  <a:pt x="474921" y="202403"/>
                  <a:pt x="531628" y="191771"/>
                </a:cubicBezTo>
                <a:cubicBezTo>
                  <a:pt x="588335" y="181139"/>
                  <a:pt x="634409" y="122659"/>
                  <a:pt x="680484" y="6418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loud 35"/>
          <p:cNvSpPr/>
          <p:nvPr/>
        </p:nvSpPr>
        <p:spPr>
          <a:xfrm>
            <a:off x="1455121" y="824511"/>
            <a:ext cx="1360715" cy="84466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lặng</a:t>
            </a:r>
            <a:endParaRPr lang="en-US" sz="28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2807000" y="1210923"/>
            <a:ext cx="352063" cy="141576"/>
          </a:xfrm>
          <a:custGeom>
            <a:avLst/>
            <a:gdLst>
              <a:gd name="connsiteX0" fmla="*/ 0 w 680484"/>
              <a:gd name="connsiteY0" fmla="*/ 96078 h 193436"/>
              <a:gd name="connsiteX1" fmla="*/ 255182 w 680484"/>
              <a:gd name="connsiteY1" fmla="*/ 385 h 193436"/>
              <a:gd name="connsiteX2" fmla="*/ 340242 w 680484"/>
              <a:gd name="connsiteY2" fmla="*/ 127975 h 193436"/>
              <a:gd name="connsiteX3" fmla="*/ 531628 w 680484"/>
              <a:gd name="connsiteY3" fmla="*/ 191771 h 193436"/>
              <a:gd name="connsiteX4" fmla="*/ 680484 w 680484"/>
              <a:gd name="connsiteY4" fmla="*/ 64180 h 19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484" h="193436">
                <a:moveTo>
                  <a:pt x="0" y="96078"/>
                </a:moveTo>
                <a:cubicBezTo>
                  <a:pt x="99237" y="45573"/>
                  <a:pt x="198475" y="-4931"/>
                  <a:pt x="255182" y="385"/>
                </a:cubicBezTo>
                <a:cubicBezTo>
                  <a:pt x="311889" y="5701"/>
                  <a:pt x="294168" y="96077"/>
                  <a:pt x="340242" y="127975"/>
                </a:cubicBezTo>
                <a:cubicBezTo>
                  <a:pt x="386316" y="159873"/>
                  <a:pt x="474921" y="202403"/>
                  <a:pt x="531628" y="191771"/>
                </a:cubicBezTo>
                <a:cubicBezTo>
                  <a:pt x="588335" y="181139"/>
                  <a:pt x="634409" y="122659"/>
                  <a:pt x="680484" y="6418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loud 37"/>
          <p:cNvSpPr/>
          <p:nvPr/>
        </p:nvSpPr>
        <p:spPr>
          <a:xfrm>
            <a:off x="2983031" y="773073"/>
            <a:ext cx="1588969" cy="84466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chẳng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ED2DFD-556C-435E-BEE6-38FB68F31751}"/>
              </a:ext>
            </a:extLst>
          </p:cNvPr>
          <p:cNvSpPr txBox="1"/>
          <p:nvPr/>
        </p:nvSpPr>
        <p:spPr>
          <a:xfrm>
            <a:off x="645260" y="83715"/>
            <a:ext cx="772917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   </a:t>
            </a:r>
            <a:r>
              <a:rPr lang="en-US" sz="2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2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khổ</a:t>
            </a:r>
            <a:r>
              <a:rPr lang="en-US" sz="2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2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cuối</a:t>
            </a:r>
            <a:r>
              <a:rPr lang="en-US" sz="2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nhau</a:t>
            </a:r>
            <a:endParaRPr lang="en-US" sz="2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F4D44585-299B-4B54-99DB-6DD0203AAA02}"/>
              </a:ext>
            </a:extLst>
          </p:cNvPr>
          <p:cNvSpPr/>
          <p:nvPr/>
        </p:nvSpPr>
        <p:spPr>
          <a:xfrm>
            <a:off x="-71488" y="810427"/>
            <a:ext cx="1360715" cy="84466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vắng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29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7|1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2.2|5|5.5|5.5|5.3|4.1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3313</TotalTime>
  <Words>568</Words>
  <Application>Microsoft Office PowerPoint</Application>
  <PresentationFormat>On-screen Show (16:9)</PresentationFormat>
  <Paragraphs>124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Arial-SGK-TV</vt:lpstr>
      <vt:lpstr>Quicksand Medium</vt:lpstr>
      <vt:lpstr>DFPOP1-W9</vt:lpstr>
      <vt:lpstr>Times New Roman</vt:lpstr>
      <vt:lpstr>Calibri Light</vt:lpstr>
      <vt:lpstr>Calibri</vt:lpstr>
      <vt:lpstr>Arial-Rounded</vt:lpstr>
      <vt:lpstr>华康少女文字W5</vt:lpstr>
      <vt:lpstr>HP001 4 hang 1 ô ly</vt:lpstr>
      <vt:lpstr>Lato</vt:lpstr>
      <vt:lpstr>Simple Light</vt:lpstr>
      <vt:lpstr>Office Theme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Admin</cp:lastModifiedBy>
  <cp:revision>370</cp:revision>
  <dcterms:modified xsi:type="dcterms:W3CDTF">2024-01-17T02:47:40Z</dcterms:modified>
</cp:coreProperties>
</file>