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58" r:id="rId9"/>
    <p:sldId id="268" r:id="rId10"/>
    <p:sldId id="269" r:id="rId11"/>
    <p:sldId id="265" r:id="rId12"/>
    <p:sldId id="271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92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0" y="2672"/>
            <a:ext cx="16241712" cy="913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0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ĐỨC GIANG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5247" y="2895600"/>
            <a:ext cx="149352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585119" y="552521"/>
            <a:ext cx="2693464" cy="677108"/>
            <a:chOff x="1585119" y="552521"/>
            <a:chExt cx="2693464" cy="677108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552521"/>
              <a:ext cx="2186643" cy="677108"/>
              <a:chOff x="1470819" y="938334"/>
              <a:chExt cx="2071099" cy="56977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938334"/>
                <a:ext cx="533400" cy="543880"/>
                <a:chOff x="1737519" y="938334"/>
                <a:chExt cx="533400" cy="54388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948814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737519" y="938334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7450" y="938334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99356" y="552521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304800"/>
            <a:ext cx="14164090" cy="1754326"/>
            <a:chOff x="1470819" y="1943100"/>
            <a:chExt cx="14164090" cy="17543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43100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2059126"/>
            <a:ext cx="7848600" cy="6703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10319" y="1"/>
            <a:ext cx="16256000" cy="9144000"/>
            <a:chOff x="0" y="377687"/>
            <a:chExt cx="12192000" cy="648031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=""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94179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29" b="12930"/>
          <a:stretch/>
        </p:blipFill>
        <p:spPr>
          <a:xfrm>
            <a:off x="3211853" y="3939511"/>
            <a:ext cx="9572769" cy="3433149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08355" y="6425837"/>
            <a:ext cx="812800" cy="8128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08355" y="7425168"/>
            <a:ext cx="812800" cy="812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4092669" y="363941"/>
            <a:ext cx="8402300" cy="1614913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Wave2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7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latin typeface="UTM Avo" panose="02040603050506020204" pitchFamily="18" charset="0"/>
                <a:cs typeface="Arial"/>
                <a:sym typeface="Arial"/>
              </a:rPr>
              <a:t>ĐOÀN TÀU VUI VẺ!</a:t>
            </a:r>
          </a:p>
        </p:txBody>
      </p:sp>
    </p:spTree>
    <p:extLst>
      <p:ext uri="{BB962C8B-B14F-4D97-AF65-F5344CB8AC3E}">
        <p14:creationId xmlns:p14="http://schemas.microsoft.com/office/powerpoint/2010/main" val="17908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46" y="571342"/>
            <a:ext cx="3089571" cy="1889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3941" y="891048"/>
            <a:ext cx="3272169" cy="2000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309" y="26207"/>
            <a:ext cx="2391588" cy="2434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35997" y="0"/>
            <a:ext cx="3272169" cy="20006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3415053" y="3363620"/>
            <a:ext cx="9572769" cy="4212241"/>
            <a:chOff x="3438380" y="2409695"/>
            <a:chExt cx="7179577" cy="3159181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=""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5019950" y="2409695"/>
              <a:ext cx="523261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smtClean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8 789  ……..  9 000</a:t>
              </a:r>
              <a:endParaRPr lang="en-US" sz="5867" b="1" kern="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11262270" y="132632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7615111" y="132632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&gt;</a:t>
            </a:r>
            <a:endParaRPr lang="en-US" sz="5867" b="1" kern="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3860678" y="1292011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&lt;</a:t>
            </a:r>
            <a:endParaRPr lang="en-US" sz="5867" b="1" kern="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689799" y="6763060"/>
            <a:ext cx="812800" cy="8128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689799" y="7607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10319" y="0"/>
            <a:ext cx="16256000" cy="9144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46" y="571342"/>
            <a:ext cx="3089571" cy="1889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4224" y="839072"/>
            <a:ext cx="3272169" cy="2000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7365" y="-61923"/>
            <a:ext cx="2391588" cy="2434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6795" y="839072"/>
            <a:ext cx="3272169" cy="20006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3363227" y="3186207"/>
            <a:ext cx="9773883" cy="3849231"/>
            <a:chOff x="3438380" y="2681953"/>
            <a:chExt cx="7330412" cy="288692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=""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4293063" y="2681953"/>
              <a:ext cx="6475729" cy="888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733" b="1" kern="0" dirty="0" smtClean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5 641 ….. 5 000 + 600 + 40 + 1</a:t>
              </a:r>
              <a:endParaRPr lang="en-US" sz="3733" b="1" kern="0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3231611" y="140906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srgbClr val="0000FF"/>
                </a:solidFill>
                <a:latin typeface="UTM Avo" panose="02040603050506020204" pitchFamily="18" charset="0"/>
                <a:sym typeface="Arial"/>
              </a:rPr>
              <a:t>&gt;</a:t>
            </a:r>
            <a:endParaRPr lang="en-US" sz="5867" b="1" kern="0" dirty="0">
              <a:solidFill>
                <a:srgbClr val="0000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7199303" y="132632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srgbClr val="0000FF"/>
                </a:solidFill>
                <a:latin typeface="UTM Avo" panose="02040603050506020204" pitchFamily="18" charset="0"/>
                <a:sym typeface="Arial"/>
              </a:rPr>
              <a:t>&lt;</a:t>
            </a:r>
            <a:endParaRPr lang="en-US" sz="5867" b="1" kern="0" dirty="0">
              <a:solidFill>
                <a:srgbClr val="0000FF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11275515" y="142684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FF"/>
                </a:solidFill>
                <a:latin typeface="UTM Avo" panose="02040603050506020204" pitchFamily="18" charset="0"/>
                <a:sym typeface="Arial"/>
              </a:rPr>
              <a:t>=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120970" y="6629037"/>
            <a:ext cx="812800" cy="8128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120970" y="84073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9" y="-60582"/>
            <a:ext cx="16256000" cy="9204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86" y="131392"/>
            <a:ext cx="1817613" cy="1111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0328" y="-60582"/>
            <a:ext cx="2221440" cy="135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278" y="-313433"/>
            <a:ext cx="2060380" cy="2097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6392" y="57177"/>
            <a:ext cx="2060379" cy="12597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3351935" y="4173850"/>
            <a:ext cx="9572769" cy="4039708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=""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5663195" y="2539095"/>
              <a:ext cx="4661452" cy="1040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smtClean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9 899 …..  9 890</a:t>
              </a:r>
              <a:endParaRPr lang="en-US" sz="5867" b="1" kern="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4664443" y="2004902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=</a:t>
            </a:r>
            <a:endParaRPr lang="en-US" sz="5867" b="1" kern="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11678779" y="1977385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&lt;</a:t>
            </a:r>
            <a:endParaRPr lang="en-US" sz="5867" b="1" kern="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8171611" y="2004902"/>
            <a:ext cx="2060379" cy="1104900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smtClean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&gt;</a:t>
            </a:r>
            <a:endParaRPr lang="en-US" sz="5867" b="1" kern="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647021" y="7400757"/>
            <a:ext cx="812800" cy="8128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647021" y="82456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3431" y="3276600"/>
            <a:ext cx="149352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60: SO SÁNH CÁC SỐ TRONG PHẠM VI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D130F4-C082-D31B-0E0D-D126E00800FD}"/>
              </a:ext>
            </a:extLst>
          </p:cNvPr>
          <p:cNvSpPr txBox="1"/>
          <p:nvPr/>
        </p:nvSpPr>
        <p:spPr>
          <a:xfrm>
            <a:off x="1013728" y="2743200"/>
            <a:ext cx="14478000" cy="343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100 0000.</a:t>
            </a:r>
          </a:p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100 000).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41 217 &lt; 46 616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14119" y="228600"/>
            <a:ext cx="6934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623719" y="304800"/>
            <a:ext cx="449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311</Words>
  <Application>Microsoft Office PowerPoint</Application>
  <PresentationFormat>Custom</PresentationFormat>
  <Paragraphs>57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123</cp:revision>
  <dcterms:created xsi:type="dcterms:W3CDTF">2022-07-10T01:37:20Z</dcterms:created>
  <dcterms:modified xsi:type="dcterms:W3CDTF">2023-03-16T10:42:30Z</dcterms:modified>
</cp:coreProperties>
</file>