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154DFF"/>
    <a:srgbClr val="5CD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0035-B920-4205-BBAF-A8BA0459703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4853D-B0DA-4704-8342-BBB644F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3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7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57977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785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A310-8777-4983-B8E3-600E48AF8F7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B0A4-F5B5-41E3-B301-B745DB97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3)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86200" y="268941"/>
            <a:ext cx="3388659" cy="8068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3682" y="1613647"/>
            <a:ext cx="7624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9999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529" y="1761565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5923" y="2485277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8517" y="3246902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6505" y="3950829"/>
            <a:ext cx="126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38" y="3508512"/>
            <a:ext cx="3053120" cy="30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5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7542" y="1694330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7541" y="2823883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7540" y="3953436"/>
            <a:ext cx="5829299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Ba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94176" y="1694330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8472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94176" y="2823883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94176" y="3953436"/>
            <a:ext cx="1627094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77" y="3953436"/>
            <a:ext cx="2838846" cy="29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7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7542" y="1667436"/>
            <a:ext cx="2151529" cy="712694"/>
            <a:chOff x="1223682" y="1653988"/>
            <a:chExt cx="2460812" cy="712694"/>
          </a:xfrm>
        </p:grpSpPr>
        <p:sp>
          <p:nvSpPr>
            <p:cNvPr id="3" name="Rounded Rectangle 2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3 500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649071" y="1667436"/>
            <a:ext cx="2164977" cy="712694"/>
            <a:chOff x="1223682" y="1653988"/>
            <a:chExt cx="2460813" cy="712694"/>
          </a:xfrm>
        </p:grpSpPr>
        <p:sp>
          <p:nvSpPr>
            <p:cNvPr id="8" name="Rounded Rectangle 7"/>
            <p:cNvSpPr/>
            <p:nvPr/>
          </p:nvSpPr>
          <p:spPr>
            <a:xfrm>
              <a:off x="1223682" y="1653988"/>
              <a:ext cx="1492623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3 600</a:t>
              </a:r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2716306" y="2010335"/>
              <a:ext cx="968189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08756" y="1694332"/>
            <a:ext cx="2219428" cy="712694"/>
            <a:chOff x="1223682" y="1653988"/>
            <a:chExt cx="2460812" cy="712694"/>
          </a:xfrm>
        </p:grpSpPr>
        <p:sp>
          <p:nvSpPr>
            <p:cNvPr id="11" name="Rounded Rectangle 10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3 700</a:t>
              </a:r>
            </a:p>
          </p:txBody>
        </p:sp>
        <p:cxnSp>
          <p:nvCxnSpPr>
            <p:cNvPr id="12" name="Straight Arrow Connector 11"/>
            <p:cNvCxnSpPr>
              <a:stCxn id="11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028184" y="1701056"/>
            <a:ext cx="2132971" cy="712694"/>
            <a:chOff x="1223682" y="1653988"/>
            <a:chExt cx="2460812" cy="712694"/>
          </a:xfrm>
        </p:grpSpPr>
        <p:sp>
          <p:nvSpPr>
            <p:cNvPr id="14" name="Rounded Rectangle 13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ounded Rectangle 16"/>
          <p:cNvSpPr/>
          <p:nvPr/>
        </p:nvSpPr>
        <p:spPr>
          <a:xfrm>
            <a:off x="9161155" y="1707780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7542" y="3675531"/>
            <a:ext cx="2151529" cy="712694"/>
            <a:chOff x="1223682" y="1653988"/>
            <a:chExt cx="2460812" cy="712694"/>
          </a:xfrm>
        </p:grpSpPr>
        <p:sp>
          <p:nvSpPr>
            <p:cNvPr id="20" name="Rounded Rectangle 19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solidFill>
              <a:srgbClr val="5CD65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5 660</a:t>
              </a: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649071" y="3682255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3" name="Rounded Rectangle 22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5 670</a:t>
              </a:r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836312" y="3675531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6" name="Rounded Rectangle 25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023553" y="3688979"/>
            <a:ext cx="2151529" cy="712694"/>
            <a:chOff x="1223682" y="1653988"/>
            <a:chExt cx="2460812" cy="712694"/>
          </a:xfrm>
          <a:solidFill>
            <a:srgbClr val="5CD65C"/>
          </a:solidFill>
        </p:grpSpPr>
        <p:sp>
          <p:nvSpPr>
            <p:cNvPr id="29" name="Rounded Rectangle 28"/>
            <p:cNvSpPr/>
            <p:nvPr/>
          </p:nvSpPr>
          <p:spPr>
            <a:xfrm>
              <a:off x="1223682" y="1653988"/>
              <a:ext cx="1492624" cy="712694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5 690</a:t>
              </a:r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>
              <a:off x="2716306" y="2010335"/>
              <a:ext cx="968188" cy="6724"/>
            </a:xfrm>
            <a:prstGeom prst="straightConnector1">
              <a:avLst/>
            </a:prstGeom>
            <a:grpFill/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9178129" y="3675531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23553" y="1694332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136292" y="1701056"/>
            <a:ext cx="1293770" cy="712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52645" y="3695703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5 680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175082" y="3668807"/>
            <a:ext cx="1305026" cy="712694"/>
          </a:xfrm>
          <a:prstGeom prst="roundRect">
            <a:avLst/>
          </a:prstGeom>
          <a:solidFill>
            <a:srgbClr val="5CD65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8" y="-245349"/>
            <a:ext cx="1572904" cy="1700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89513"/>
            <a:ext cx="10058400" cy="32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3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7542" y="1398493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3 892 = 3 000 + 800 + 90 + …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7542" y="3765171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6 008 = 6000 +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9483" y="2581832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5 701 = 5 000 + …   + 1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9483" y="4948510"/>
            <a:ext cx="5916705" cy="77993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2 046 = 2000 + … +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530" y="1457670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4318" y="2635617"/>
            <a:ext cx="856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7165" y="3878137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44318" y="4948510"/>
            <a:ext cx="573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0447" y="4948510"/>
            <a:ext cx="49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3991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0235" y="497540"/>
            <a:ext cx="9291920" cy="1290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07" y="2177073"/>
            <a:ext cx="7048376" cy="23680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49071" y="4652681"/>
            <a:ext cx="2904564" cy="1062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1505 - 1506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15318" y="4652681"/>
            <a:ext cx="2904564" cy="1062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1999 - 2000</a:t>
            </a:r>
          </a:p>
        </p:txBody>
      </p:sp>
    </p:spTree>
    <p:extLst>
      <p:ext uri="{BB962C8B-B14F-4D97-AF65-F5344CB8AC3E}">
        <p14:creationId xmlns:p14="http://schemas.microsoft.com/office/powerpoint/2010/main" val="247417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542" y="295835"/>
            <a:ext cx="1411942" cy="6185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Rounded Rectangle 2"/>
          <p:cNvSpPr/>
          <p:nvPr/>
        </p:nvSpPr>
        <p:spPr>
          <a:xfrm rot="417166">
            <a:off x="8975772" y="215152"/>
            <a:ext cx="1116106" cy="13984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" name="Rounded Rectangle 4"/>
          <p:cNvSpPr/>
          <p:nvPr/>
        </p:nvSpPr>
        <p:spPr>
          <a:xfrm rot="417166">
            <a:off x="10641106" y="1535891"/>
            <a:ext cx="1116106" cy="139849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 rot="417166">
            <a:off x="9169846" y="3059208"/>
            <a:ext cx="1116106" cy="13984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Rounded Rectangle 6"/>
          <p:cNvSpPr/>
          <p:nvPr/>
        </p:nvSpPr>
        <p:spPr>
          <a:xfrm rot="417166">
            <a:off x="10641107" y="4495801"/>
            <a:ext cx="1116106" cy="1398494"/>
          </a:xfrm>
          <a:prstGeom prst="roundRect">
            <a:avLst/>
          </a:prstGeom>
          <a:solidFill>
            <a:srgbClr val="154D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9484" y="1311088"/>
            <a:ext cx="3980328" cy="168570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370" y="2147053"/>
            <a:ext cx="3351116" cy="457267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78785"/>
              </p:ext>
            </p:extLst>
          </p:nvPr>
        </p:nvGraphicFramePr>
        <p:xfrm>
          <a:off x="2238493" y="4672841"/>
          <a:ext cx="7322368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0592">
                  <a:extLst>
                    <a:ext uri="{9D8B030D-6E8A-4147-A177-3AD203B41FA5}">
                      <a16:colId xmlns:a16="http://schemas.microsoft.com/office/drawing/2014/main" val="1881772532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2173638835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1447788819"/>
                    </a:ext>
                  </a:extLst>
                </a:gridCol>
                <a:gridCol w="1830592">
                  <a:extLst>
                    <a:ext uri="{9D8B030D-6E8A-4147-A177-3AD203B41FA5}">
                      <a16:colId xmlns:a16="http://schemas.microsoft.com/office/drawing/2014/main" val="3938653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lphaUcPeriod"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4278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79047" y="4672841"/>
            <a:ext cx="1809072" cy="57912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</a:t>
            </a:r>
          </a:p>
        </p:txBody>
      </p:sp>
    </p:spTree>
    <p:extLst>
      <p:ext uri="{BB962C8B-B14F-4D97-AF65-F5344CB8AC3E}">
        <p14:creationId xmlns:p14="http://schemas.microsoft.com/office/powerpoint/2010/main" val="3459570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11111E-6 L -3.95833E-6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08730" y="1990164"/>
            <a:ext cx="6347012" cy="2111189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47" y="2598961"/>
            <a:ext cx="2760277" cy="42590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7285" y="0"/>
            <a:ext cx="8592560" cy="5585691"/>
            <a:chOff x="1990275" y="142291"/>
            <a:chExt cx="8592560" cy="55856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275" y="142291"/>
              <a:ext cx="8592560" cy="55856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50775" y="1722509"/>
              <a:ext cx="7086601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27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9" y="1905017"/>
            <a:ext cx="96741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60" y="4269551"/>
            <a:ext cx="5068140" cy="2588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259" cy="2078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425"/>
            <a:ext cx="2796057" cy="31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381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316</Words>
  <Application>Microsoft Office PowerPoint</Application>
  <PresentationFormat>Widescreen</PresentationFormat>
  <Paragraphs>62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inpin heiti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Dương Anh</cp:lastModifiedBy>
  <cp:revision>18</cp:revision>
  <dcterms:created xsi:type="dcterms:W3CDTF">2022-07-28T08:50:44Z</dcterms:created>
  <dcterms:modified xsi:type="dcterms:W3CDTF">2023-01-15T14:22:52Z</dcterms:modified>
</cp:coreProperties>
</file>