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62" r:id="rId5"/>
    <p:sldId id="329" r:id="rId6"/>
    <p:sldId id="280" r:id="rId7"/>
    <p:sldId id="267" r:id="rId8"/>
    <p:sldId id="283" r:id="rId9"/>
    <p:sldId id="284" r:id="rId10"/>
    <p:sldId id="285" r:id="rId11"/>
    <p:sldId id="286" r:id="rId12"/>
    <p:sldId id="287" r:id="rId13"/>
    <p:sldId id="290" r:id="rId14"/>
    <p:sldId id="268" r:id="rId15"/>
    <p:sldId id="28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4660"/>
  </p:normalViewPr>
  <p:slideViewPr>
    <p:cSldViewPr>
      <p:cViewPr varScale="1">
        <p:scale>
          <a:sx n="73" d="100"/>
          <a:sy n="73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7E5A-1A82-4473-826B-B44708D70F85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EC1-19E3-4A3C-9E7D-EFF9DBD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hôm nay con đã đạt được những mục tiêu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4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5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1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7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19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1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7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51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3C1-110C-4B73-98C5-BF1AFDC5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9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FBCC-2A37-42E5-A741-4ACC0B6B9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53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84D0-8A44-4BC2-87A9-1B4ED286B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0FFD-F736-426A-9018-BA6D60E73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7FCB-CEB6-4847-AA12-F331DF185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3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CE28-F805-4E57-9967-32532494C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8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651B-FEDC-4E1C-8723-A6394F977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63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916-B02C-4219-91BE-A1878725F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4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9F06-9C17-43FE-8081-5C1936CAF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7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B3D7-90DC-4649-80F9-0C092AA4A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0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EE85-4C02-4C80-A57A-28533F74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0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8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5F84-4F1F-4FA5-A8F3-B1C91C188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6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788444" y="728662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875" y="1829796"/>
            <a:ext cx="447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– Tuần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744197"/>
            <a:ext cx="77724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vi-VN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40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40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CC8FC-5AC3-4FBB-90DB-B2655A3CC313}"/>
              </a:ext>
            </a:extLst>
          </p:cNvPr>
          <p:cNvSpPr txBox="1"/>
          <p:nvPr/>
        </p:nvSpPr>
        <p:spPr>
          <a:xfrm>
            <a:off x="2667000" y="8382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n w="11430"/>
                <a:solidFill>
                  <a:srgbClr val="FF0000"/>
                </a:solidFill>
                <a:latin typeface="+mj-lt"/>
              </a:rPr>
              <a:t>TRƯỜNG TIỂU HỌC ĐỨC GIANG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DSC0038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/>
        </p:blipFill>
        <p:spPr bwMode="auto">
          <a:xfrm>
            <a:off x="1524000" y="1524000"/>
            <a:ext cx="60960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1118371" y="52578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200" y="64065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1225427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100_3562">
            <a:extLst>
              <a:ext uri="{FF2B5EF4-FFF2-40B4-BE49-F238E27FC236}">
                <a16:creationId xmlns:a16="http://schemas.microsoft.com/office/drawing/2014/main" id="{251E381D-441A-43C4-99C3-08E71CA6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42" y="2344496"/>
            <a:ext cx="2403231" cy="2027043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>
            <a:extLst>
              <a:ext uri="{FF2B5EF4-FFF2-40B4-BE49-F238E27FC236}">
                <a16:creationId xmlns:a16="http://schemas.microsoft.com/office/drawing/2014/main" id="{74424639-5DC0-42A8-B87A-E77E644F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6" y="2324202"/>
            <a:ext cx="2227384" cy="2027044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00_3566">
            <a:extLst>
              <a:ext uri="{FF2B5EF4-FFF2-40B4-BE49-F238E27FC236}">
                <a16:creationId xmlns:a16="http://schemas.microsoft.com/office/drawing/2014/main" id="{38491B98-140B-4FE6-8EC3-596664E5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82380"/>
            <a:ext cx="2937608" cy="2100385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SC00380">
            <a:extLst>
              <a:ext uri="{FF2B5EF4-FFF2-40B4-BE49-F238E27FC236}">
                <a16:creationId xmlns:a16="http://schemas.microsoft.com/office/drawing/2014/main" id="{D3156DDF-6B0F-4AC0-A95C-0714A326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/>
        </p:blipFill>
        <p:spPr bwMode="auto">
          <a:xfrm>
            <a:off x="4939323" y="4582380"/>
            <a:ext cx="3116385" cy="20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SC00375">
            <a:extLst>
              <a:ext uri="{FF2B5EF4-FFF2-40B4-BE49-F238E27FC236}">
                <a16:creationId xmlns:a16="http://schemas.microsoft.com/office/drawing/2014/main" id="{67694447-1BBA-4546-A657-B1C1187E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2645"/>
            <a:ext cx="2286000" cy="2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6470" y="1441947"/>
            <a:ext cx="8303260" cy="954107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ý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mình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8570" y="638663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50" y="3048000"/>
            <a:ext cx="864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Ý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xốc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43200" y="1081255"/>
            <a:ext cx="3486150" cy="1143000"/>
          </a:xfrm>
          <a:prstGeom prst="cloud">
            <a:avLst/>
          </a:prstGeom>
          <a:solidFill>
            <a:srgbClr val="33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>
                <a:latin typeface="+mj-lt"/>
              </a:rPr>
              <a:t>Vận dụng</a:t>
            </a:r>
            <a:endParaRPr lang="en-US" sz="3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2683094"/>
            <a:ext cx="717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-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trên,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hiểu điều gì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3667781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7824" y="1200151"/>
            <a:ext cx="443454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600" b="1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en-US" sz="3600" b="1">
              <a:ln w="11430"/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4898" y="3943348"/>
            <a:ext cx="8875931" cy="584775"/>
            <a:chOff x="903233" y="4114800"/>
            <a:chExt cx="7631167" cy="77970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4114800"/>
              <a:ext cx="696967" cy="6077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4114800"/>
              <a:ext cx="6934200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chuyện.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2458816"/>
            <a:ext cx="8534400" cy="766991"/>
            <a:chOff x="903233" y="2135418"/>
            <a:chExt cx="7337532" cy="1022652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2135418"/>
              <a:ext cx="631934" cy="7601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365" y="2378372"/>
              <a:ext cx="6629400" cy="779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câu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ràng.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B8FC-C02D-4812-A9FA-23ED17B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8599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các con lắng nghe câu chuyện và thực hiện yêu cầu bên dưới:</a:t>
            </a:r>
          </a:p>
        </p:txBody>
      </p:sp>
      <p:pic>
        <p:nvPicPr>
          <p:cNvPr id="3" name="Tuan 29 Lop truong lop toi">
            <a:hlinkClick r:id="" action="ppaction://media"/>
            <a:extLst>
              <a:ext uri="{FF2B5EF4-FFF2-40B4-BE49-F238E27FC236}">
                <a16:creationId xmlns:a16="http://schemas.microsoft.com/office/drawing/2014/main" id="{D0BEA02C-CE34-46C2-90A1-AD02976CAB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33400"/>
            <a:ext cx="9144000" cy="5225143"/>
          </a:xfrm>
          <a:prstGeom prst="rect">
            <a:avLst/>
          </a:prstGeom>
        </p:spPr>
      </p:pic>
      <p:sp>
        <p:nvSpPr>
          <p:cNvPr id="4" name="Text Box 46">
            <a:extLst>
              <a:ext uri="{FF2B5EF4-FFF2-40B4-BE49-F238E27FC236}">
                <a16:creationId xmlns:a16="http://schemas.microsoft.com/office/drawing/2014/main" id="{465D2D5C-CF58-4570-BD45-20BB7EDE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58543"/>
            <a:ext cx="82296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buAutoNum type="arabicPeriod"/>
              <a:defRPr/>
            </a:pP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chuyện.</a:t>
            </a:r>
            <a:endParaRPr lang="en-U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  <a:defRPr/>
            </a:pP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81100" y="1007432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4500" y="78069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743200" cy="2438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743200" cy="2438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58000" y="3733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486400" y="3733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4364040"/>
            <a:ext cx="9906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</a:rPr>
              <a:t>Vân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800600" y="4500565"/>
            <a:ext cx="9906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“tôi”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66800" y="4364040"/>
            <a:ext cx="19812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Lâm“voi”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324600" y="4500565"/>
            <a:ext cx="20574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Quốc“lém”</a:t>
            </a:r>
          </a:p>
        </p:txBody>
      </p:sp>
      <p:pic>
        <p:nvPicPr>
          <p:cNvPr id="31" name="Picture 5" descr="DSC00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74604"/>
            <a:ext cx="2971800" cy="246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57628" y="3814765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1447800" y="3746214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003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80" y="1490608"/>
            <a:ext cx="6424991" cy="41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118371" y="55626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76" y="1523999"/>
            <a:ext cx="5867400" cy="39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40631" y="5467362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8534" cy="3968393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18371" y="53340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76" y="1371600"/>
            <a:ext cx="6019800" cy="3962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18371" y="52578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365</Words>
  <Application>Microsoft Office PowerPoint</Application>
  <PresentationFormat>On-screen Show (4:3)</PresentationFormat>
  <Paragraphs>50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1_Office Theme</vt:lpstr>
      <vt:lpstr>Office Theme</vt:lpstr>
      <vt:lpstr>Default Design</vt:lpstr>
      <vt:lpstr>PowerPoint Presentation</vt:lpstr>
      <vt:lpstr>PowerPoint Presentation</vt:lpstr>
      <vt:lpstr>Mời các con lắng nghe câu chuyện và thực hiện yêu cầu bên dưới: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Minh Phương</cp:lastModifiedBy>
  <cp:revision>33</cp:revision>
  <dcterms:created xsi:type="dcterms:W3CDTF">2019-03-18T14:57:14Z</dcterms:created>
  <dcterms:modified xsi:type="dcterms:W3CDTF">2022-04-03T14:56:41Z</dcterms:modified>
</cp:coreProperties>
</file>