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0"/>
  </p:notesMasterIdLst>
  <p:sldIdLst>
    <p:sldId id="310" r:id="rId2"/>
    <p:sldId id="256" r:id="rId3"/>
    <p:sldId id="311" r:id="rId4"/>
    <p:sldId id="309" r:id="rId5"/>
    <p:sldId id="356" r:id="rId6"/>
    <p:sldId id="357" r:id="rId7"/>
    <p:sldId id="358" r:id="rId8"/>
    <p:sldId id="359" r:id="rId9"/>
    <p:sldId id="360" r:id="rId10"/>
    <p:sldId id="361" r:id="rId11"/>
    <p:sldId id="362" r:id="rId12"/>
    <p:sldId id="374" r:id="rId13"/>
    <p:sldId id="316" r:id="rId14"/>
    <p:sldId id="364" r:id="rId15"/>
    <p:sldId id="375" r:id="rId16"/>
    <p:sldId id="312" r:id="rId17"/>
    <p:sldId id="376" r:id="rId18"/>
    <p:sldId id="317" r:id="rId19"/>
    <p:sldId id="367" r:id="rId20"/>
    <p:sldId id="377" r:id="rId21"/>
    <p:sldId id="318" r:id="rId22"/>
    <p:sldId id="370" r:id="rId23"/>
    <p:sldId id="369" r:id="rId24"/>
    <p:sldId id="371" r:id="rId25"/>
    <p:sldId id="372" r:id="rId26"/>
    <p:sldId id="378" r:id="rId27"/>
    <p:sldId id="325" r:id="rId28"/>
    <p:sldId id="354" r:id="rId29"/>
  </p:sldIdLst>
  <p:sldSz cx="12192000" cy="6858000"/>
  <p:notesSz cx="6858000" cy="9144000"/>
  <p:embeddedFontLst>
    <p:embeddedFont>
      <p:font typeface="SVN-Poky's" panose="020B0606040200020203" pitchFamily="34" charset="0"/>
      <p:regular r:id="rId31"/>
    </p:embeddedFont>
    <p:embeddedFont>
      <p:font typeface="#9Slide07 HoneyCream" panose="020B0604020202020204" charset="-93"/>
      <p:regular r:id="rId32"/>
    </p:embeddedFont>
    <p:embeddedFont>
      <p:font typeface="#9Slide05 SVNSteady" panose="020B0604020202020204" charset="0"/>
      <p:regular r:id="rId33"/>
    </p:embeddedFont>
    <p:embeddedFont>
      <p:font typeface="SVN-Appleberry" panose="02040603050506020204" pitchFamily="18" charset="0"/>
      <p:regular r:id="rId34"/>
    </p:embeddedFont>
    <p:embeddedFont>
      <p:font typeface="#9Slide07 SVNZiclets" panose="02000603000000000000" charset="0"/>
      <p:regular r:id="rId35"/>
    </p:embeddedFont>
    <p:embeddedFont>
      <p:font typeface="#9Slide05 IcielSanelma" panose="020B0604020202020204" charset="-93"/>
      <p:regular r:id="rId36"/>
    </p:embeddedFont>
    <p:embeddedFont>
      <p:font typeface="SVN-Newton" panose="02040603050506020204" pitchFamily="18" charset="0"/>
      <p:regular r:id="rId37"/>
    </p:embeddedFont>
    <p:embeddedFont>
      <p:font typeface="Cambria" panose="02040503050406030204" pitchFamily="18" charset="0"/>
      <p:regular r:id="rId38"/>
      <p:bold r:id="rId39"/>
      <p:italic r:id="rId40"/>
      <p:boldItalic r:id="rId41"/>
    </p:embeddedFont>
    <p:embeddedFont>
      <p:font typeface="#9Slide07 Altus" panose="020B0604020202020204" charset="-93"/>
      <p:regular r:id="rId4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1A1A"/>
    <a:srgbClr val="1E0F00"/>
    <a:srgbClr val="FED301"/>
    <a:srgbClr val="FFFC00"/>
    <a:srgbClr val="706A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31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33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BAE2AB-4A4C-44EE-8CFF-543568C47CCC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DE41B-9AEB-467E-870E-D8331A7F47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7588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EC253E6-F4A4-444D-B58C-4D137C8920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43EDB7B6-0236-48D9-87A4-DFE1B9A9F2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070E70C-0647-42DB-8A54-CCCBCB886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FD78-BBAB-4219-A6B5-B808C8360C80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8877682-267C-4ABC-9EF1-92971199A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E99644A-8C80-4F8B-A601-6528F0718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58A1-B489-44B1-96D3-21D6000AB2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4964636"/>
      </p:ext>
    </p:extLst>
  </p:cSld>
  <p:clrMapOvr>
    <a:masterClrMapping/>
  </p:clrMapOvr>
  <p:transition spd="med" advClick="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0D8E36B-4FA5-4B35-A934-A4524BD80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C0ACB8B5-9088-4430-A73E-C1D0788ACD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A1F70DD-A88F-4F7C-BA9E-7F4B1A510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FD78-BBAB-4219-A6B5-B808C8360C80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5D35DDA-F4C4-40B1-A9B3-E0A88399B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74B718D-7FED-4271-AEF2-653419396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58A1-B489-44B1-96D3-21D6000AB2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8729741"/>
      </p:ext>
    </p:extLst>
  </p:cSld>
  <p:clrMapOvr>
    <a:masterClrMapping/>
  </p:clrMapOvr>
  <p:transition spd="med" advClick="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2F137EDE-70A1-4462-83D5-18C4F59626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AAC66C7D-42E0-4578-898D-CEE625181D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B92A0CD-135C-459E-BE65-BCA0189CE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FD78-BBAB-4219-A6B5-B808C8360C80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8B3D954-9D05-4258-A858-8F268756B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2D3F83B-36AF-4933-A915-56F87C7D3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58A1-B489-44B1-96D3-21D6000AB2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6122231"/>
      </p:ext>
    </p:extLst>
  </p:cSld>
  <p:clrMapOvr>
    <a:masterClrMapping/>
  </p:clrMapOvr>
  <p:transition spd="med" advClick="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3A5C552-90CB-454E-9F23-700F9F55E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AB9C5AB-06D4-4AE8-9115-CFCF8BD02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0582C7B-F3B6-46B9-A1C4-B1897E390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FD78-BBAB-4219-A6B5-B808C8360C80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9F40532-E60A-452A-97AF-D08B8FF30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A9FC4B1-5836-467C-842B-72E767EBC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58A1-B489-44B1-96D3-21D6000AB2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564573"/>
      </p:ext>
    </p:extLst>
  </p:cSld>
  <p:clrMapOvr>
    <a:masterClrMapping/>
  </p:clrMapOvr>
  <p:transition spd="med" advClick="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3C72051-2485-4E26-9438-5B20BC49F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7EDB208E-BC33-48F4-BC4C-F8C948822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8869F09-DF23-4C49-8F73-2703F4890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FD78-BBAB-4219-A6B5-B808C8360C80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FD69D9C-AB37-4E56-A686-7EA3A034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975F848-C657-455E-AD0A-E562004A5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58A1-B489-44B1-96D3-21D6000AB2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6550278"/>
      </p:ext>
    </p:extLst>
  </p:cSld>
  <p:clrMapOvr>
    <a:masterClrMapping/>
  </p:clrMapOvr>
  <p:transition spd="med" advClick="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7C61BC5-FE48-44F8-B05A-8F8604DB9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B8F45BEA-8C23-40AD-9054-AA3D8D91E7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E232EDDA-88A2-441C-AD88-60CFC8094A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79AC5552-F661-4394-ACDB-01198EA20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FD78-BBAB-4219-A6B5-B808C8360C80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C18D7C8B-E12D-482A-A0FD-84C881A78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C5A4B85-369B-49C1-933D-BD356DE9A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58A1-B489-44B1-96D3-21D6000AB2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3424960"/>
      </p:ext>
    </p:extLst>
  </p:cSld>
  <p:clrMapOvr>
    <a:masterClrMapping/>
  </p:clrMapOvr>
  <p:transition spd="med" advClick="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9442C76-5952-496A-839D-338E90C9F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45274431-5195-4B91-BE18-38074F6AD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FB356291-84A8-4671-92D5-C7B3D819F9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24445D14-7CE0-4911-A1AA-2DE9218904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7681601B-33E2-4EA2-8D11-D8DFB6DD9D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3F5231CE-D009-41EE-9CDB-EB314B21C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FD78-BBAB-4219-A6B5-B808C8360C80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8840AB78-1E29-473D-8A11-6AFAD00AA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D0188C87-658C-436B-B4B1-2CED74B40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58A1-B489-44B1-96D3-21D6000AB2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7371721"/>
      </p:ext>
    </p:extLst>
  </p:cSld>
  <p:clrMapOvr>
    <a:masterClrMapping/>
  </p:clrMapOvr>
  <p:transition spd="med" advClick="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B64239F-C7C8-428E-9F1C-8B05897F7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A7EFCB11-A9E5-40B5-AAE5-775D90D2A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FD78-BBAB-4219-A6B5-B808C8360C80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0C599970-118D-4140-BED8-0BA3D8438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6DB02198-C616-46C3-BEB7-8BCC7EA1C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58A1-B489-44B1-96D3-21D6000AB2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2499982"/>
      </p:ext>
    </p:extLst>
  </p:cSld>
  <p:clrMapOvr>
    <a:masterClrMapping/>
  </p:clrMapOvr>
  <p:transition spd="med" advClick="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004827CE-93E0-4622-A7B9-2A6F4F3C8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FD78-BBAB-4219-A6B5-B808C8360C80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F9BF9514-8E04-4ECA-94BB-A1DA17EF8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EF55FA55-D40B-49B7-B9CE-E3B489380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58A1-B489-44B1-96D3-21D6000AB2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5117342"/>
      </p:ext>
    </p:extLst>
  </p:cSld>
  <p:clrMapOvr>
    <a:masterClrMapping/>
  </p:clrMapOvr>
  <p:transition spd="med" advClick="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5284E83-EC58-4349-A536-977595838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D66598F-F51F-49C9-99EB-8964E44EF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A1850132-0C67-47E7-814F-15AA9A818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6AA9D7D4-7CE9-475D-861B-2FC494F13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FD78-BBAB-4219-A6B5-B808C8360C80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D3F87C66-B09A-4D70-8921-4647939C8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44EF293C-D3BC-4F01-ABAA-B0352DABE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58A1-B489-44B1-96D3-21D6000AB2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3581146"/>
      </p:ext>
    </p:extLst>
  </p:cSld>
  <p:clrMapOvr>
    <a:masterClrMapping/>
  </p:clrMapOvr>
  <p:transition spd="med" advClick="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41DCEB2-7E65-4A6D-8517-AE20A8FA4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5352144D-1832-4E9B-9816-F904B094CE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2632A0C3-DCE4-4EFB-A652-83B8E6CF2A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211DDD49-6A0A-4863-BB81-898D3DD15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FD78-BBAB-4219-A6B5-B808C8360C80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40A832F1-2984-4606-A88B-F445AB9C5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FCF23B08-9A06-4259-9611-1B93C5A03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58A1-B489-44B1-96D3-21D6000AB2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6896347"/>
      </p:ext>
    </p:extLst>
  </p:cSld>
  <p:clrMapOvr>
    <a:masterClrMapping/>
  </p:clrMapOvr>
  <p:transition spd="med" advClick="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A9E2458D-400C-4A58-A79D-350FE609A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3F64C4BA-1720-4DE1-80E6-927835409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35C4FB9-7994-4DBA-B892-18FA7EBE06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BFD78-BBAB-4219-A6B5-B808C8360C80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2C8E146-294E-4EBA-B29B-9344272EEB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70EBE8E-ABFA-4E06-83C3-469FF109B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A58A1-B489-44B1-96D3-21D6000AB21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xmlns="" id="{F9034237-DA06-4066-849E-00A115FF4EA1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Hồng Linh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583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>
    <p:pull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401100AF-2748-4964-A0C4-F81170ED8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1BF9DC1D-F613-49D5-8D54-A77EAD70F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07" b="14711"/>
          <a:stretch>
            <a:fillRect/>
          </a:stretch>
        </p:blipFill>
        <p:spPr>
          <a:xfrm>
            <a:off x="0" y="0"/>
            <a:ext cx="3900591" cy="4332706"/>
          </a:xfrm>
          <a:custGeom>
            <a:avLst/>
            <a:gdLst>
              <a:gd name="connsiteX0" fmla="*/ 0 w 3900591"/>
              <a:gd name="connsiteY0" fmla="*/ 0 h 4332706"/>
              <a:gd name="connsiteX1" fmla="*/ 3900591 w 3900591"/>
              <a:gd name="connsiteY1" fmla="*/ 0 h 4332706"/>
              <a:gd name="connsiteX2" fmla="*/ 529389 w 3900591"/>
              <a:gd name="connsiteY2" fmla="*/ 4332706 h 4332706"/>
              <a:gd name="connsiteX3" fmla="*/ 0 w 3900591"/>
              <a:gd name="connsiteY3" fmla="*/ 4281681 h 4332706"/>
              <a:gd name="connsiteX4" fmla="*/ 0 w 3900591"/>
              <a:gd name="connsiteY4" fmla="*/ 0 h 4332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0591" h="4332706">
                <a:moveTo>
                  <a:pt x="0" y="0"/>
                </a:moveTo>
                <a:lnTo>
                  <a:pt x="3900591" y="0"/>
                </a:lnTo>
                <a:lnTo>
                  <a:pt x="529389" y="4332706"/>
                </a:lnTo>
                <a:lnTo>
                  <a:pt x="0" y="428168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E68036D1-9D81-463E-8494-C10E2BBC23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36" t="8079"/>
          <a:stretch>
            <a:fillRect/>
          </a:stretch>
        </p:blipFill>
        <p:spPr>
          <a:xfrm>
            <a:off x="8542421" y="1805295"/>
            <a:ext cx="3649579" cy="5052705"/>
          </a:xfrm>
          <a:custGeom>
            <a:avLst/>
            <a:gdLst>
              <a:gd name="connsiteX0" fmla="*/ 0 w 3372853"/>
              <a:gd name="connsiteY0" fmla="*/ 0 h 4669588"/>
              <a:gd name="connsiteX1" fmla="*/ 3372853 w 3372853"/>
              <a:gd name="connsiteY1" fmla="*/ 0 h 4669588"/>
              <a:gd name="connsiteX2" fmla="*/ 3372853 w 3372853"/>
              <a:gd name="connsiteY2" fmla="*/ 4669588 h 4669588"/>
              <a:gd name="connsiteX3" fmla="*/ 0 w 3372853"/>
              <a:gd name="connsiteY3" fmla="*/ 4669588 h 4669588"/>
              <a:gd name="connsiteX4" fmla="*/ 0 w 3372853"/>
              <a:gd name="connsiteY4" fmla="*/ 0 h 466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2853" h="4669588">
                <a:moveTo>
                  <a:pt x="0" y="0"/>
                </a:moveTo>
                <a:lnTo>
                  <a:pt x="3372853" y="0"/>
                </a:lnTo>
                <a:lnTo>
                  <a:pt x="3372853" y="4669588"/>
                </a:lnTo>
                <a:lnTo>
                  <a:pt x="0" y="466958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387C93AB-C007-417E-A482-3D07EE3C3A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3487" y="-67303"/>
            <a:ext cx="1889587" cy="3110085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xmlns="" id="{1ED2D2EC-114F-4097-9452-EF62F592E7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12017">
            <a:off x="3617391" y="4861667"/>
            <a:ext cx="3007846" cy="22223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255" y="240515"/>
            <a:ext cx="11083489" cy="637696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516BF2D4-86F2-4900-856F-4C2E78E11A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0" t="57342" r="69901"/>
          <a:stretch>
            <a:fillRect/>
          </a:stretch>
        </p:blipFill>
        <p:spPr>
          <a:xfrm>
            <a:off x="215075" y="4174958"/>
            <a:ext cx="3068700" cy="2683042"/>
          </a:xfrm>
          <a:custGeom>
            <a:avLst/>
            <a:gdLst>
              <a:gd name="connsiteX0" fmla="*/ 442925 w 2478505"/>
              <a:gd name="connsiteY0" fmla="*/ 0 h 2167019"/>
              <a:gd name="connsiteX1" fmla="*/ 2478505 w 2478505"/>
              <a:gd name="connsiteY1" fmla="*/ 0 h 2167019"/>
              <a:gd name="connsiteX2" fmla="*/ 2478505 w 2478505"/>
              <a:gd name="connsiteY2" fmla="*/ 2167019 h 2167019"/>
              <a:gd name="connsiteX3" fmla="*/ 0 w 2478505"/>
              <a:gd name="connsiteY3" fmla="*/ 2167019 h 2167019"/>
              <a:gd name="connsiteX4" fmla="*/ 0 w 2478505"/>
              <a:gd name="connsiteY4" fmla="*/ 569252 h 2167019"/>
              <a:gd name="connsiteX5" fmla="*/ 442925 w 2478505"/>
              <a:gd name="connsiteY5" fmla="*/ 0 h 2167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8505" h="2167019">
                <a:moveTo>
                  <a:pt x="442925" y="0"/>
                </a:moveTo>
                <a:lnTo>
                  <a:pt x="2478505" y="0"/>
                </a:lnTo>
                <a:lnTo>
                  <a:pt x="2478505" y="2167019"/>
                </a:lnTo>
                <a:lnTo>
                  <a:pt x="0" y="2167019"/>
                </a:lnTo>
                <a:lnTo>
                  <a:pt x="0" y="569252"/>
                </a:lnTo>
                <a:lnTo>
                  <a:pt x="442925" y="0"/>
                </a:lnTo>
                <a:close/>
              </a:path>
            </a:pathLst>
          </a:cu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407" y="65688"/>
            <a:ext cx="1408258" cy="14082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0916" y="5358196"/>
            <a:ext cx="811497" cy="137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02419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3B35AEE-B8E7-4BCF-9E32-2D35AF528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2" y="437682"/>
            <a:ext cx="7378867" cy="51652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0303" y="2202024"/>
            <a:ext cx="54304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bố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</a:t>
            </a:r>
            <a:endParaRPr lang="en-US" sz="3600" b="1" i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lái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endParaRPr lang="en-US" sz="3600" b="1" i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say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mê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sửa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endParaRPr lang="en-US" sz="3600" b="1" i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bóng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600" b="1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126" y="3705895"/>
            <a:ext cx="4392123" cy="240778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44" y="3756211"/>
            <a:ext cx="4392123" cy="240778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161246" y="4401955"/>
            <a:ext cx="49358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chemeClr val="accent4">
                    <a:lumMod val="75000"/>
                  </a:schemeClr>
                </a:solidFill>
                <a:latin typeface="#9Slide05 SVNSteady" pitchFamily="2" charset="0"/>
                <a:ea typeface="Cambria" panose="02040503050406030204" pitchFamily="18" charset="0"/>
              </a:rPr>
              <a:t>Khi</a:t>
            </a:r>
            <a:r>
              <a:rPr lang="en-US" sz="6000" b="1" dirty="0" smtClean="0">
                <a:solidFill>
                  <a:schemeClr val="accent4">
                    <a:lumMod val="75000"/>
                  </a:schemeClr>
                </a:solidFill>
                <a:latin typeface="#9Slide05 SVNSteady" pitchFamily="2" charset="0"/>
                <a:ea typeface="Cambria" panose="02040503050406030204" pitchFamily="18" charset="0"/>
              </a:rPr>
              <a:t> </a:t>
            </a:r>
            <a:r>
              <a:rPr lang="en-US" sz="6000" b="1" dirty="0" err="1" smtClean="0">
                <a:solidFill>
                  <a:schemeClr val="accent4">
                    <a:lumMod val="75000"/>
                  </a:schemeClr>
                </a:solidFill>
                <a:latin typeface="#9Slide05 SVNSteady" pitchFamily="2" charset="0"/>
                <a:ea typeface="Cambria" panose="02040503050406030204" pitchFamily="18" charset="0"/>
              </a:rPr>
              <a:t>cả</a:t>
            </a:r>
            <a:r>
              <a:rPr lang="en-US" sz="6000" b="1" dirty="0" smtClean="0">
                <a:solidFill>
                  <a:schemeClr val="accent4">
                    <a:lumMod val="75000"/>
                  </a:schemeClr>
                </a:solidFill>
                <a:latin typeface="#9Slide05 SVNSteady" pitchFamily="2" charset="0"/>
                <a:ea typeface="Cambria" panose="02040503050406030204" pitchFamily="18" charset="0"/>
              </a:rPr>
              <a:t> </a:t>
            </a:r>
            <a:r>
              <a:rPr lang="en-US" sz="6000" b="1" dirty="0" err="1" smtClean="0">
                <a:solidFill>
                  <a:schemeClr val="accent4">
                    <a:lumMod val="75000"/>
                  </a:schemeClr>
                </a:solidFill>
                <a:latin typeface="#9Slide05 SVNSteady" pitchFamily="2" charset="0"/>
                <a:ea typeface="Cambria" panose="02040503050406030204" pitchFamily="18" charset="0"/>
              </a:rPr>
              <a:t>nhà</a:t>
            </a:r>
            <a:r>
              <a:rPr lang="en-US" sz="6000" b="1" dirty="0" smtClean="0">
                <a:solidFill>
                  <a:schemeClr val="accent4">
                    <a:lumMod val="75000"/>
                  </a:schemeClr>
                </a:solidFill>
                <a:latin typeface="#9Slide05 SVNSteady" pitchFamily="2" charset="0"/>
                <a:ea typeface="Cambria" panose="02040503050406030204" pitchFamily="18" charset="0"/>
              </a:rPr>
              <a:t> </a:t>
            </a:r>
            <a:r>
              <a:rPr lang="en-US" sz="6000" b="1" dirty="0" err="1" smtClean="0">
                <a:solidFill>
                  <a:schemeClr val="accent4">
                    <a:lumMod val="75000"/>
                  </a:schemeClr>
                </a:solidFill>
                <a:latin typeface="#9Slide05 SVNSteady" pitchFamily="2" charset="0"/>
                <a:ea typeface="Cambria" panose="02040503050406030204" pitchFamily="18" charset="0"/>
              </a:rPr>
              <a:t>bé</a:t>
            </a:r>
            <a:r>
              <a:rPr lang="en-US" sz="6000" b="1" dirty="0" smtClean="0">
                <a:solidFill>
                  <a:schemeClr val="accent4">
                    <a:lumMod val="75000"/>
                  </a:schemeClr>
                </a:solidFill>
                <a:latin typeface="#9Slide05 SVNSteady" pitchFamily="2" charset="0"/>
                <a:ea typeface="Cambria" panose="02040503050406030204" pitchFamily="18" charset="0"/>
              </a:rPr>
              <a:t> </a:t>
            </a:r>
            <a:r>
              <a:rPr lang="en-US" sz="6000" b="1" dirty="0" err="1" smtClean="0">
                <a:solidFill>
                  <a:schemeClr val="accent4">
                    <a:lumMod val="75000"/>
                  </a:schemeClr>
                </a:solidFill>
                <a:latin typeface="#9Slide05 SVNSteady" pitchFamily="2" charset="0"/>
                <a:ea typeface="Cambria" panose="02040503050406030204" pitchFamily="18" charset="0"/>
              </a:rPr>
              <a:t>tí</a:t>
            </a:r>
            <a:endParaRPr lang="en-US" sz="6000" b="1" dirty="0">
              <a:solidFill>
                <a:schemeClr val="accent4">
                  <a:lumMod val="75000"/>
                </a:schemeClr>
              </a:solidFill>
              <a:latin typeface="#9Slide05 SVNSteady" pitchFamily="2" charset="0"/>
              <a:ea typeface="Cambria" panose="0204050305040603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159" y="-344851"/>
            <a:ext cx="3584759" cy="439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950997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3B35AEE-B8E7-4BCF-9E32-2D35AF528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2" y="437682"/>
            <a:ext cx="7378867" cy="51652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1187" y="2047464"/>
            <a:ext cx="57421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</a:t>
            </a:r>
            <a:r>
              <a:rPr lang="en-US" sz="35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35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35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5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endParaRPr lang="en-US" sz="3500" b="1" i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35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35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35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5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sz="35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thôi</a:t>
            </a:r>
            <a:endParaRPr lang="en-US" sz="3500" b="1" i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35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5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5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5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sớm</a:t>
            </a:r>
            <a:r>
              <a:rPr lang="en-US" sz="35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mai</a:t>
            </a:r>
            <a:endParaRPr lang="en-US" sz="3500" b="1" i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35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 </a:t>
            </a:r>
            <a:r>
              <a:rPr lang="en-US" sz="35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35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5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trang</a:t>
            </a:r>
            <a:r>
              <a:rPr lang="en-US" sz="35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35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sz="3500" b="1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126" y="3705895"/>
            <a:ext cx="4392123" cy="240778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44" y="3756211"/>
            <a:ext cx="4392123" cy="240778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220858" y="4403293"/>
            <a:ext cx="49358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4">
                    <a:lumMod val="75000"/>
                  </a:schemeClr>
                </a:solidFill>
                <a:latin typeface="#9Slide05 SVNSteady" pitchFamily="2" charset="0"/>
                <a:ea typeface="Cambria" panose="02040503050406030204" pitchFamily="18" charset="0"/>
              </a:rPr>
              <a:t>Con </a:t>
            </a:r>
            <a:r>
              <a:rPr lang="en-US" sz="5400" b="1" dirty="0" err="1" smtClean="0">
                <a:solidFill>
                  <a:schemeClr val="accent4">
                    <a:lumMod val="75000"/>
                  </a:schemeClr>
                </a:solidFill>
                <a:latin typeface="#9Slide05 SVNSteady" pitchFamily="2" charset="0"/>
                <a:ea typeface="Cambria" panose="02040503050406030204" pitchFamily="18" charset="0"/>
              </a:rPr>
              <a:t>đường</a:t>
            </a:r>
            <a:r>
              <a:rPr lang="en-US" sz="5400" b="1" dirty="0" smtClean="0">
                <a:solidFill>
                  <a:schemeClr val="accent4">
                    <a:lumMod val="75000"/>
                  </a:schemeClr>
                </a:solidFill>
                <a:latin typeface="#9Slide05 SVNSteady" pitchFamily="2" charset="0"/>
                <a:ea typeface="Cambria" panose="02040503050406030204" pitchFamily="18" charset="0"/>
              </a:rPr>
              <a:t> </a:t>
            </a:r>
            <a:r>
              <a:rPr lang="en-US" sz="5400" b="1" dirty="0" err="1" smtClean="0">
                <a:solidFill>
                  <a:schemeClr val="accent4">
                    <a:lumMod val="75000"/>
                  </a:schemeClr>
                </a:solidFill>
                <a:latin typeface="#9Slide05 SVNSteady" pitchFamily="2" charset="0"/>
                <a:ea typeface="Cambria" panose="02040503050406030204" pitchFamily="18" charset="0"/>
              </a:rPr>
              <a:t>của</a:t>
            </a:r>
            <a:r>
              <a:rPr lang="en-US" sz="5400" b="1" dirty="0" smtClean="0">
                <a:solidFill>
                  <a:schemeClr val="accent4">
                    <a:lumMod val="75000"/>
                  </a:schemeClr>
                </a:solidFill>
                <a:latin typeface="#9Slide05 SVNSteady" pitchFamily="2" charset="0"/>
                <a:ea typeface="Cambria" panose="02040503050406030204" pitchFamily="18" charset="0"/>
              </a:rPr>
              <a:t> </a:t>
            </a:r>
            <a:r>
              <a:rPr lang="en-US" sz="5400" b="1" dirty="0" err="1" smtClean="0">
                <a:solidFill>
                  <a:schemeClr val="accent4">
                    <a:lumMod val="75000"/>
                  </a:schemeClr>
                </a:solidFill>
                <a:latin typeface="#9Slide05 SVNSteady" pitchFamily="2" charset="0"/>
                <a:ea typeface="Cambria" panose="02040503050406030204" pitchFamily="18" charset="0"/>
              </a:rPr>
              <a:t>bé</a:t>
            </a:r>
            <a:endParaRPr lang="en-US" sz="5400" b="1" dirty="0">
              <a:solidFill>
                <a:schemeClr val="accent4">
                  <a:lumMod val="75000"/>
                </a:schemeClr>
              </a:solidFill>
              <a:latin typeface="#9Slide05 SVNSteady" pitchFamily="2" charset="0"/>
              <a:ea typeface="Cambria" panose="0204050305040603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159" y="-344851"/>
            <a:ext cx="3584759" cy="439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552217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401100AF-2748-4964-A0C4-F81170ED8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1BF9DC1D-F613-49D5-8D54-A77EAD70F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07" b="14711"/>
          <a:stretch>
            <a:fillRect/>
          </a:stretch>
        </p:blipFill>
        <p:spPr>
          <a:xfrm>
            <a:off x="0" y="0"/>
            <a:ext cx="3900591" cy="4332706"/>
          </a:xfrm>
          <a:custGeom>
            <a:avLst/>
            <a:gdLst>
              <a:gd name="connsiteX0" fmla="*/ 0 w 3900591"/>
              <a:gd name="connsiteY0" fmla="*/ 0 h 4332706"/>
              <a:gd name="connsiteX1" fmla="*/ 3900591 w 3900591"/>
              <a:gd name="connsiteY1" fmla="*/ 0 h 4332706"/>
              <a:gd name="connsiteX2" fmla="*/ 529389 w 3900591"/>
              <a:gd name="connsiteY2" fmla="*/ 4332706 h 4332706"/>
              <a:gd name="connsiteX3" fmla="*/ 0 w 3900591"/>
              <a:gd name="connsiteY3" fmla="*/ 4281681 h 4332706"/>
              <a:gd name="connsiteX4" fmla="*/ 0 w 3900591"/>
              <a:gd name="connsiteY4" fmla="*/ 0 h 4332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0591" h="4332706">
                <a:moveTo>
                  <a:pt x="0" y="0"/>
                </a:moveTo>
                <a:lnTo>
                  <a:pt x="3900591" y="0"/>
                </a:lnTo>
                <a:lnTo>
                  <a:pt x="529389" y="4332706"/>
                </a:lnTo>
                <a:lnTo>
                  <a:pt x="0" y="428168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E68036D1-9D81-463E-8494-C10E2BBC23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36" t="8079"/>
          <a:stretch>
            <a:fillRect/>
          </a:stretch>
        </p:blipFill>
        <p:spPr>
          <a:xfrm>
            <a:off x="8542421" y="1805295"/>
            <a:ext cx="3649579" cy="5052705"/>
          </a:xfrm>
          <a:custGeom>
            <a:avLst/>
            <a:gdLst>
              <a:gd name="connsiteX0" fmla="*/ 0 w 3372853"/>
              <a:gd name="connsiteY0" fmla="*/ 0 h 4669588"/>
              <a:gd name="connsiteX1" fmla="*/ 3372853 w 3372853"/>
              <a:gd name="connsiteY1" fmla="*/ 0 h 4669588"/>
              <a:gd name="connsiteX2" fmla="*/ 3372853 w 3372853"/>
              <a:gd name="connsiteY2" fmla="*/ 4669588 h 4669588"/>
              <a:gd name="connsiteX3" fmla="*/ 0 w 3372853"/>
              <a:gd name="connsiteY3" fmla="*/ 4669588 h 4669588"/>
              <a:gd name="connsiteX4" fmla="*/ 0 w 3372853"/>
              <a:gd name="connsiteY4" fmla="*/ 0 h 466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2853" h="4669588">
                <a:moveTo>
                  <a:pt x="0" y="0"/>
                </a:moveTo>
                <a:lnTo>
                  <a:pt x="3372853" y="0"/>
                </a:lnTo>
                <a:lnTo>
                  <a:pt x="3372853" y="4669588"/>
                </a:lnTo>
                <a:lnTo>
                  <a:pt x="0" y="4669588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7" name="文本框 46">
            <a:extLst>
              <a:ext uri="{FF2B5EF4-FFF2-40B4-BE49-F238E27FC236}">
                <a16:creationId xmlns:a16="http://schemas.microsoft.com/office/drawing/2014/main" xmlns="" id="{47050E95-7CFD-4EC6-8709-2D9168C9C676}"/>
              </a:ext>
            </a:extLst>
          </p:cNvPr>
          <p:cNvSpPr txBox="1"/>
          <p:nvPr/>
        </p:nvSpPr>
        <p:spPr>
          <a:xfrm>
            <a:off x="3775536" y="1582121"/>
            <a:ext cx="3147323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6000" dirty="0" err="1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Câu</a:t>
            </a:r>
            <a:r>
              <a:rPr lang="en-US" altLang="zh-CN" sz="6000" dirty="0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 6</a:t>
            </a:r>
            <a:endParaRPr lang="zh-CN" altLang="en-US" sz="6000" dirty="0">
              <a:solidFill>
                <a:srgbClr val="0070C0"/>
              </a:solidFill>
              <a:latin typeface="SVN-Appleberry" panose="02040603050506020204" pitchFamily="18" charset="0"/>
              <a:ea typeface="思源黑体 CN Medium" panose="020B0600000000000000" pitchFamily="34" charset="-122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xmlns="" id="{748276F7-2ED8-42D1-958D-7623AB4FEAAA}"/>
              </a:ext>
            </a:extLst>
          </p:cNvPr>
          <p:cNvSpPr txBox="1"/>
          <p:nvPr/>
        </p:nvSpPr>
        <p:spPr>
          <a:xfrm>
            <a:off x="3775536" y="2732301"/>
            <a:ext cx="31473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err="1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Câu</a:t>
            </a:r>
            <a:r>
              <a:rPr lang="en-US" altLang="zh-CN" sz="6000" dirty="0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 5</a:t>
            </a:r>
            <a:endParaRPr lang="zh-CN" altLang="en-US" sz="6000" dirty="0">
              <a:solidFill>
                <a:srgbClr val="0070C0"/>
              </a:solidFill>
              <a:latin typeface="SVN-Appleberry" panose="02040603050506020204" pitchFamily="18" charset="0"/>
              <a:ea typeface="思源黑体 CN Medium" panose="020B0600000000000000" pitchFamily="34" charset="-122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xmlns="" id="{D01F7EC1-86AB-4FF3-A572-FAE85B193200}"/>
              </a:ext>
            </a:extLst>
          </p:cNvPr>
          <p:cNvSpPr txBox="1"/>
          <p:nvPr/>
        </p:nvSpPr>
        <p:spPr>
          <a:xfrm>
            <a:off x="3775536" y="3882480"/>
            <a:ext cx="31473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err="1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Câu</a:t>
            </a:r>
            <a:r>
              <a:rPr lang="en-US" altLang="zh-CN" sz="6000" dirty="0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 4</a:t>
            </a:r>
            <a:endParaRPr lang="zh-CN" altLang="en-US" sz="6000" dirty="0">
              <a:solidFill>
                <a:srgbClr val="0070C0"/>
              </a:solidFill>
              <a:latin typeface="SVN-Appleberry" panose="02040603050506020204" pitchFamily="18" charset="0"/>
              <a:ea typeface="思源黑体 CN Medium" panose="020B0600000000000000" pitchFamily="34" charset="-122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xmlns="" id="{455985AD-8B8E-4282-AE99-4CFBEB43887C}"/>
              </a:ext>
            </a:extLst>
          </p:cNvPr>
          <p:cNvSpPr txBox="1"/>
          <p:nvPr/>
        </p:nvSpPr>
        <p:spPr>
          <a:xfrm>
            <a:off x="7841007" y="1630156"/>
            <a:ext cx="3334399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6000" dirty="0" err="1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Câu</a:t>
            </a:r>
            <a:r>
              <a:rPr lang="en-US" altLang="zh-CN" sz="6000" dirty="0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 1</a:t>
            </a:r>
            <a:endParaRPr lang="zh-CN" altLang="en-US" sz="6000" dirty="0">
              <a:solidFill>
                <a:srgbClr val="0070C0"/>
              </a:solidFill>
              <a:latin typeface="SVN-Appleberry" panose="02040603050506020204" pitchFamily="18" charset="0"/>
              <a:ea typeface="思源黑体 CN Medium" panose="020B0600000000000000" pitchFamily="34" charset="-122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xmlns="" id="{1295BF3D-41DF-471A-995C-CE36CDEB9AEE}"/>
              </a:ext>
            </a:extLst>
          </p:cNvPr>
          <p:cNvSpPr txBox="1"/>
          <p:nvPr/>
        </p:nvSpPr>
        <p:spPr>
          <a:xfrm>
            <a:off x="7841007" y="2780336"/>
            <a:ext cx="3334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err="1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Câu</a:t>
            </a:r>
            <a:r>
              <a:rPr lang="en-US" altLang="zh-CN" sz="6000" dirty="0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 2</a:t>
            </a:r>
            <a:endParaRPr lang="zh-CN" altLang="en-US" sz="6000" dirty="0">
              <a:solidFill>
                <a:srgbClr val="0070C0"/>
              </a:solidFill>
              <a:latin typeface="SVN-Appleberry" panose="02040603050506020204" pitchFamily="18" charset="0"/>
              <a:ea typeface="思源黑体 CN Medium" panose="020B0600000000000000" pitchFamily="34" charset="-122"/>
            </a:endParaRPr>
          </a:p>
        </p:txBody>
      </p:sp>
      <p:grpSp>
        <p:nvGrpSpPr>
          <p:cNvPr id="64" name="组合 63">
            <a:extLst>
              <a:ext uri="{FF2B5EF4-FFF2-40B4-BE49-F238E27FC236}">
                <a16:creationId xmlns:a16="http://schemas.microsoft.com/office/drawing/2014/main" xmlns="" id="{43287A56-8961-43A3-BEC3-040783E6CB79}"/>
              </a:ext>
            </a:extLst>
          </p:cNvPr>
          <p:cNvGrpSpPr/>
          <p:nvPr/>
        </p:nvGrpSpPr>
        <p:grpSpPr>
          <a:xfrm>
            <a:off x="859943" y="-48126"/>
            <a:ext cx="6467289" cy="5739063"/>
            <a:chOff x="859943" y="-48126"/>
            <a:chExt cx="6467289" cy="5739063"/>
          </a:xfrm>
        </p:grpSpPr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xmlns="" id="{CF942AE2-E309-4D8D-B1FD-A8B4290BB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9943" y="817402"/>
              <a:ext cx="1889587" cy="3110085"/>
            </a:xfrm>
            <a:prstGeom prst="rect">
              <a:avLst/>
            </a:prstGeom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xmlns="" id="{EE5F597F-9D1A-46D0-8289-02006837C1F8}"/>
                </a:ext>
              </a:extLst>
            </p:cNvPr>
            <p:cNvSpPr/>
            <p:nvPr/>
          </p:nvSpPr>
          <p:spPr>
            <a:xfrm>
              <a:off x="1804737" y="-48126"/>
              <a:ext cx="5522495" cy="5739063"/>
            </a:xfrm>
            <a:custGeom>
              <a:avLst/>
              <a:gdLst>
                <a:gd name="connsiteX0" fmla="*/ 0 w 5522495"/>
                <a:gd name="connsiteY0" fmla="*/ 950494 h 5739063"/>
                <a:gd name="connsiteX1" fmla="*/ 1540042 w 5522495"/>
                <a:gd name="connsiteY1" fmla="*/ 950494 h 5739063"/>
                <a:gd name="connsiteX2" fmla="*/ 1540042 w 5522495"/>
                <a:gd name="connsiteY2" fmla="*/ 5739063 h 5739063"/>
                <a:gd name="connsiteX3" fmla="*/ 5522495 w 5522495"/>
                <a:gd name="connsiteY3" fmla="*/ 5739063 h 5739063"/>
                <a:gd name="connsiteX4" fmla="*/ 5522495 w 5522495"/>
                <a:gd name="connsiteY4" fmla="*/ 0 h 5739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2495" h="5739063">
                  <a:moveTo>
                    <a:pt x="0" y="950494"/>
                  </a:moveTo>
                  <a:lnTo>
                    <a:pt x="1540042" y="950494"/>
                  </a:lnTo>
                  <a:lnTo>
                    <a:pt x="1540042" y="5739063"/>
                  </a:lnTo>
                  <a:lnTo>
                    <a:pt x="5522495" y="5739063"/>
                  </a:lnTo>
                  <a:lnTo>
                    <a:pt x="5522495" y="0"/>
                  </a:lnTo>
                </a:path>
              </a:pathLst>
            </a:custGeom>
            <a:noFill/>
            <a:ln w="41275" cap="rnd">
              <a:solidFill>
                <a:srgbClr val="1A1A1A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5" name="椭圆 54">
            <a:extLst>
              <a:ext uri="{FF2B5EF4-FFF2-40B4-BE49-F238E27FC236}">
                <a16:creationId xmlns:a16="http://schemas.microsoft.com/office/drawing/2014/main" xmlns="" id="{B96FE876-1B17-4D57-A833-2780CE4E543A}"/>
              </a:ext>
            </a:extLst>
          </p:cNvPr>
          <p:cNvSpPr/>
          <p:nvPr/>
        </p:nvSpPr>
        <p:spPr>
          <a:xfrm>
            <a:off x="3063450" y="1959489"/>
            <a:ext cx="523220" cy="52322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chemeClr val="tx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xmlns="" id="{06E3DFFC-C6B4-4634-B462-4F7ED7616BE9}"/>
              </a:ext>
            </a:extLst>
          </p:cNvPr>
          <p:cNvSpPr/>
          <p:nvPr/>
        </p:nvSpPr>
        <p:spPr>
          <a:xfrm>
            <a:off x="3063450" y="4259848"/>
            <a:ext cx="523220" cy="52322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tx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xmlns="" id="{43FA1F67-CF01-4F0B-B3E9-76B1F98AEF72}"/>
              </a:ext>
            </a:extLst>
          </p:cNvPr>
          <p:cNvSpPr/>
          <p:nvPr/>
        </p:nvSpPr>
        <p:spPr>
          <a:xfrm>
            <a:off x="3063450" y="3109668"/>
            <a:ext cx="523220" cy="52322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>
            <a:extLst>
              <a:ext uri="{FF2B5EF4-FFF2-40B4-BE49-F238E27FC236}">
                <a16:creationId xmlns:a16="http://schemas.microsoft.com/office/drawing/2014/main" xmlns="" id="{9F6AB3B5-B455-4F5B-95E4-10B141FE632F}"/>
              </a:ext>
            </a:extLst>
          </p:cNvPr>
          <p:cNvSpPr/>
          <p:nvPr/>
        </p:nvSpPr>
        <p:spPr>
          <a:xfrm>
            <a:off x="7043488" y="1959489"/>
            <a:ext cx="523220" cy="52322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1E0F00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xmlns="" id="{F92C5EDF-5C8C-47BE-A0DC-7E4CCB29970B}"/>
              </a:ext>
            </a:extLst>
          </p:cNvPr>
          <p:cNvSpPr/>
          <p:nvPr/>
        </p:nvSpPr>
        <p:spPr>
          <a:xfrm>
            <a:off x="7043488" y="3109668"/>
            <a:ext cx="523220" cy="52322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1E0F00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xmlns="" id="{608B0B8D-B64A-4D0C-8728-6599C0D30285}"/>
              </a:ext>
            </a:extLst>
          </p:cNvPr>
          <p:cNvSpPr txBox="1"/>
          <p:nvPr/>
        </p:nvSpPr>
        <p:spPr>
          <a:xfrm>
            <a:off x="8515588" y="261080"/>
            <a:ext cx="33977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 err="1" smtClean="0">
                <a:ln>
                  <a:solidFill>
                    <a:schemeClr val="tx1"/>
                  </a:solidFill>
                </a:ln>
                <a:solidFill>
                  <a:srgbClr val="FFFC00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Câu</a:t>
            </a:r>
            <a:r>
              <a:rPr lang="en-US" altLang="zh-CN" sz="6600" b="1" dirty="0" smtClean="0">
                <a:ln>
                  <a:solidFill>
                    <a:schemeClr val="tx1"/>
                  </a:solidFill>
                </a:ln>
                <a:solidFill>
                  <a:srgbClr val="FFFC00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 </a:t>
            </a:r>
            <a:r>
              <a:rPr lang="en-US" altLang="zh-CN" sz="6600" b="1" dirty="0" err="1" smtClean="0">
                <a:ln>
                  <a:solidFill>
                    <a:schemeClr val="tx1"/>
                  </a:solidFill>
                </a:ln>
                <a:solidFill>
                  <a:srgbClr val="FFFC00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hỏi</a:t>
            </a:r>
            <a:endParaRPr lang="zh-CN" altLang="en-US" sz="6600" b="1" dirty="0">
              <a:ln>
                <a:solidFill>
                  <a:schemeClr val="tx1"/>
                </a:solidFill>
              </a:ln>
              <a:solidFill>
                <a:srgbClr val="FFFC00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9" name="文本框 51">
            <a:extLst>
              <a:ext uri="{FF2B5EF4-FFF2-40B4-BE49-F238E27FC236}">
                <a16:creationId xmlns:a16="http://schemas.microsoft.com/office/drawing/2014/main" xmlns="" id="{1295BF3D-41DF-471A-995C-CE36CDEB9AEE}"/>
              </a:ext>
            </a:extLst>
          </p:cNvPr>
          <p:cNvSpPr txBox="1"/>
          <p:nvPr/>
        </p:nvSpPr>
        <p:spPr>
          <a:xfrm>
            <a:off x="4720165" y="5766637"/>
            <a:ext cx="3334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err="1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Câu</a:t>
            </a:r>
            <a:r>
              <a:rPr lang="en-US" altLang="zh-CN" sz="6000" dirty="0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 3</a:t>
            </a:r>
            <a:endParaRPr lang="zh-CN" altLang="en-US" sz="6000" dirty="0">
              <a:solidFill>
                <a:srgbClr val="0070C0"/>
              </a:solidFill>
              <a:latin typeface="SVN-Appleberry" panose="02040603050506020204" pitchFamily="18" charset="0"/>
              <a:ea typeface="思源黑体 CN Medium" panose="020B0600000000000000" pitchFamily="34" charset="-122"/>
            </a:endParaRPr>
          </a:p>
        </p:txBody>
      </p:sp>
      <p:sp>
        <p:nvSpPr>
          <p:cNvPr id="20" name="椭圆 58">
            <a:extLst>
              <a:ext uri="{FF2B5EF4-FFF2-40B4-BE49-F238E27FC236}">
                <a16:creationId xmlns:a16="http://schemas.microsoft.com/office/drawing/2014/main" xmlns="" id="{F92C5EDF-5C8C-47BE-A0DC-7E4CCB29970B}"/>
              </a:ext>
            </a:extLst>
          </p:cNvPr>
          <p:cNvSpPr/>
          <p:nvPr/>
        </p:nvSpPr>
        <p:spPr>
          <a:xfrm>
            <a:off x="5360248" y="5438183"/>
            <a:ext cx="523220" cy="523220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635" y="3559132"/>
            <a:ext cx="3346994" cy="33469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48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3636" r="50495"/>
          <a:stretch/>
        </p:blipFill>
        <p:spPr>
          <a:xfrm>
            <a:off x="6350102" y="1045414"/>
            <a:ext cx="1672019" cy="164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498455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00023 L -0.01159 0.173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86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3B35AEE-B8E7-4BCF-9E32-2D35AF528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xmlns="" id="{1306E320-2A5C-45C6-86C6-43FC5E8792E4}"/>
              </a:ext>
            </a:extLst>
          </p:cNvPr>
          <p:cNvSpPr/>
          <p:nvPr/>
        </p:nvSpPr>
        <p:spPr>
          <a:xfrm>
            <a:off x="467538" y="671286"/>
            <a:ext cx="11372489" cy="5515428"/>
          </a:xfrm>
          <a:prstGeom prst="roundRect">
            <a:avLst>
              <a:gd name="adj" fmla="val 11141"/>
            </a:avLst>
          </a:prstGeom>
          <a:solidFill>
            <a:schemeClr val="bg1"/>
          </a:solidFill>
          <a:ln w="38100">
            <a:solidFill>
              <a:srgbClr val="FED30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6">
            <a:extLst>
              <a:ext uri="{FF2B5EF4-FFF2-40B4-BE49-F238E27FC236}">
                <a16:creationId xmlns:a16="http://schemas.microsoft.com/office/drawing/2014/main" xmlns="" id="{7B28CA09-2D4C-4F1F-887C-1F7B2D4E48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66531" y="-345233"/>
            <a:ext cx="4096139" cy="2707117"/>
          </a:xfrm>
          <a:prstGeom prst="rect">
            <a:avLst/>
          </a:prstGeom>
        </p:spPr>
      </p:pic>
      <p:sp>
        <p:nvSpPr>
          <p:cNvPr id="10" name="文本框 51">
            <a:extLst>
              <a:ext uri="{FF2B5EF4-FFF2-40B4-BE49-F238E27FC236}">
                <a16:creationId xmlns:a16="http://schemas.microsoft.com/office/drawing/2014/main" xmlns="" id="{1295BF3D-41DF-471A-995C-CE36CDEB9AEE}"/>
              </a:ext>
            </a:extLst>
          </p:cNvPr>
          <p:cNvSpPr txBox="1"/>
          <p:nvPr/>
        </p:nvSpPr>
        <p:spPr>
          <a:xfrm>
            <a:off x="703943" y="468970"/>
            <a:ext cx="3334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Câu</a:t>
            </a:r>
            <a:r>
              <a:rPr lang="en-US" altLang="zh-CN" sz="5400" dirty="0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 2</a:t>
            </a:r>
            <a:endParaRPr lang="zh-CN" altLang="en-US" sz="5400" dirty="0">
              <a:solidFill>
                <a:srgbClr val="0070C0"/>
              </a:solidFill>
              <a:latin typeface="SVN-Appleberry" panose="02040603050506020204" pitchFamily="18" charset="0"/>
              <a:ea typeface="思源黑体 CN Medium" panose="020B0600000000000000" pitchFamily="34" charset="-122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984057" y="792024"/>
            <a:ext cx="7744408" cy="10450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i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khổ</a:t>
            </a:r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3600" b="1" i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  <a:endParaRPr lang="en-US" sz="3600" b="1" i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38" y="2346901"/>
            <a:ext cx="3923748" cy="27466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8849" y="1837052"/>
            <a:ext cx="3696385" cy="25874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5626" y="4183953"/>
            <a:ext cx="3820068" cy="26740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2570" y="2573360"/>
            <a:ext cx="4121032" cy="2884723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2485705" y="3255415"/>
            <a:ext cx="1237596" cy="32753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566680" y="3856414"/>
            <a:ext cx="1237596" cy="32753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6256576" y="3512667"/>
            <a:ext cx="1043669" cy="32753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9273939" y="3537393"/>
            <a:ext cx="1298811" cy="32753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9235830" y="4437470"/>
            <a:ext cx="451095" cy="32753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0048733" y="4437470"/>
            <a:ext cx="679732" cy="32753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4829033" y="5979913"/>
            <a:ext cx="2471212" cy="32753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169916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3B35AEE-B8E7-4BCF-9E32-2D35AF528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xmlns="" id="{1306E320-2A5C-45C6-86C6-43FC5E8792E4}"/>
              </a:ext>
            </a:extLst>
          </p:cNvPr>
          <p:cNvSpPr/>
          <p:nvPr/>
        </p:nvSpPr>
        <p:spPr>
          <a:xfrm>
            <a:off x="476868" y="357629"/>
            <a:ext cx="11372489" cy="6024509"/>
          </a:xfrm>
          <a:prstGeom prst="roundRect">
            <a:avLst>
              <a:gd name="adj" fmla="val 11141"/>
            </a:avLst>
          </a:prstGeom>
          <a:solidFill>
            <a:schemeClr val="bg1"/>
          </a:solidFill>
          <a:ln w="38100">
            <a:solidFill>
              <a:srgbClr val="FED30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6">
            <a:extLst>
              <a:ext uri="{FF2B5EF4-FFF2-40B4-BE49-F238E27FC236}">
                <a16:creationId xmlns:a16="http://schemas.microsoft.com/office/drawing/2014/main" xmlns="" id="{7B28CA09-2D4C-4F1F-887C-1F7B2D4E48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66531" y="-345233"/>
            <a:ext cx="4096139" cy="2707117"/>
          </a:xfrm>
          <a:prstGeom prst="rect">
            <a:avLst/>
          </a:prstGeom>
        </p:spPr>
      </p:pic>
      <p:sp>
        <p:nvSpPr>
          <p:cNvPr id="10" name="文本框 51">
            <a:extLst>
              <a:ext uri="{FF2B5EF4-FFF2-40B4-BE49-F238E27FC236}">
                <a16:creationId xmlns:a16="http://schemas.microsoft.com/office/drawing/2014/main" xmlns="" id="{1295BF3D-41DF-471A-995C-CE36CDEB9AEE}"/>
              </a:ext>
            </a:extLst>
          </p:cNvPr>
          <p:cNvSpPr txBox="1"/>
          <p:nvPr/>
        </p:nvSpPr>
        <p:spPr>
          <a:xfrm>
            <a:off x="703943" y="468970"/>
            <a:ext cx="3334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Câu</a:t>
            </a:r>
            <a:r>
              <a:rPr lang="en-US" altLang="zh-CN" sz="5400" dirty="0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 2</a:t>
            </a:r>
            <a:endParaRPr lang="zh-CN" altLang="en-US" sz="5400" dirty="0">
              <a:solidFill>
                <a:srgbClr val="0070C0"/>
              </a:solidFill>
              <a:latin typeface="SVN-Appleberry" panose="02040603050506020204" pitchFamily="18" charset="0"/>
              <a:ea typeface="思源黑体 CN Medium" panose="020B0600000000000000" pitchFamily="34" charset="-122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918999" y="532281"/>
            <a:ext cx="7744408" cy="10450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i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khổ</a:t>
            </a:r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3600" b="1" i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  <a:endParaRPr lang="en-US" sz="3600" b="1" i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151" y="1530657"/>
            <a:ext cx="4082661" cy="28578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7056" y="3868803"/>
            <a:ext cx="4270281" cy="29891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70939" y="1620791"/>
            <a:ext cx="3953897" cy="27677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29134" y="3660056"/>
            <a:ext cx="4449228" cy="311446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968265" y="2840885"/>
            <a:ext cx="1008792" cy="32753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216040" y="3472085"/>
            <a:ext cx="1008792" cy="32753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639095" y="2881441"/>
            <a:ext cx="608242" cy="32753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6639095" y="3208980"/>
            <a:ext cx="828505" cy="32753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824105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401100AF-2748-4964-A0C4-F81170ED8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1BF9DC1D-F613-49D5-8D54-A77EAD70F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07" b="14711"/>
          <a:stretch>
            <a:fillRect/>
          </a:stretch>
        </p:blipFill>
        <p:spPr>
          <a:xfrm>
            <a:off x="0" y="0"/>
            <a:ext cx="3900591" cy="4332706"/>
          </a:xfrm>
          <a:custGeom>
            <a:avLst/>
            <a:gdLst>
              <a:gd name="connsiteX0" fmla="*/ 0 w 3900591"/>
              <a:gd name="connsiteY0" fmla="*/ 0 h 4332706"/>
              <a:gd name="connsiteX1" fmla="*/ 3900591 w 3900591"/>
              <a:gd name="connsiteY1" fmla="*/ 0 h 4332706"/>
              <a:gd name="connsiteX2" fmla="*/ 529389 w 3900591"/>
              <a:gd name="connsiteY2" fmla="*/ 4332706 h 4332706"/>
              <a:gd name="connsiteX3" fmla="*/ 0 w 3900591"/>
              <a:gd name="connsiteY3" fmla="*/ 4281681 h 4332706"/>
              <a:gd name="connsiteX4" fmla="*/ 0 w 3900591"/>
              <a:gd name="connsiteY4" fmla="*/ 0 h 4332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0591" h="4332706">
                <a:moveTo>
                  <a:pt x="0" y="0"/>
                </a:moveTo>
                <a:lnTo>
                  <a:pt x="3900591" y="0"/>
                </a:lnTo>
                <a:lnTo>
                  <a:pt x="529389" y="4332706"/>
                </a:lnTo>
                <a:lnTo>
                  <a:pt x="0" y="428168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E68036D1-9D81-463E-8494-C10E2BBC23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36" t="8079"/>
          <a:stretch>
            <a:fillRect/>
          </a:stretch>
        </p:blipFill>
        <p:spPr>
          <a:xfrm>
            <a:off x="8542421" y="1805295"/>
            <a:ext cx="3649579" cy="5052705"/>
          </a:xfrm>
          <a:custGeom>
            <a:avLst/>
            <a:gdLst>
              <a:gd name="connsiteX0" fmla="*/ 0 w 3372853"/>
              <a:gd name="connsiteY0" fmla="*/ 0 h 4669588"/>
              <a:gd name="connsiteX1" fmla="*/ 3372853 w 3372853"/>
              <a:gd name="connsiteY1" fmla="*/ 0 h 4669588"/>
              <a:gd name="connsiteX2" fmla="*/ 3372853 w 3372853"/>
              <a:gd name="connsiteY2" fmla="*/ 4669588 h 4669588"/>
              <a:gd name="connsiteX3" fmla="*/ 0 w 3372853"/>
              <a:gd name="connsiteY3" fmla="*/ 4669588 h 4669588"/>
              <a:gd name="connsiteX4" fmla="*/ 0 w 3372853"/>
              <a:gd name="connsiteY4" fmla="*/ 0 h 466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2853" h="4669588">
                <a:moveTo>
                  <a:pt x="0" y="0"/>
                </a:moveTo>
                <a:lnTo>
                  <a:pt x="3372853" y="0"/>
                </a:lnTo>
                <a:lnTo>
                  <a:pt x="3372853" y="4669588"/>
                </a:lnTo>
                <a:lnTo>
                  <a:pt x="0" y="4669588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7" name="文本框 46">
            <a:extLst>
              <a:ext uri="{FF2B5EF4-FFF2-40B4-BE49-F238E27FC236}">
                <a16:creationId xmlns:a16="http://schemas.microsoft.com/office/drawing/2014/main" xmlns="" id="{47050E95-7CFD-4EC6-8709-2D9168C9C676}"/>
              </a:ext>
            </a:extLst>
          </p:cNvPr>
          <p:cNvSpPr txBox="1"/>
          <p:nvPr/>
        </p:nvSpPr>
        <p:spPr>
          <a:xfrm>
            <a:off x="3775536" y="1582121"/>
            <a:ext cx="3147323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6000" dirty="0" err="1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Câu</a:t>
            </a:r>
            <a:r>
              <a:rPr lang="en-US" altLang="zh-CN" sz="6000" dirty="0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 6</a:t>
            </a:r>
            <a:endParaRPr lang="zh-CN" altLang="en-US" sz="6000" dirty="0">
              <a:solidFill>
                <a:srgbClr val="0070C0"/>
              </a:solidFill>
              <a:latin typeface="SVN-Appleberry" panose="02040603050506020204" pitchFamily="18" charset="0"/>
              <a:ea typeface="思源黑体 CN Medium" panose="020B0600000000000000" pitchFamily="34" charset="-122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xmlns="" id="{748276F7-2ED8-42D1-958D-7623AB4FEAAA}"/>
              </a:ext>
            </a:extLst>
          </p:cNvPr>
          <p:cNvSpPr txBox="1"/>
          <p:nvPr/>
        </p:nvSpPr>
        <p:spPr>
          <a:xfrm>
            <a:off x="3775536" y="2732301"/>
            <a:ext cx="31473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err="1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Câu</a:t>
            </a:r>
            <a:r>
              <a:rPr lang="en-US" altLang="zh-CN" sz="6000" dirty="0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 5</a:t>
            </a:r>
            <a:endParaRPr lang="zh-CN" altLang="en-US" sz="6000" dirty="0">
              <a:solidFill>
                <a:srgbClr val="0070C0"/>
              </a:solidFill>
              <a:latin typeface="SVN-Appleberry" panose="02040603050506020204" pitchFamily="18" charset="0"/>
              <a:ea typeface="思源黑体 CN Medium" panose="020B0600000000000000" pitchFamily="34" charset="-122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xmlns="" id="{D01F7EC1-86AB-4FF3-A572-FAE85B193200}"/>
              </a:ext>
            </a:extLst>
          </p:cNvPr>
          <p:cNvSpPr txBox="1"/>
          <p:nvPr/>
        </p:nvSpPr>
        <p:spPr>
          <a:xfrm>
            <a:off x="3775536" y="3882480"/>
            <a:ext cx="31473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err="1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Câu</a:t>
            </a:r>
            <a:r>
              <a:rPr lang="en-US" altLang="zh-CN" sz="6000" dirty="0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 4</a:t>
            </a:r>
            <a:endParaRPr lang="zh-CN" altLang="en-US" sz="6000" dirty="0">
              <a:solidFill>
                <a:srgbClr val="0070C0"/>
              </a:solidFill>
              <a:latin typeface="SVN-Appleberry" panose="02040603050506020204" pitchFamily="18" charset="0"/>
              <a:ea typeface="思源黑体 CN Medium" panose="020B0600000000000000" pitchFamily="34" charset="-122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xmlns="" id="{455985AD-8B8E-4282-AE99-4CFBEB43887C}"/>
              </a:ext>
            </a:extLst>
          </p:cNvPr>
          <p:cNvSpPr txBox="1"/>
          <p:nvPr/>
        </p:nvSpPr>
        <p:spPr>
          <a:xfrm>
            <a:off x="7841007" y="1630156"/>
            <a:ext cx="3334399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6000" dirty="0" err="1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Câu</a:t>
            </a:r>
            <a:r>
              <a:rPr lang="en-US" altLang="zh-CN" sz="6000" dirty="0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 1</a:t>
            </a:r>
            <a:endParaRPr lang="zh-CN" altLang="en-US" sz="6000" dirty="0">
              <a:solidFill>
                <a:srgbClr val="0070C0"/>
              </a:solidFill>
              <a:latin typeface="SVN-Appleberry" panose="02040603050506020204" pitchFamily="18" charset="0"/>
              <a:ea typeface="思源黑体 CN Medium" panose="020B0600000000000000" pitchFamily="34" charset="-122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xmlns="" id="{1295BF3D-41DF-471A-995C-CE36CDEB9AEE}"/>
              </a:ext>
            </a:extLst>
          </p:cNvPr>
          <p:cNvSpPr txBox="1"/>
          <p:nvPr/>
        </p:nvSpPr>
        <p:spPr>
          <a:xfrm>
            <a:off x="7841007" y="2780336"/>
            <a:ext cx="3334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err="1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Câu</a:t>
            </a:r>
            <a:r>
              <a:rPr lang="en-US" altLang="zh-CN" sz="6000" dirty="0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 2</a:t>
            </a:r>
            <a:endParaRPr lang="zh-CN" altLang="en-US" sz="6000" dirty="0">
              <a:solidFill>
                <a:srgbClr val="0070C0"/>
              </a:solidFill>
              <a:latin typeface="SVN-Appleberry" panose="02040603050506020204" pitchFamily="18" charset="0"/>
              <a:ea typeface="思源黑体 CN Medium" panose="020B0600000000000000" pitchFamily="34" charset="-122"/>
            </a:endParaRPr>
          </a:p>
        </p:txBody>
      </p:sp>
      <p:grpSp>
        <p:nvGrpSpPr>
          <p:cNvPr id="64" name="组合 63">
            <a:extLst>
              <a:ext uri="{FF2B5EF4-FFF2-40B4-BE49-F238E27FC236}">
                <a16:creationId xmlns:a16="http://schemas.microsoft.com/office/drawing/2014/main" xmlns="" id="{43287A56-8961-43A3-BEC3-040783E6CB79}"/>
              </a:ext>
            </a:extLst>
          </p:cNvPr>
          <p:cNvGrpSpPr/>
          <p:nvPr/>
        </p:nvGrpSpPr>
        <p:grpSpPr>
          <a:xfrm>
            <a:off x="859943" y="-48126"/>
            <a:ext cx="6467289" cy="5739063"/>
            <a:chOff x="859943" y="-48126"/>
            <a:chExt cx="6467289" cy="5739063"/>
          </a:xfrm>
        </p:grpSpPr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xmlns="" id="{CF942AE2-E309-4D8D-B1FD-A8B4290BB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9943" y="817402"/>
              <a:ext cx="1889587" cy="3110085"/>
            </a:xfrm>
            <a:prstGeom prst="rect">
              <a:avLst/>
            </a:prstGeom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xmlns="" id="{EE5F597F-9D1A-46D0-8289-02006837C1F8}"/>
                </a:ext>
              </a:extLst>
            </p:cNvPr>
            <p:cNvSpPr/>
            <p:nvPr/>
          </p:nvSpPr>
          <p:spPr>
            <a:xfrm>
              <a:off x="1804737" y="-48126"/>
              <a:ext cx="5522495" cy="5739063"/>
            </a:xfrm>
            <a:custGeom>
              <a:avLst/>
              <a:gdLst>
                <a:gd name="connsiteX0" fmla="*/ 0 w 5522495"/>
                <a:gd name="connsiteY0" fmla="*/ 950494 h 5739063"/>
                <a:gd name="connsiteX1" fmla="*/ 1540042 w 5522495"/>
                <a:gd name="connsiteY1" fmla="*/ 950494 h 5739063"/>
                <a:gd name="connsiteX2" fmla="*/ 1540042 w 5522495"/>
                <a:gd name="connsiteY2" fmla="*/ 5739063 h 5739063"/>
                <a:gd name="connsiteX3" fmla="*/ 5522495 w 5522495"/>
                <a:gd name="connsiteY3" fmla="*/ 5739063 h 5739063"/>
                <a:gd name="connsiteX4" fmla="*/ 5522495 w 5522495"/>
                <a:gd name="connsiteY4" fmla="*/ 0 h 5739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2495" h="5739063">
                  <a:moveTo>
                    <a:pt x="0" y="950494"/>
                  </a:moveTo>
                  <a:lnTo>
                    <a:pt x="1540042" y="950494"/>
                  </a:lnTo>
                  <a:lnTo>
                    <a:pt x="1540042" y="5739063"/>
                  </a:lnTo>
                  <a:lnTo>
                    <a:pt x="5522495" y="5739063"/>
                  </a:lnTo>
                  <a:lnTo>
                    <a:pt x="5522495" y="0"/>
                  </a:lnTo>
                </a:path>
              </a:pathLst>
            </a:custGeom>
            <a:noFill/>
            <a:ln w="41275" cap="rnd">
              <a:solidFill>
                <a:srgbClr val="1A1A1A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5" name="椭圆 54">
            <a:extLst>
              <a:ext uri="{FF2B5EF4-FFF2-40B4-BE49-F238E27FC236}">
                <a16:creationId xmlns:a16="http://schemas.microsoft.com/office/drawing/2014/main" xmlns="" id="{B96FE876-1B17-4D57-A833-2780CE4E543A}"/>
              </a:ext>
            </a:extLst>
          </p:cNvPr>
          <p:cNvSpPr/>
          <p:nvPr/>
        </p:nvSpPr>
        <p:spPr>
          <a:xfrm>
            <a:off x="3063450" y="1959489"/>
            <a:ext cx="523220" cy="52322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chemeClr val="tx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xmlns="" id="{06E3DFFC-C6B4-4634-B462-4F7ED7616BE9}"/>
              </a:ext>
            </a:extLst>
          </p:cNvPr>
          <p:cNvSpPr/>
          <p:nvPr/>
        </p:nvSpPr>
        <p:spPr>
          <a:xfrm>
            <a:off x="3063450" y="4259848"/>
            <a:ext cx="523220" cy="52322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tx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xmlns="" id="{43FA1F67-CF01-4F0B-B3E9-76B1F98AEF72}"/>
              </a:ext>
            </a:extLst>
          </p:cNvPr>
          <p:cNvSpPr/>
          <p:nvPr/>
        </p:nvSpPr>
        <p:spPr>
          <a:xfrm>
            <a:off x="3063450" y="3109668"/>
            <a:ext cx="523220" cy="52322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>
            <a:extLst>
              <a:ext uri="{FF2B5EF4-FFF2-40B4-BE49-F238E27FC236}">
                <a16:creationId xmlns:a16="http://schemas.microsoft.com/office/drawing/2014/main" xmlns="" id="{9F6AB3B5-B455-4F5B-95E4-10B141FE632F}"/>
              </a:ext>
            </a:extLst>
          </p:cNvPr>
          <p:cNvSpPr/>
          <p:nvPr/>
        </p:nvSpPr>
        <p:spPr>
          <a:xfrm>
            <a:off x="7043488" y="1959489"/>
            <a:ext cx="523220" cy="52322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1E0F00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xmlns="" id="{F92C5EDF-5C8C-47BE-A0DC-7E4CCB29970B}"/>
              </a:ext>
            </a:extLst>
          </p:cNvPr>
          <p:cNvSpPr/>
          <p:nvPr/>
        </p:nvSpPr>
        <p:spPr>
          <a:xfrm>
            <a:off x="7043488" y="3109668"/>
            <a:ext cx="523220" cy="52322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1E0F00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xmlns="" id="{608B0B8D-B64A-4D0C-8728-6599C0D30285}"/>
              </a:ext>
            </a:extLst>
          </p:cNvPr>
          <p:cNvSpPr txBox="1"/>
          <p:nvPr/>
        </p:nvSpPr>
        <p:spPr>
          <a:xfrm>
            <a:off x="8515588" y="261080"/>
            <a:ext cx="33977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 err="1" smtClean="0">
                <a:ln>
                  <a:solidFill>
                    <a:schemeClr val="tx1"/>
                  </a:solidFill>
                </a:ln>
                <a:solidFill>
                  <a:srgbClr val="FFFC00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Câu</a:t>
            </a:r>
            <a:r>
              <a:rPr lang="en-US" altLang="zh-CN" sz="6600" b="1" dirty="0" smtClean="0">
                <a:ln>
                  <a:solidFill>
                    <a:schemeClr val="tx1"/>
                  </a:solidFill>
                </a:ln>
                <a:solidFill>
                  <a:srgbClr val="FFFC00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 </a:t>
            </a:r>
            <a:r>
              <a:rPr lang="en-US" altLang="zh-CN" sz="6600" b="1" dirty="0" err="1" smtClean="0">
                <a:ln>
                  <a:solidFill>
                    <a:schemeClr val="tx1"/>
                  </a:solidFill>
                </a:ln>
                <a:solidFill>
                  <a:srgbClr val="FFFC00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hỏi</a:t>
            </a:r>
            <a:endParaRPr lang="zh-CN" altLang="en-US" sz="6600" b="1" dirty="0">
              <a:ln>
                <a:solidFill>
                  <a:schemeClr val="tx1"/>
                </a:solidFill>
              </a:ln>
              <a:solidFill>
                <a:srgbClr val="FFFC00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9" name="文本框 51">
            <a:extLst>
              <a:ext uri="{FF2B5EF4-FFF2-40B4-BE49-F238E27FC236}">
                <a16:creationId xmlns:a16="http://schemas.microsoft.com/office/drawing/2014/main" xmlns="" id="{1295BF3D-41DF-471A-995C-CE36CDEB9AEE}"/>
              </a:ext>
            </a:extLst>
          </p:cNvPr>
          <p:cNvSpPr txBox="1"/>
          <p:nvPr/>
        </p:nvSpPr>
        <p:spPr>
          <a:xfrm>
            <a:off x="4720165" y="5766637"/>
            <a:ext cx="3334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err="1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Câu</a:t>
            </a:r>
            <a:r>
              <a:rPr lang="en-US" altLang="zh-CN" sz="6000" dirty="0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 3</a:t>
            </a:r>
            <a:endParaRPr lang="zh-CN" altLang="en-US" sz="6000" dirty="0">
              <a:solidFill>
                <a:srgbClr val="0070C0"/>
              </a:solidFill>
              <a:latin typeface="SVN-Appleberry" panose="02040603050506020204" pitchFamily="18" charset="0"/>
              <a:ea typeface="思源黑体 CN Medium" panose="020B0600000000000000" pitchFamily="34" charset="-122"/>
            </a:endParaRPr>
          </a:p>
        </p:txBody>
      </p:sp>
      <p:sp>
        <p:nvSpPr>
          <p:cNvPr id="20" name="椭圆 58">
            <a:extLst>
              <a:ext uri="{FF2B5EF4-FFF2-40B4-BE49-F238E27FC236}">
                <a16:creationId xmlns:a16="http://schemas.microsoft.com/office/drawing/2014/main" xmlns="" id="{F92C5EDF-5C8C-47BE-A0DC-7E4CCB29970B}"/>
              </a:ext>
            </a:extLst>
          </p:cNvPr>
          <p:cNvSpPr/>
          <p:nvPr/>
        </p:nvSpPr>
        <p:spPr>
          <a:xfrm>
            <a:off x="5360248" y="5438183"/>
            <a:ext cx="523220" cy="523220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635" y="3559132"/>
            <a:ext cx="3346994" cy="33469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48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3636" r="50495"/>
          <a:stretch/>
        </p:blipFill>
        <p:spPr>
          <a:xfrm>
            <a:off x="6361148" y="2229076"/>
            <a:ext cx="1672019" cy="164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91104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39 1.11111E-6 L 0.00235 0.34282 L -0.14804 0.34005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53" y="1713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401100AF-2748-4964-A0C4-F81170ED8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1BF9DC1D-F613-49D5-8D54-A77EAD70F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07" b="14711"/>
          <a:stretch>
            <a:fillRect/>
          </a:stretch>
        </p:blipFill>
        <p:spPr>
          <a:xfrm>
            <a:off x="0" y="0"/>
            <a:ext cx="3900591" cy="4332706"/>
          </a:xfrm>
          <a:custGeom>
            <a:avLst/>
            <a:gdLst>
              <a:gd name="connsiteX0" fmla="*/ 0 w 3900591"/>
              <a:gd name="connsiteY0" fmla="*/ 0 h 4332706"/>
              <a:gd name="connsiteX1" fmla="*/ 3900591 w 3900591"/>
              <a:gd name="connsiteY1" fmla="*/ 0 h 4332706"/>
              <a:gd name="connsiteX2" fmla="*/ 529389 w 3900591"/>
              <a:gd name="connsiteY2" fmla="*/ 4332706 h 4332706"/>
              <a:gd name="connsiteX3" fmla="*/ 0 w 3900591"/>
              <a:gd name="connsiteY3" fmla="*/ 4281681 h 4332706"/>
              <a:gd name="connsiteX4" fmla="*/ 0 w 3900591"/>
              <a:gd name="connsiteY4" fmla="*/ 0 h 4332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0591" h="4332706">
                <a:moveTo>
                  <a:pt x="0" y="0"/>
                </a:moveTo>
                <a:lnTo>
                  <a:pt x="3900591" y="0"/>
                </a:lnTo>
                <a:lnTo>
                  <a:pt x="529389" y="4332706"/>
                </a:lnTo>
                <a:lnTo>
                  <a:pt x="0" y="428168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E68036D1-9D81-463E-8494-C10E2BBC23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36" t="8079"/>
          <a:stretch>
            <a:fillRect/>
          </a:stretch>
        </p:blipFill>
        <p:spPr>
          <a:xfrm>
            <a:off x="8542421" y="1805295"/>
            <a:ext cx="3649579" cy="5052705"/>
          </a:xfrm>
          <a:custGeom>
            <a:avLst/>
            <a:gdLst>
              <a:gd name="connsiteX0" fmla="*/ 0 w 3372853"/>
              <a:gd name="connsiteY0" fmla="*/ 0 h 4669588"/>
              <a:gd name="connsiteX1" fmla="*/ 3372853 w 3372853"/>
              <a:gd name="connsiteY1" fmla="*/ 0 h 4669588"/>
              <a:gd name="connsiteX2" fmla="*/ 3372853 w 3372853"/>
              <a:gd name="connsiteY2" fmla="*/ 4669588 h 4669588"/>
              <a:gd name="connsiteX3" fmla="*/ 0 w 3372853"/>
              <a:gd name="connsiteY3" fmla="*/ 4669588 h 4669588"/>
              <a:gd name="connsiteX4" fmla="*/ 0 w 3372853"/>
              <a:gd name="connsiteY4" fmla="*/ 0 h 466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2853" h="4669588">
                <a:moveTo>
                  <a:pt x="0" y="0"/>
                </a:moveTo>
                <a:lnTo>
                  <a:pt x="3372853" y="0"/>
                </a:lnTo>
                <a:lnTo>
                  <a:pt x="3372853" y="4669588"/>
                </a:lnTo>
                <a:lnTo>
                  <a:pt x="0" y="466958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3F0CF10A-24FB-4961-B526-46C116B373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8" t="72974" r="50164" b="10329"/>
          <a:stretch>
            <a:fillRect/>
          </a:stretch>
        </p:blipFill>
        <p:spPr>
          <a:xfrm>
            <a:off x="7327232" y="4511842"/>
            <a:ext cx="1215189" cy="848226"/>
          </a:xfrm>
          <a:custGeom>
            <a:avLst/>
            <a:gdLst>
              <a:gd name="connsiteX0" fmla="*/ 0 w 1215189"/>
              <a:gd name="connsiteY0" fmla="*/ 0 h 848226"/>
              <a:gd name="connsiteX1" fmla="*/ 1215189 w 1215189"/>
              <a:gd name="connsiteY1" fmla="*/ 0 h 848226"/>
              <a:gd name="connsiteX2" fmla="*/ 1215189 w 1215189"/>
              <a:gd name="connsiteY2" fmla="*/ 848226 h 848226"/>
              <a:gd name="connsiteX3" fmla="*/ 0 w 1215189"/>
              <a:gd name="connsiteY3" fmla="*/ 848226 h 848226"/>
              <a:gd name="connsiteX4" fmla="*/ 0 w 1215189"/>
              <a:gd name="connsiteY4" fmla="*/ 0 h 848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5189" h="848226">
                <a:moveTo>
                  <a:pt x="0" y="0"/>
                </a:moveTo>
                <a:lnTo>
                  <a:pt x="1215189" y="0"/>
                </a:lnTo>
                <a:lnTo>
                  <a:pt x="1215189" y="848226"/>
                </a:lnTo>
                <a:lnTo>
                  <a:pt x="0" y="848226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155ECE1A-9D2D-4F61-9CD8-E29988957BC5}"/>
              </a:ext>
            </a:extLst>
          </p:cNvPr>
          <p:cNvGrpSpPr/>
          <p:nvPr/>
        </p:nvGrpSpPr>
        <p:grpSpPr>
          <a:xfrm>
            <a:off x="749806" y="885361"/>
            <a:ext cx="10943401" cy="5995186"/>
            <a:chOff x="1230551" y="432350"/>
            <a:chExt cx="10943401" cy="5995186"/>
          </a:xfrm>
          <a:effectLst>
            <a:outerShdw blurRad="63500" algn="ctr" rotWithShape="0">
              <a:prstClr val="black">
                <a:alpha val="40000"/>
              </a:prstClr>
            </a:outerShdw>
          </a:effectLst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48CA09DA-6313-4538-8C0F-E48D0DB6A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8" r="4770" b="7605"/>
            <a:stretch>
              <a:fillRect/>
            </a:stretch>
          </p:blipFill>
          <p:spPr>
            <a:xfrm>
              <a:off x="1230551" y="854242"/>
              <a:ext cx="10943401" cy="5573294"/>
            </a:xfrm>
            <a:custGeom>
              <a:avLst/>
              <a:gdLst>
                <a:gd name="connsiteX0" fmla="*/ 0 w 9216190"/>
                <a:gd name="connsiteY0" fmla="*/ 0 h 4693654"/>
                <a:gd name="connsiteX1" fmla="*/ 9216190 w 9216190"/>
                <a:gd name="connsiteY1" fmla="*/ 0 h 4693654"/>
                <a:gd name="connsiteX2" fmla="*/ 9216190 w 9216190"/>
                <a:gd name="connsiteY2" fmla="*/ 4693654 h 4693654"/>
                <a:gd name="connsiteX3" fmla="*/ 0 w 9216190"/>
                <a:gd name="connsiteY3" fmla="*/ 4693654 h 4693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16190" h="4693654">
                  <a:moveTo>
                    <a:pt x="0" y="0"/>
                  </a:moveTo>
                  <a:lnTo>
                    <a:pt x="9216190" y="0"/>
                  </a:lnTo>
                  <a:lnTo>
                    <a:pt x="9216190" y="4693654"/>
                  </a:lnTo>
                  <a:lnTo>
                    <a:pt x="0" y="4693654"/>
                  </a:lnTo>
                  <a:close/>
                </a:path>
              </a:pathLst>
            </a:custGeom>
          </p:spPr>
        </p:pic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xmlns="" id="{F43412EA-EC5F-48A1-A306-A123625861F5}"/>
                </a:ext>
              </a:extLst>
            </p:cNvPr>
            <p:cNvSpPr/>
            <p:nvPr/>
          </p:nvSpPr>
          <p:spPr>
            <a:xfrm rot="249189">
              <a:off x="2671831" y="432350"/>
              <a:ext cx="8182486" cy="401535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387C93AB-C007-417E-A482-3D07EE3C3A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3487" y="-67303"/>
            <a:ext cx="1889587" cy="3110085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5EC16E4D-D24F-4632-9A45-5F97A6F23C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0" t="57342" r="69901"/>
          <a:stretch>
            <a:fillRect/>
          </a:stretch>
        </p:blipFill>
        <p:spPr>
          <a:xfrm>
            <a:off x="215075" y="4174958"/>
            <a:ext cx="3068700" cy="2683042"/>
          </a:xfrm>
          <a:custGeom>
            <a:avLst/>
            <a:gdLst>
              <a:gd name="connsiteX0" fmla="*/ 442925 w 2478505"/>
              <a:gd name="connsiteY0" fmla="*/ 0 h 2167019"/>
              <a:gd name="connsiteX1" fmla="*/ 2478505 w 2478505"/>
              <a:gd name="connsiteY1" fmla="*/ 0 h 2167019"/>
              <a:gd name="connsiteX2" fmla="*/ 2478505 w 2478505"/>
              <a:gd name="connsiteY2" fmla="*/ 2167019 h 2167019"/>
              <a:gd name="connsiteX3" fmla="*/ 0 w 2478505"/>
              <a:gd name="connsiteY3" fmla="*/ 2167019 h 2167019"/>
              <a:gd name="connsiteX4" fmla="*/ 0 w 2478505"/>
              <a:gd name="connsiteY4" fmla="*/ 569252 h 2167019"/>
              <a:gd name="connsiteX5" fmla="*/ 442925 w 2478505"/>
              <a:gd name="connsiteY5" fmla="*/ 0 h 2167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8505" h="2167019">
                <a:moveTo>
                  <a:pt x="442925" y="0"/>
                </a:moveTo>
                <a:lnTo>
                  <a:pt x="2478505" y="0"/>
                </a:lnTo>
                <a:lnTo>
                  <a:pt x="2478505" y="2167019"/>
                </a:lnTo>
                <a:lnTo>
                  <a:pt x="0" y="2167019"/>
                </a:lnTo>
                <a:lnTo>
                  <a:pt x="0" y="569252"/>
                </a:lnTo>
                <a:lnTo>
                  <a:pt x="442925" y="0"/>
                </a:lnTo>
                <a:close/>
              </a:path>
            </a:pathLst>
          </a:cu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366B75D3-AFBE-480F-95F8-54413974ED06}"/>
              </a:ext>
            </a:extLst>
          </p:cNvPr>
          <p:cNvSpPr txBox="1"/>
          <p:nvPr/>
        </p:nvSpPr>
        <p:spPr>
          <a:xfrm rot="232691">
            <a:off x="2490773" y="2129378"/>
            <a:ext cx="792328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#9Slide05 IcielSanelma" pitchFamily="2" charset="0"/>
                <a:ea typeface="思源黑体 CN Medium" panose="020B0600000000000000" pitchFamily="34" charset="-122"/>
                <a:cs typeface="+mn-ea"/>
                <a:sym typeface="+mn-lt"/>
              </a:rPr>
              <a:t>Thi</a:t>
            </a:r>
            <a:r>
              <a:rPr lang="en-US" altLang="zh-CN" sz="8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#9Slide05 IcielSanelma" pitchFamily="2" charset="0"/>
                <a:ea typeface="思源黑体 CN Medium" panose="020B0600000000000000" pitchFamily="34" charset="-122"/>
                <a:cs typeface="+mn-ea"/>
                <a:sym typeface="+mn-lt"/>
              </a:rPr>
              <a:t> </a:t>
            </a:r>
            <a:r>
              <a:rPr lang="en-US" altLang="zh-CN" sz="8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#9Slide05 IcielSanelma" pitchFamily="2" charset="0"/>
                <a:ea typeface="思源黑体 CN Medium" panose="020B0600000000000000" pitchFamily="34" charset="-122"/>
                <a:cs typeface="+mn-ea"/>
                <a:sym typeface="+mn-lt"/>
              </a:rPr>
              <a:t>đọc</a:t>
            </a:r>
            <a:r>
              <a:rPr lang="en-US" altLang="zh-CN" sz="8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#9Slide05 IcielSanelma" pitchFamily="2" charset="0"/>
                <a:ea typeface="思源黑体 CN Medium" panose="020B0600000000000000" pitchFamily="34" charset="-122"/>
                <a:cs typeface="+mn-ea"/>
                <a:sym typeface="+mn-lt"/>
              </a:rPr>
              <a:t> </a:t>
            </a:r>
            <a:r>
              <a:rPr lang="en-US" altLang="zh-CN" sz="8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#9Slide05 IcielSanelma" pitchFamily="2" charset="0"/>
                <a:ea typeface="思源黑体 CN Medium" panose="020B0600000000000000" pitchFamily="34" charset="-122"/>
                <a:cs typeface="+mn-ea"/>
                <a:sym typeface="+mn-lt"/>
              </a:rPr>
              <a:t>đoạn</a:t>
            </a:r>
            <a:r>
              <a:rPr lang="en-US" altLang="zh-CN" sz="8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#9Slide05 IcielSanelma" pitchFamily="2" charset="0"/>
                <a:ea typeface="思源黑体 CN Medium" panose="020B0600000000000000" pitchFamily="34" charset="-122"/>
                <a:cs typeface="+mn-ea"/>
                <a:sym typeface="+mn-lt"/>
              </a:rPr>
              <a:t> </a:t>
            </a:r>
            <a:r>
              <a:rPr lang="en-US" altLang="zh-CN" sz="8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#9Slide05 IcielSanelma" pitchFamily="2" charset="0"/>
                <a:ea typeface="思源黑体 CN Medium" panose="020B0600000000000000" pitchFamily="34" charset="-122"/>
                <a:cs typeface="+mn-ea"/>
                <a:sym typeface="+mn-lt"/>
              </a:rPr>
              <a:t>thơ</a:t>
            </a:r>
            <a:r>
              <a:rPr lang="en-US" altLang="zh-CN" sz="8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#9Slide05 IcielSanelma" pitchFamily="2" charset="0"/>
                <a:ea typeface="思源黑体 CN Medium" panose="020B0600000000000000" pitchFamily="34" charset="-122"/>
                <a:cs typeface="+mn-ea"/>
                <a:sym typeface="+mn-lt"/>
              </a:rPr>
              <a:t> </a:t>
            </a:r>
          </a:p>
          <a:p>
            <a:pPr algn="ctr"/>
            <a:r>
              <a:rPr lang="en-US" altLang="zh-CN" sz="8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5 IcielSanelma" pitchFamily="2" charset="0"/>
                <a:ea typeface="思源黑体 CN Medium" panose="020B0600000000000000" pitchFamily="34" charset="-122"/>
                <a:cs typeface="+mn-ea"/>
                <a:sym typeface="+mn-lt"/>
              </a:rPr>
              <a:t>e</a:t>
            </a:r>
            <a:r>
              <a:rPr lang="en-US" altLang="zh-CN" sz="8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#9Slide05 IcielSanelma" pitchFamily="2" charset="0"/>
                <a:ea typeface="思源黑体 CN Medium" panose="020B0600000000000000" pitchFamily="34" charset="-122"/>
                <a:cs typeface="+mn-ea"/>
                <a:sym typeface="+mn-lt"/>
              </a:rPr>
              <a:t>m</a:t>
            </a:r>
            <a:r>
              <a:rPr lang="en-US" altLang="zh-CN" sz="8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#9Slide05 IcielSanelma" pitchFamily="2" charset="0"/>
                <a:ea typeface="思源黑体 CN Medium" panose="020B0600000000000000" pitchFamily="34" charset="-122"/>
                <a:cs typeface="+mn-ea"/>
                <a:sym typeface="+mn-lt"/>
              </a:rPr>
              <a:t> </a:t>
            </a:r>
            <a:r>
              <a:rPr lang="en-US" altLang="zh-CN" sz="8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#9Slide05 IcielSanelma" pitchFamily="2" charset="0"/>
                <a:ea typeface="思源黑体 CN Medium" panose="020B0600000000000000" pitchFamily="34" charset="-122"/>
                <a:cs typeface="+mn-ea"/>
                <a:sym typeface="+mn-lt"/>
              </a:rPr>
              <a:t>thuộc</a:t>
            </a:r>
            <a:endParaRPr lang="zh-CN" altLang="en-US" sz="8800" dirty="0">
              <a:solidFill>
                <a:schemeClr val="tx1">
                  <a:lumMod val="65000"/>
                  <a:lumOff val="35000"/>
                </a:schemeClr>
              </a:solidFill>
              <a:latin typeface="#9Slide05 IcielSanelma" pitchFamily="2" charset="0"/>
              <a:ea typeface="思源黑体 CN Medium" panose="020B0600000000000000" pitchFamily="34" charset="-122"/>
              <a:cs typeface="+mn-ea"/>
              <a:sym typeface="+mn-lt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7B28CA09-2D4C-4F1F-887C-1F7B2D4E48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638113">
            <a:off x="1812723" y="233551"/>
            <a:ext cx="4096139" cy="2707117"/>
          </a:xfrm>
          <a:prstGeom prst="rect">
            <a:avLst/>
          </a:prstGeom>
        </p:spPr>
      </p:pic>
      <p:sp>
        <p:nvSpPr>
          <p:cNvPr id="17" name="文本框 51">
            <a:extLst>
              <a:ext uri="{FF2B5EF4-FFF2-40B4-BE49-F238E27FC236}">
                <a16:creationId xmlns:a16="http://schemas.microsoft.com/office/drawing/2014/main" xmlns="" id="{1295BF3D-41DF-471A-995C-CE36CDEB9AEE}"/>
              </a:ext>
            </a:extLst>
          </p:cNvPr>
          <p:cNvSpPr txBox="1"/>
          <p:nvPr/>
        </p:nvSpPr>
        <p:spPr>
          <a:xfrm rot="20638113">
            <a:off x="2910729" y="870853"/>
            <a:ext cx="3334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Câu</a:t>
            </a:r>
            <a:r>
              <a:rPr lang="en-US" altLang="zh-CN" sz="5400" dirty="0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 3</a:t>
            </a:r>
            <a:endParaRPr lang="zh-CN" altLang="en-US" sz="5400" dirty="0">
              <a:solidFill>
                <a:srgbClr val="0070C0"/>
              </a:solidFill>
              <a:latin typeface="SVN-Appleberry" panose="02040603050506020204" pitchFamily="18" charset="0"/>
              <a:ea typeface="思源黑体 CN Medium" panose="020B06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51286992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401100AF-2748-4964-A0C4-F81170ED8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1BF9DC1D-F613-49D5-8D54-A77EAD70F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07" b="14711"/>
          <a:stretch>
            <a:fillRect/>
          </a:stretch>
        </p:blipFill>
        <p:spPr>
          <a:xfrm>
            <a:off x="0" y="0"/>
            <a:ext cx="3900591" cy="4332706"/>
          </a:xfrm>
          <a:custGeom>
            <a:avLst/>
            <a:gdLst>
              <a:gd name="connsiteX0" fmla="*/ 0 w 3900591"/>
              <a:gd name="connsiteY0" fmla="*/ 0 h 4332706"/>
              <a:gd name="connsiteX1" fmla="*/ 3900591 w 3900591"/>
              <a:gd name="connsiteY1" fmla="*/ 0 h 4332706"/>
              <a:gd name="connsiteX2" fmla="*/ 529389 w 3900591"/>
              <a:gd name="connsiteY2" fmla="*/ 4332706 h 4332706"/>
              <a:gd name="connsiteX3" fmla="*/ 0 w 3900591"/>
              <a:gd name="connsiteY3" fmla="*/ 4281681 h 4332706"/>
              <a:gd name="connsiteX4" fmla="*/ 0 w 3900591"/>
              <a:gd name="connsiteY4" fmla="*/ 0 h 4332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0591" h="4332706">
                <a:moveTo>
                  <a:pt x="0" y="0"/>
                </a:moveTo>
                <a:lnTo>
                  <a:pt x="3900591" y="0"/>
                </a:lnTo>
                <a:lnTo>
                  <a:pt x="529389" y="4332706"/>
                </a:lnTo>
                <a:lnTo>
                  <a:pt x="0" y="428168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E68036D1-9D81-463E-8494-C10E2BBC23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36" t="8079"/>
          <a:stretch>
            <a:fillRect/>
          </a:stretch>
        </p:blipFill>
        <p:spPr>
          <a:xfrm>
            <a:off x="8542421" y="1805295"/>
            <a:ext cx="3649579" cy="5052705"/>
          </a:xfrm>
          <a:custGeom>
            <a:avLst/>
            <a:gdLst>
              <a:gd name="connsiteX0" fmla="*/ 0 w 3372853"/>
              <a:gd name="connsiteY0" fmla="*/ 0 h 4669588"/>
              <a:gd name="connsiteX1" fmla="*/ 3372853 w 3372853"/>
              <a:gd name="connsiteY1" fmla="*/ 0 h 4669588"/>
              <a:gd name="connsiteX2" fmla="*/ 3372853 w 3372853"/>
              <a:gd name="connsiteY2" fmla="*/ 4669588 h 4669588"/>
              <a:gd name="connsiteX3" fmla="*/ 0 w 3372853"/>
              <a:gd name="connsiteY3" fmla="*/ 4669588 h 4669588"/>
              <a:gd name="connsiteX4" fmla="*/ 0 w 3372853"/>
              <a:gd name="connsiteY4" fmla="*/ 0 h 466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2853" h="4669588">
                <a:moveTo>
                  <a:pt x="0" y="0"/>
                </a:moveTo>
                <a:lnTo>
                  <a:pt x="3372853" y="0"/>
                </a:lnTo>
                <a:lnTo>
                  <a:pt x="3372853" y="4669588"/>
                </a:lnTo>
                <a:lnTo>
                  <a:pt x="0" y="4669588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7" name="文本框 46">
            <a:extLst>
              <a:ext uri="{FF2B5EF4-FFF2-40B4-BE49-F238E27FC236}">
                <a16:creationId xmlns:a16="http://schemas.microsoft.com/office/drawing/2014/main" xmlns="" id="{47050E95-7CFD-4EC6-8709-2D9168C9C676}"/>
              </a:ext>
            </a:extLst>
          </p:cNvPr>
          <p:cNvSpPr txBox="1"/>
          <p:nvPr/>
        </p:nvSpPr>
        <p:spPr>
          <a:xfrm>
            <a:off x="3775536" y="1582121"/>
            <a:ext cx="3147323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6000" dirty="0" err="1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Câu</a:t>
            </a:r>
            <a:r>
              <a:rPr lang="en-US" altLang="zh-CN" sz="6000" dirty="0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 6</a:t>
            </a:r>
            <a:endParaRPr lang="zh-CN" altLang="en-US" sz="6000" dirty="0">
              <a:solidFill>
                <a:srgbClr val="0070C0"/>
              </a:solidFill>
              <a:latin typeface="SVN-Appleberry" panose="02040603050506020204" pitchFamily="18" charset="0"/>
              <a:ea typeface="思源黑体 CN Medium" panose="020B0600000000000000" pitchFamily="34" charset="-122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xmlns="" id="{748276F7-2ED8-42D1-958D-7623AB4FEAAA}"/>
              </a:ext>
            </a:extLst>
          </p:cNvPr>
          <p:cNvSpPr txBox="1"/>
          <p:nvPr/>
        </p:nvSpPr>
        <p:spPr>
          <a:xfrm>
            <a:off x="3775536" y="2732301"/>
            <a:ext cx="31473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err="1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Câu</a:t>
            </a:r>
            <a:r>
              <a:rPr lang="en-US" altLang="zh-CN" sz="6000" dirty="0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 5</a:t>
            </a:r>
            <a:endParaRPr lang="zh-CN" altLang="en-US" sz="6000" dirty="0">
              <a:solidFill>
                <a:srgbClr val="0070C0"/>
              </a:solidFill>
              <a:latin typeface="SVN-Appleberry" panose="02040603050506020204" pitchFamily="18" charset="0"/>
              <a:ea typeface="思源黑体 CN Medium" panose="020B0600000000000000" pitchFamily="34" charset="-122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xmlns="" id="{D01F7EC1-86AB-4FF3-A572-FAE85B193200}"/>
              </a:ext>
            </a:extLst>
          </p:cNvPr>
          <p:cNvSpPr txBox="1"/>
          <p:nvPr/>
        </p:nvSpPr>
        <p:spPr>
          <a:xfrm>
            <a:off x="3775536" y="3882480"/>
            <a:ext cx="31473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err="1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Câu</a:t>
            </a:r>
            <a:r>
              <a:rPr lang="en-US" altLang="zh-CN" sz="6000" dirty="0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 4</a:t>
            </a:r>
            <a:endParaRPr lang="zh-CN" altLang="en-US" sz="6000" dirty="0">
              <a:solidFill>
                <a:srgbClr val="0070C0"/>
              </a:solidFill>
              <a:latin typeface="SVN-Appleberry" panose="02040603050506020204" pitchFamily="18" charset="0"/>
              <a:ea typeface="思源黑体 CN Medium" panose="020B0600000000000000" pitchFamily="34" charset="-122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xmlns="" id="{455985AD-8B8E-4282-AE99-4CFBEB43887C}"/>
              </a:ext>
            </a:extLst>
          </p:cNvPr>
          <p:cNvSpPr txBox="1"/>
          <p:nvPr/>
        </p:nvSpPr>
        <p:spPr>
          <a:xfrm>
            <a:off x="7841007" y="1630156"/>
            <a:ext cx="3334399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6000" dirty="0" err="1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Câu</a:t>
            </a:r>
            <a:r>
              <a:rPr lang="en-US" altLang="zh-CN" sz="6000" dirty="0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 1</a:t>
            </a:r>
            <a:endParaRPr lang="zh-CN" altLang="en-US" sz="6000" dirty="0">
              <a:solidFill>
                <a:srgbClr val="0070C0"/>
              </a:solidFill>
              <a:latin typeface="SVN-Appleberry" panose="02040603050506020204" pitchFamily="18" charset="0"/>
              <a:ea typeface="思源黑体 CN Medium" panose="020B0600000000000000" pitchFamily="34" charset="-122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xmlns="" id="{1295BF3D-41DF-471A-995C-CE36CDEB9AEE}"/>
              </a:ext>
            </a:extLst>
          </p:cNvPr>
          <p:cNvSpPr txBox="1"/>
          <p:nvPr/>
        </p:nvSpPr>
        <p:spPr>
          <a:xfrm>
            <a:off x="7841007" y="2780336"/>
            <a:ext cx="3334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err="1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Câu</a:t>
            </a:r>
            <a:r>
              <a:rPr lang="en-US" altLang="zh-CN" sz="6000" dirty="0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 2</a:t>
            </a:r>
            <a:endParaRPr lang="zh-CN" altLang="en-US" sz="6000" dirty="0">
              <a:solidFill>
                <a:srgbClr val="0070C0"/>
              </a:solidFill>
              <a:latin typeface="SVN-Appleberry" panose="02040603050506020204" pitchFamily="18" charset="0"/>
              <a:ea typeface="思源黑体 CN Medium" panose="020B0600000000000000" pitchFamily="34" charset="-122"/>
            </a:endParaRPr>
          </a:p>
        </p:txBody>
      </p:sp>
      <p:grpSp>
        <p:nvGrpSpPr>
          <p:cNvPr id="64" name="组合 63">
            <a:extLst>
              <a:ext uri="{FF2B5EF4-FFF2-40B4-BE49-F238E27FC236}">
                <a16:creationId xmlns:a16="http://schemas.microsoft.com/office/drawing/2014/main" xmlns="" id="{43287A56-8961-43A3-BEC3-040783E6CB79}"/>
              </a:ext>
            </a:extLst>
          </p:cNvPr>
          <p:cNvGrpSpPr/>
          <p:nvPr/>
        </p:nvGrpSpPr>
        <p:grpSpPr>
          <a:xfrm>
            <a:off x="859943" y="-48126"/>
            <a:ext cx="6467289" cy="5739063"/>
            <a:chOff x="859943" y="-48126"/>
            <a:chExt cx="6467289" cy="5739063"/>
          </a:xfrm>
        </p:grpSpPr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xmlns="" id="{CF942AE2-E309-4D8D-B1FD-A8B4290BB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9943" y="817402"/>
              <a:ext cx="1889587" cy="3110085"/>
            </a:xfrm>
            <a:prstGeom prst="rect">
              <a:avLst/>
            </a:prstGeom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xmlns="" id="{EE5F597F-9D1A-46D0-8289-02006837C1F8}"/>
                </a:ext>
              </a:extLst>
            </p:cNvPr>
            <p:cNvSpPr/>
            <p:nvPr/>
          </p:nvSpPr>
          <p:spPr>
            <a:xfrm>
              <a:off x="1804737" y="-48126"/>
              <a:ext cx="5522495" cy="5739063"/>
            </a:xfrm>
            <a:custGeom>
              <a:avLst/>
              <a:gdLst>
                <a:gd name="connsiteX0" fmla="*/ 0 w 5522495"/>
                <a:gd name="connsiteY0" fmla="*/ 950494 h 5739063"/>
                <a:gd name="connsiteX1" fmla="*/ 1540042 w 5522495"/>
                <a:gd name="connsiteY1" fmla="*/ 950494 h 5739063"/>
                <a:gd name="connsiteX2" fmla="*/ 1540042 w 5522495"/>
                <a:gd name="connsiteY2" fmla="*/ 5739063 h 5739063"/>
                <a:gd name="connsiteX3" fmla="*/ 5522495 w 5522495"/>
                <a:gd name="connsiteY3" fmla="*/ 5739063 h 5739063"/>
                <a:gd name="connsiteX4" fmla="*/ 5522495 w 5522495"/>
                <a:gd name="connsiteY4" fmla="*/ 0 h 5739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2495" h="5739063">
                  <a:moveTo>
                    <a:pt x="0" y="950494"/>
                  </a:moveTo>
                  <a:lnTo>
                    <a:pt x="1540042" y="950494"/>
                  </a:lnTo>
                  <a:lnTo>
                    <a:pt x="1540042" y="5739063"/>
                  </a:lnTo>
                  <a:lnTo>
                    <a:pt x="5522495" y="5739063"/>
                  </a:lnTo>
                  <a:lnTo>
                    <a:pt x="5522495" y="0"/>
                  </a:lnTo>
                </a:path>
              </a:pathLst>
            </a:custGeom>
            <a:noFill/>
            <a:ln w="41275" cap="rnd">
              <a:solidFill>
                <a:srgbClr val="1A1A1A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5" name="椭圆 54">
            <a:extLst>
              <a:ext uri="{FF2B5EF4-FFF2-40B4-BE49-F238E27FC236}">
                <a16:creationId xmlns:a16="http://schemas.microsoft.com/office/drawing/2014/main" xmlns="" id="{B96FE876-1B17-4D57-A833-2780CE4E543A}"/>
              </a:ext>
            </a:extLst>
          </p:cNvPr>
          <p:cNvSpPr/>
          <p:nvPr/>
        </p:nvSpPr>
        <p:spPr>
          <a:xfrm>
            <a:off x="3063450" y="1959489"/>
            <a:ext cx="523220" cy="52322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chemeClr val="tx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xmlns="" id="{06E3DFFC-C6B4-4634-B462-4F7ED7616BE9}"/>
              </a:ext>
            </a:extLst>
          </p:cNvPr>
          <p:cNvSpPr/>
          <p:nvPr/>
        </p:nvSpPr>
        <p:spPr>
          <a:xfrm>
            <a:off x="3063450" y="4259848"/>
            <a:ext cx="523220" cy="52322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tx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xmlns="" id="{43FA1F67-CF01-4F0B-B3E9-76B1F98AEF72}"/>
              </a:ext>
            </a:extLst>
          </p:cNvPr>
          <p:cNvSpPr/>
          <p:nvPr/>
        </p:nvSpPr>
        <p:spPr>
          <a:xfrm>
            <a:off x="3063450" y="3109668"/>
            <a:ext cx="523220" cy="52322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>
            <a:extLst>
              <a:ext uri="{FF2B5EF4-FFF2-40B4-BE49-F238E27FC236}">
                <a16:creationId xmlns:a16="http://schemas.microsoft.com/office/drawing/2014/main" xmlns="" id="{9F6AB3B5-B455-4F5B-95E4-10B141FE632F}"/>
              </a:ext>
            </a:extLst>
          </p:cNvPr>
          <p:cNvSpPr/>
          <p:nvPr/>
        </p:nvSpPr>
        <p:spPr>
          <a:xfrm>
            <a:off x="7043488" y="1959489"/>
            <a:ext cx="523220" cy="52322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1E0F00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xmlns="" id="{F92C5EDF-5C8C-47BE-A0DC-7E4CCB29970B}"/>
              </a:ext>
            </a:extLst>
          </p:cNvPr>
          <p:cNvSpPr/>
          <p:nvPr/>
        </p:nvSpPr>
        <p:spPr>
          <a:xfrm>
            <a:off x="7043488" y="3109668"/>
            <a:ext cx="523220" cy="52322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1E0F00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xmlns="" id="{608B0B8D-B64A-4D0C-8728-6599C0D30285}"/>
              </a:ext>
            </a:extLst>
          </p:cNvPr>
          <p:cNvSpPr txBox="1"/>
          <p:nvPr/>
        </p:nvSpPr>
        <p:spPr>
          <a:xfrm>
            <a:off x="8515588" y="261080"/>
            <a:ext cx="33977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 err="1" smtClean="0">
                <a:ln>
                  <a:solidFill>
                    <a:schemeClr val="tx1"/>
                  </a:solidFill>
                </a:ln>
                <a:solidFill>
                  <a:srgbClr val="FFFC00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Câu</a:t>
            </a:r>
            <a:r>
              <a:rPr lang="en-US" altLang="zh-CN" sz="6600" b="1" dirty="0" smtClean="0">
                <a:ln>
                  <a:solidFill>
                    <a:schemeClr val="tx1"/>
                  </a:solidFill>
                </a:ln>
                <a:solidFill>
                  <a:srgbClr val="FFFC00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 </a:t>
            </a:r>
            <a:r>
              <a:rPr lang="en-US" altLang="zh-CN" sz="6600" b="1" dirty="0" err="1" smtClean="0">
                <a:ln>
                  <a:solidFill>
                    <a:schemeClr val="tx1"/>
                  </a:solidFill>
                </a:ln>
                <a:solidFill>
                  <a:srgbClr val="FFFC00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hỏi</a:t>
            </a:r>
            <a:endParaRPr lang="zh-CN" altLang="en-US" sz="6600" b="1" dirty="0">
              <a:ln>
                <a:solidFill>
                  <a:schemeClr val="tx1"/>
                </a:solidFill>
              </a:ln>
              <a:solidFill>
                <a:srgbClr val="FFFC00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9" name="文本框 51">
            <a:extLst>
              <a:ext uri="{FF2B5EF4-FFF2-40B4-BE49-F238E27FC236}">
                <a16:creationId xmlns:a16="http://schemas.microsoft.com/office/drawing/2014/main" xmlns="" id="{1295BF3D-41DF-471A-995C-CE36CDEB9AEE}"/>
              </a:ext>
            </a:extLst>
          </p:cNvPr>
          <p:cNvSpPr txBox="1"/>
          <p:nvPr/>
        </p:nvSpPr>
        <p:spPr>
          <a:xfrm>
            <a:off x="4720165" y="5766637"/>
            <a:ext cx="3334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err="1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Câu</a:t>
            </a:r>
            <a:r>
              <a:rPr lang="en-US" altLang="zh-CN" sz="6000" dirty="0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 3</a:t>
            </a:r>
            <a:endParaRPr lang="zh-CN" altLang="en-US" sz="6000" dirty="0">
              <a:solidFill>
                <a:srgbClr val="0070C0"/>
              </a:solidFill>
              <a:latin typeface="SVN-Appleberry" panose="02040603050506020204" pitchFamily="18" charset="0"/>
              <a:ea typeface="思源黑体 CN Medium" panose="020B0600000000000000" pitchFamily="34" charset="-122"/>
            </a:endParaRPr>
          </a:p>
        </p:txBody>
      </p:sp>
      <p:sp>
        <p:nvSpPr>
          <p:cNvPr id="20" name="椭圆 58">
            <a:extLst>
              <a:ext uri="{FF2B5EF4-FFF2-40B4-BE49-F238E27FC236}">
                <a16:creationId xmlns:a16="http://schemas.microsoft.com/office/drawing/2014/main" xmlns="" id="{F92C5EDF-5C8C-47BE-A0DC-7E4CCB29970B}"/>
              </a:ext>
            </a:extLst>
          </p:cNvPr>
          <p:cNvSpPr/>
          <p:nvPr/>
        </p:nvSpPr>
        <p:spPr>
          <a:xfrm>
            <a:off x="5360248" y="5438183"/>
            <a:ext cx="523220" cy="523220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635" y="3559132"/>
            <a:ext cx="3346994" cy="33469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48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3636" r="50495"/>
          <a:stretch/>
        </p:blipFill>
        <p:spPr>
          <a:xfrm>
            <a:off x="4524238" y="4564750"/>
            <a:ext cx="1672019" cy="164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176283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023 L -0.18515 0.00139 L -0.18828 -0.16459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14" y="-81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3B35AEE-B8E7-4BCF-9E32-2D35AF528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xmlns="" id="{1306E320-2A5C-45C6-86C6-43FC5E8792E4}"/>
              </a:ext>
            </a:extLst>
          </p:cNvPr>
          <p:cNvSpPr/>
          <p:nvPr/>
        </p:nvSpPr>
        <p:spPr>
          <a:xfrm>
            <a:off x="703943" y="671286"/>
            <a:ext cx="10784114" cy="5515428"/>
          </a:xfrm>
          <a:prstGeom prst="roundRect">
            <a:avLst>
              <a:gd name="adj" fmla="val 11141"/>
            </a:avLst>
          </a:prstGeom>
          <a:solidFill>
            <a:schemeClr val="bg1"/>
          </a:solidFill>
          <a:ln w="38100">
            <a:solidFill>
              <a:srgbClr val="FED30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Rectangle 3"/>
          <p:cNvSpPr/>
          <p:nvPr/>
        </p:nvSpPr>
        <p:spPr>
          <a:xfrm>
            <a:off x="2655840" y="856115"/>
            <a:ext cx="82703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 câu trong truyện vui dưới đây thuộc kiểu câu nào</a:t>
            </a:r>
            <a:r>
              <a:rPr lang="vi-VN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3600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文本框 51">
            <a:extLst>
              <a:ext uri="{FF2B5EF4-FFF2-40B4-BE49-F238E27FC236}">
                <a16:creationId xmlns:a16="http://schemas.microsoft.com/office/drawing/2014/main" xmlns="" id="{1295BF3D-41DF-471A-995C-CE36CDEB9AEE}"/>
              </a:ext>
            </a:extLst>
          </p:cNvPr>
          <p:cNvSpPr txBox="1"/>
          <p:nvPr/>
        </p:nvSpPr>
        <p:spPr>
          <a:xfrm>
            <a:off x="1212558" y="615300"/>
            <a:ext cx="3334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 smtClean="0">
                <a:solidFill>
                  <a:schemeClr val="accent2">
                    <a:lumMod val="75000"/>
                  </a:schemeClr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Câu</a:t>
            </a:r>
            <a:r>
              <a:rPr lang="en-US" altLang="zh-CN" sz="5400" dirty="0" smtClean="0">
                <a:solidFill>
                  <a:schemeClr val="accent2">
                    <a:lumMod val="75000"/>
                  </a:schemeClr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 4</a:t>
            </a:r>
            <a:endParaRPr lang="zh-CN" altLang="en-US" sz="5400" dirty="0">
              <a:solidFill>
                <a:schemeClr val="accent2">
                  <a:lumMod val="75000"/>
                </a:schemeClr>
              </a:solidFill>
              <a:latin typeface="SVN-Appleberry" panose="02040603050506020204" pitchFamily="18" charset="0"/>
              <a:ea typeface="思源黑体 CN Medium" panose="020B0600000000000000" pitchFamily="34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80931" y="2056444"/>
            <a:ext cx="983446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 bị bài</a:t>
            </a:r>
            <a:endParaRPr lang="vi-VN" sz="28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Mẹ: - </a:t>
            </a:r>
            <a:r>
              <a:rPr lang="vi-VN" sz="2800" baseline="30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(1)</a:t>
            </a: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Trời ơi! </a:t>
            </a:r>
            <a:r>
              <a:rPr lang="vi-VN" sz="2800" baseline="30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(2)</a:t>
            </a: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Sao con đi ngủ sớm thế? </a:t>
            </a:r>
            <a:r>
              <a:rPr lang="vi-VN" sz="2800" baseline="30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(3)</a:t>
            </a: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Dậy chuẩn bị bài ngày mai đi!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Con: - </a:t>
            </a:r>
            <a:r>
              <a:rPr lang="vi-VN" sz="2800" baseline="30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(4)</a:t>
            </a: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Con đang chuẩn bị bài. </a:t>
            </a:r>
            <a:r>
              <a:rPr lang="vi-VN" sz="2800" baseline="30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(5)</a:t>
            </a: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Xin mẹ nói nhỏ một chút! </a:t>
            </a:r>
            <a:r>
              <a:rPr lang="vi-VN" sz="2800" baseline="30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(6)</a:t>
            </a: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Thầy giáo ra đề bài cho chúng con là “Kể lại một giấc mơ của em.”. </a:t>
            </a:r>
            <a:r>
              <a:rPr lang="vi-VN" sz="2800" baseline="30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(7)</a:t>
            </a: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Con ngủ sớm xem mơ thấy gì để ngày mai còn kể.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Mẹ: - </a:t>
            </a:r>
            <a:r>
              <a:rPr lang="vi-VN" sz="2800" baseline="30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(8)</a:t>
            </a: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Ôi trời đất ơi!</a:t>
            </a:r>
          </a:p>
          <a:p>
            <a:pPr algn="r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(Phỏng theo Phư-di-cô Phư-di-ô)</a:t>
            </a:r>
          </a:p>
        </p:txBody>
      </p:sp>
    </p:spTree>
    <p:extLst>
      <p:ext uri="{BB962C8B-B14F-4D97-AF65-F5344CB8AC3E}">
        <p14:creationId xmlns:p14="http://schemas.microsoft.com/office/powerpoint/2010/main" val="1731463930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3B35AEE-B8E7-4BCF-9E32-2D35AF528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xmlns="" id="{1306E320-2A5C-45C6-86C6-43FC5E8792E4}"/>
              </a:ext>
            </a:extLst>
          </p:cNvPr>
          <p:cNvSpPr/>
          <p:nvPr/>
        </p:nvSpPr>
        <p:spPr>
          <a:xfrm>
            <a:off x="703943" y="671286"/>
            <a:ext cx="10784114" cy="5515428"/>
          </a:xfrm>
          <a:prstGeom prst="roundRect">
            <a:avLst>
              <a:gd name="adj" fmla="val 11141"/>
            </a:avLst>
          </a:prstGeom>
          <a:solidFill>
            <a:schemeClr val="bg1"/>
          </a:solidFill>
          <a:ln w="38100">
            <a:solidFill>
              <a:srgbClr val="FED30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Rectangle 3"/>
          <p:cNvSpPr/>
          <p:nvPr/>
        </p:nvSpPr>
        <p:spPr>
          <a:xfrm>
            <a:off x="858935" y="865445"/>
            <a:ext cx="1047413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4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4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4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chương</a:t>
            </a:r>
            <a:r>
              <a:rPr lang="en-US" sz="4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4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44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53592" y="2506154"/>
            <a:ext cx="983446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4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endParaRPr lang="en-US" sz="4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4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endParaRPr lang="en-US" sz="4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4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</a:t>
            </a:r>
            <a:endParaRPr lang="en-US" sz="4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4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khiến</a:t>
            </a:r>
            <a:endParaRPr lang="vi-VN" sz="44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741" y="3816876"/>
            <a:ext cx="4761389" cy="28714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14837" y="2392074"/>
            <a:ext cx="4538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(4) ; (6) ; (7)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4837" y="3112438"/>
            <a:ext cx="4538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(2)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63409" y="3783724"/>
            <a:ext cx="4538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(1) ; (8)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1128" y="4472237"/>
            <a:ext cx="4538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(3) ; (5)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92260" y="1447948"/>
            <a:ext cx="104741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truyện</a:t>
            </a:r>
            <a:r>
              <a:rPr lang="en-US" sz="4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sz="4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kiểu</a:t>
            </a:r>
            <a:r>
              <a:rPr lang="en-US" sz="4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vi-VN" sz="44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11335" y="1017845"/>
            <a:ext cx="104741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4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thúc</a:t>
            </a:r>
            <a:r>
              <a:rPr lang="en-US" sz="4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4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cau</a:t>
            </a:r>
            <a:r>
              <a:rPr lang="en-US" sz="4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44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4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4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4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4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44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857173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2" grpId="0"/>
      <p:bldP spid="9" grpId="0"/>
      <p:bldP spid="10" grpId="0"/>
      <p:bldP spid="11" grpId="0"/>
      <p:bldP spid="13" grpId="0"/>
      <p:bldP spid="14" grpId="0"/>
      <p:bldP spid="1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401100AF-2748-4964-A0C4-F81170ED8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1BF9DC1D-F613-49D5-8D54-A77EAD70F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07" b="14711"/>
          <a:stretch>
            <a:fillRect/>
          </a:stretch>
        </p:blipFill>
        <p:spPr>
          <a:xfrm>
            <a:off x="0" y="0"/>
            <a:ext cx="3900591" cy="4332706"/>
          </a:xfrm>
          <a:custGeom>
            <a:avLst/>
            <a:gdLst>
              <a:gd name="connsiteX0" fmla="*/ 0 w 3900591"/>
              <a:gd name="connsiteY0" fmla="*/ 0 h 4332706"/>
              <a:gd name="connsiteX1" fmla="*/ 3900591 w 3900591"/>
              <a:gd name="connsiteY1" fmla="*/ 0 h 4332706"/>
              <a:gd name="connsiteX2" fmla="*/ 529389 w 3900591"/>
              <a:gd name="connsiteY2" fmla="*/ 4332706 h 4332706"/>
              <a:gd name="connsiteX3" fmla="*/ 0 w 3900591"/>
              <a:gd name="connsiteY3" fmla="*/ 4281681 h 4332706"/>
              <a:gd name="connsiteX4" fmla="*/ 0 w 3900591"/>
              <a:gd name="connsiteY4" fmla="*/ 0 h 4332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0591" h="4332706">
                <a:moveTo>
                  <a:pt x="0" y="0"/>
                </a:moveTo>
                <a:lnTo>
                  <a:pt x="3900591" y="0"/>
                </a:lnTo>
                <a:lnTo>
                  <a:pt x="529389" y="4332706"/>
                </a:lnTo>
                <a:lnTo>
                  <a:pt x="0" y="428168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E68036D1-9D81-463E-8494-C10E2BBC23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36" t="8079"/>
          <a:stretch>
            <a:fillRect/>
          </a:stretch>
        </p:blipFill>
        <p:spPr>
          <a:xfrm>
            <a:off x="8542421" y="1805295"/>
            <a:ext cx="3649579" cy="5052705"/>
          </a:xfrm>
          <a:custGeom>
            <a:avLst/>
            <a:gdLst>
              <a:gd name="connsiteX0" fmla="*/ 0 w 3372853"/>
              <a:gd name="connsiteY0" fmla="*/ 0 h 4669588"/>
              <a:gd name="connsiteX1" fmla="*/ 3372853 w 3372853"/>
              <a:gd name="connsiteY1" fmla="*/ 0 h 4669588"/>
              <a:gd name="connsiteX2" fmla="*/ 3372853 w 3372853"/>
              <a:gd name="connsiteY2" fmla="*/ 4669588 h 4669588"/>
              <a:gd name="connsiteX3" fmla="*/ 0 w 3372853"/>
              <a:gd name="connsiteY3" fmla="*/ 4669588 h 4669588"/>
              <a:gd name="connsiteX4" fmla="*/ 0 w 3372853"/>
              <a:gd name="connsiteY4" fmla="*/ 0 h 466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2853" h="4669588">
                <a:moveTo>
                  <a:pt x="0" y="0"/>
                </a:moveTo>
                <a:lnTo>
                  <a:pt x="3372853" y="0"/>
                </a:lnTo>
                <a:lnTo>
                  <a:pt x="3372853" y="4669588"/>
                </a:lnTo>
                <a:lnTo>
                  <a:pt x="0" y="4669588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7" name="文本框 46">
            <a:extLst>
              <a:ext uri="{FF2B5EF4-FFF2-40B4-BE49-F238E27FC236}">
                <a16:creationId xmlns:a16="http://schemas.microsoft.com/office/drawing/2014/main" xmlns="" id="{47050E95-7CFD-4EC6-8709-2D9168C9C676}"/>
              </a:ext>
            </a:extLst>
          </p:cNvPr>
          <p:cNvSpPr txBox="1"/>
          <p:nvPr/>
        </p:nvSpPr>
        <p:spPr>
          <a:xfrm>
            <a:off x="3775536" y="1582121"/>
            <a:ext cx="3147323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6000" dirty="0" err="1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Câu</a:t>
            </a:r>
            <a:r>
              <a:rPr lang="en-US" altLang="zh-CN" sz="6000" dirty="0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 6</a:t>
            </a:r>
            <a:endParaRPr lang="zh-CN" altLang="en-US" sz="6000" dirty="0">
              <a:solidFill>
                <a:srgbClr val="0070C0"/>
              </a:solidFill>
              <a:latin typeface="SVN-Appleberry" panose="02040603050506020204" pitchFamily="18" charset="0"/>
              <a:ea typeface="思源黑体 CN Medium" panose="020B0600000000000000" pitchFamily="34" charset="-122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xmlns="" id="{748276F7-2ED8-42D1-958D-7623AB4FEAAA}"/>
              </a:ext>
            </a:extLst>
          </p:cNvPr>
          <p:cNvSpPr txBox="1"/>
          <p:nvPr/>
        </p:nvSpPr>
        <p:spPr>
          <a:xfrm>
            <a:off x="3775536" y="2732301"/>
            <a:ext cx="31473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err="1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Câu</a:t>
            </a:r>
            <a:r>
              <a:rPr lang="en-US" altLang="zh-CN" sz="6000" dirty="0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 5</a:t>
            </a:r>
            <a:endParaRPr lang="zh-CN" altLang="en-US" sz="6000" dirty="0">
              <a:solidFill>
                <a:srgbClr val="0070C0"/>
              </a:solidFill>
              <a:latin typeface="SVN-Appleberry" panose="02040603050506020204" pitchFamily="18" charset="0"/>
              <a:ea typeface="思源黑体 CN Medium" panose="020B0600000000000000" pitchFamily="34" charset="-122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xmlns="" id="{D01F7EC1-86AB-4FF3-A572-FAE85B193200}"/>
              </a:ext>
            </a:extLst>
          </p:cNvPr>
          <p:cNvSpPr txBox="1"/>
          <p:nvPr/>
        </p:nvSpPr>
        <p:spPr>
          <a:xfrm>
            <a:off x="3775536" y="3882480"/>
            <a:ext cx="31473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err="1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Câu</a:t>
            </a:r>
            <a:r>
              <a:rPr lang="en-US" altLang="zh-CN" sz="6000" dirty="0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 4</a:t>
            </a:r>
            <a:endParaRPr lang="zh-CN" altLang="en-US" sz="6000" dirty="0">
              <a:solidFill>
                <a:srgbClr val="0070C0"/>
              </a:solidFill>
              <a:latin typeface="SVN-Appleberry" panose="02040603050506020204" pitchFamily="18" charset="0"/>
              <a:ea typeface="思源黑体 CN Medium" panose="020B0600000000000000" pitchFamily="34" charset="-122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xmlns="" id="{455985AD-8B8E-4282-AE99-4CFBEB43887C}"/>
              </a:ext>
            </a:extLst>
          </p:cNvPr>
          <p:cNvSpPr txBox="1"/>
          <p:nvPr/>
        </p:nvSpPr>
        <p:spPr>
          <a:xfrm>
            <a:off x="7841007" y="1630156"/>
            <a:ext cx="3334399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6000" dirty="0" err="1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Câu</a:t>
            </a:r>
            <a:r>
              <a:rPr lang="en-US" altLang="zh-CN" sz="6000" dirty="0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 1</a:t>
            </a:r>
            <a:endParaRPr lang="zh-CN" altLang="en-US" sz="6000" dirty="0">
              <a:solidFill>
                <a:srgbClr val="0070C0"/>
              </a:solidFill>
              <a:latin typeface="SVN-Appleberry" panose="02040603050506020204" pitchFamily="18" charset="0"/>
              <a:ea typeface="思源黑体 CN Medium" panose="020B0600000000000000" pitchFamily="34" charset="-122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xmlns="" id="{1295BF3D-41DF-471A-995C-CE36CDEB9AEE}"/>
              </a:ext>
            </a:extLst>
          </p:cNvPr>
          <p:cNvSpPr txBox="1"/>
          <p:nvPr/>
        </p:nvSpPr>
        <p:spPr>
          <a:xfrm>
            <a:off x="7841007" y="2780336"/>
            <a:ext cx="3334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err="1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Câu</a:t>
            </a:r>
            <a:r>
              <a:rPr lang="en-US" altLang="zh-CN" sz="6000" dirty="0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 2</a:t>
            </a:r>
            <a:endParaRPr lang="zh-CN" altLang="en-US" sz="6000" dirty="0">
              <a:solidFill>
                <a:srgbClr val="0070C0"/>
              </a:solidFill>
              <a:latin typeface="SVN-Appleberry" panose="02040603050506020204" pitchFamily="18" charset="0"/>
              <a:ea typeface="思源黑体 CN Medium" panose="020B0600000000000000" pitchFamily="34" charset="-122"/>
            </a:endParaRPr>
          </a:p>
        </p:txBody>
      </p:sp>
      <p:grpSp>
        <p:nvGrpSpPr>
          <p:cNvPr id="64" name="组合 63">
            <a:extLst>
              <a:ext uri="{FF2B5EF4-FFF2-40B4-BE49-F238E27FC236}">
                <a16:creationId xmlns:a16="http://schemas.microsoft.com/office/drawing/2014/main" xmlns="" id="{43287A56-8961-43A3-BEC3-040783E6CB79}"/>
              </a:ext>
            </a:extLst>
          </p:cNvPr>
          <p:cNvGrpSpPr/>
          <p:nvPr/>
        </p:nvGrpSpPr>
        <p:grpSpPr>
          <a:xfrm>
            <a:off x="859943" y="-48126"/>
            <a:ext cx="6467289" cy="5739063"/>
            <a:chOff x="859943" y="-48126"/>
            <a:chExt cx="6467289" cy="5739063"/>
          </a:xfrm>
        </p:grpSpPr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xmlns="" id="{CF942AE2-E309-4D8D-B1FD-A8B4290BB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9943" y="817402"/>
              <a:ext cx="1889587" cy="3110085"/>
            </a:xfrm>
            <a:prstGeom prst="rect">
              <a:avLst/>
            </a:prstGeom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xmlns="" id="{EE5F597F-9D1A-46D0-8289-02006837C1F8}"/>
                </a:ext>
              </a:extLst>
            </p:cNvPr>
            <p:cNvSpPr/>
            <p:nvPr/>
          </p:nvSpPr>
          <p:spPr>
            <a:xfrm>
              <a:off x="1804737" y="-48126"/>
              <a:ext cx="5522495" cy="5739063"/>
            </a:xfrm>
            <a:custGeom>
              <a:avLst/>
              <a:gdLst>
                <a:gd name="connsiteX0" fmla="*/ 0 w 5522495"/>
                <a:gd name="connsiteY0" fmla="*/ 950494 h 5739063"/>
                <a:gd name="connsiteX1" fmla="*/ 1540042 w 5522495"/>
                <a:gd name="connsiteY1" fmla="*/ 950494 h 5739063"/>
                <a:gd name="connsiteX2" fmla="*/ 1540042 w 5522495"/>
                <a:gd name="connsiteY2" fmla="*/ 5739063 h 5739063"/>
                <a:gd name="connsiteX3" fmla="*/ 5522495 w 5522495"/>
                <a:gd name="connsiteY3" fmla="*/ 5739063 h 5739063"/>
                <a:gd name="connsiteX4" fmla="*/ 5522495 w 5522495"/>
                <a:gd name="connsiteY4" fmla="*/ 0 h 5739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2495" h="5739063">
                  <a:moveTo>
                    <a:pt x="0" y="950494"/>
                  </a:moveTo>
                  <a:lnTo>
                    <a:pt x="1540042" y="950494"/>
                  </a:lnTo>
                  <a:lnTo>
                    <a:pt x="1540042" y="5739063"/>
                  </a:lnTo>
                  <a:lnTo>
                    <a:pt x="5522495" y="5739063"/>
                  </a:lnTo>
                  <a:lnTo>
                    <a:pt x="5522495" y="0"/>
                  </a:lnTo>
                </a:path>
              </a:pathLst>
            </a:custGeom>
            <a:noFill/>
            <a:ln w="41275" cap="rnd">
              <a:solidFill>
                <a:srgbClr val="1A1A1A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5" name="椭圆 54">
            <a:extLst>
              <a:ext uri="{FF2B5EF4-FFF2-40B4-BE49-F238E27FC236}">
                <a16:creationId xmlns:a16="http://schemas.microsoft.com/office/drawing/2014/main" xmlns="" id="{B96FE876-1B17-4D57-A833-2780CE4E543A}"/>
              </a:ext>
            </a:extLst>
          </p:cNvPr>
          <p:cNvSpPr/>
          <p:nvPr/>
        </p:nvSpPr>
        <p:spPr>
          <a:xfrm>
            <a:off x="3063450" y="1959489"/>
            <a:ext cx="523220" cy="52322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chemeClr val="tx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xmlns="" id="{06E3DFFC-C6B4-4634-B462-4F7ED7616BE9}"/>
              </a:ext>
            </a:extLst>
          </p:cNvPr>
          <p:cNvSpPr/>
          <p:nvPr/>
        </p:nvSpPr>
        <p:spPr>
          <a:xfrm>
            <a:off x="3063450" y="4259848"/>
            <a:ext cx="523220" cy="52322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tx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xmlns="" id="{43FA1F67-CF01-4F0B-B3E9-76B1F98AEF72}"/>
              </a:ext>
            </a:extLst>
          </p:cNvPr>
          <p:cNvSpPr/>
          <p:nvPr/>
        </p:nvSpPr>
        <p:spPr>
          <a:xfrm>
            <a:off x="3063450" y="3109668"/>
            <a:ext cx="523220" cy="52322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>
            <a:extLst>
              <a:ext uri="{FF2B5EF4-FFF2-40B4-BE49-F238E27FC236}">
                <a16:creationId xmlns:a16="http://schemas.microsoft.com/office/drawing/2014/main" xmlns="" id="{9F6AB3B5-B455-4F5B-95E4-10B141FE632F}"/>
              </a:ext>
            </a:extLst>
          </p:cNvPr>
          <p:cNvSpPr/>
          <p:nvPr/>
        </p:nvSpPr>
        <p:spPr>
          <a:xfrm>
            <a:off x="7043488" y="1959489"/>
            <a:ext cx="523220" cy="52322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1E0F00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xmlns="" id="{F92C5EDF-5C8C-47BE-A0DC-7E4CCB29970B}"/>
              </a:ext>
            </a:extLst>
          </p:cNvPr>
          <p:cNvSpPr/>
          <p:nvPr/>
        </p:nvSpPr>
        <p:spPr>
          <a:xfrm>
            <a:off x="7043488" y="3109668"/>
            <a:ext cx="523220" cy="52322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1E0F00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xmlns="" id="{608B0B8D-B64A-4D0C-8728-6599C0D30285}"/>
              </a:ext>
            </a:extLst>
          </p:cNvPr>
          <p:cNvSpPr txBox="1"/>
          <p:nvPr/>
        </p:nvSpPr>
        <p:spPr>
          <a:xfrm>
            <a:off x="8515588" y="261080"/>
            <a:ext cx="33977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 err="1" smtClean="0">
                <a:ln>
                  <a:solidFill>
                    <a:schemeClr val="tx1"/>
                  </a:solidFill>
                </a:ln>
                <a:solidFill>
                  <a:srgbClr val="FFFC00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Câu</a:t>
            </a:r>
            <a:r>
              <a:rPr lang="en-US" altLang="zh-CN" sz="6600" b="1" dirty="0" smtClean="0">
                <a:ln>
                  <a:solidFill>
                    <a:schemeClr val="tx1"/>
                  </a:solidFill>
                </a:ln>
                <a:solidFill>
                  <a:srgbClr val="FFFC00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 </a:t>
            </a:r>
            <a:r>
              <a:rPr lang="en-US" altLang="zh-CN" sz="6600" b="1" dirty="0" err="1" smtClean="0">
                <a:ln>
                  <a:solidFill>
                    <a:schemeClr val="tx1"/>
                  </a:solidFill>
                </a:ln>
                <a:solidFill>
                  <a:srgbClr val="FFFC00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hỏi</a:t>
            </a:r>
            <a:endParaRPr lang="zh-CN" altLang="en-US" sz="6600" b="1" dirty="0">
              <a:ln>
                <a:solidFill>
                  <a:schemeClr val="tx1"/>
                </a:solidFill>
              </a:ln>
              <a:solidFill>
                <a:srgbClr val="FFFC00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9" name="文本框 51">
            <a:extLst>
              <a:ext uri="{FF2B5EF4-FFF2-40B4-BE49-F238E27FC236}">
                <a16:creationId xmlns:a16="http://schemas.microsoft.com/office/drawing/2014/main" xmlns="" id="{1295BF3D-41DF-471A-995C-CE36CDEB9AEE}"/>
              </a:ext>
            </a:extLst>
          </p:cNvPr>
          <p:cNvSpPr txBox="1"/>
          <p:nvPr/>
        </p:nvSpPr>
        <p:spPr>
          <a:xfrm>
            <a:off x="4720165" y="5766637"/>
            <a:ext cx="3334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err="1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Câu</a:t>
            </a:r>
            <a:r>
              <a:rPr lang="en-US" altLang="zh-CN" sz="6000" dirty="0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 3</a:t>
            </a:r>
            <a:endParaRPr lang="zh-CN" altLang="en-US" sz="6000" dirty="0">
              <a:solidFill>
                <a:srgbClr val="0070C0"/>
              </a:solidFill>
              <a:latin typeface="SVN-Appleberry" panose="02040603050506020204" pitchFamily="18" charset="0"/>
              <a:ea typeface="思源黑体 CN Medium" panose="020B0600000000000000" pitchFamily="34" charset="-122"/>
            </a:endParaRPr>
          </a:p>
        </p:txBody>
      </p:sp>
      <p:sp>
        <p:nvSpPr>
          <p:cNvPr id="20" name="椭圆 58">
            <a:extLst>
              <a:ext uri="{FF2B5EF4-FFF2-40B4-BE49-F238E27FC236}">
                <a16:creationId xmlns:a16="http://schemas.microsoft.com/office/drawing/2014/main" xmlns="" id="{F92C5EDF-5C8C-47BE-A0DC-7E4CCB29970B}"/>
              </a:ext>
            </a:extLst>
          </p:cNvPr>
          <p:cNvSpPr/>
          <p:nvPr/>
        </p:nvSpPr>
        <p:spPr>
          <a:xfrm>
            <a:off x="5360248" y="5438183"/>
            <a:ext cx="523220" cy="523220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635" y="3559132"/>
            <a:ext cx="3346994" cy="33469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48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3636" r="50495"/>
          <a:stretch/>
        </p:blipFill>
        <p:spPr>
          <a:xfrm>
            <a:off x="6469088" y="-2624573"/>
            <a:ext cx="1672019" cy="164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774318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6 0.00023 L -0.01576 0.5458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269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50" grpId="0"/>
      <p:bldP spid="51" grpId="0"/>
      <p:bldP spid="52" grpId="0"/>
      <p:bldP spid="55" grpId="0" animBg="1"/>
      <p:bldP spid="56" grpId="0" animBg="1"/>
      <p:bldP spid="57" grpId="0" animBg="1"/>
      <p:bldP spid="58" grpId="0" animBg="1"/>
      <p:bldP spid="59" grpId="0" animBg="1"/>
      <p:bldP spid="60" grpId="0"/>
      <p:bldP spid="19" grpId="0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401100AF-2748-4964-A0C4-F81170ED8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1BF9DC1D-F613-49D5-8D54-A77EAD70F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07" b="14711"/>
          <a:stretch>
            <a:fillRect/>
          </a:stretch>
        </p:blipFill>
        <p:spPr>
          <a:xfrm>
            <a:off x="0" y="0"/>
            <a:ext cx="3900591" cy="4332706"/>
          </a:xfrm>
          <a:custGeom>
            <a:avLst/>
            <a:gdLst>
              <a:gd name="connsiteX0" fmla="*/ 0 w 3900591"/>
              <a:gd name="connsiteY0" fmla="*/ 0 h 4332706"/>
              <a:gd name="connsiteX1" fmla="*/ 3900591 w 3900591"/>
              <a:gd name="connsiteY1" fmla="*/ 0 h 4332706"/>
              <a:gd name="connsiteX2" fmla="*/ 529389 w 3900591"/>
              <a:gd name="connsiteY2" fmla="*/ 4332706 h 4332706"/>
              <a:gd name="connsiteX3" fmla="*/ 0 w 3900591"/>
              <a:gd name="connsiteY3" fmla="*/ 4281681 h 4332706"/>
              <a:gd name="connsiteX4" fmla="*/ 0 w 3900591"/>
              <a:gd name="connsiteY4" fmla="*/ 0 h 4332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0591" h="4332706">
                <a:moveTo>
                  <a:pt x="0" y="0"/>
                </a:moveTo>
                <a:lnTo>
                  <a:pt x="3900591" y="0"/>
                </a:lnTo>
                <a:lnTo>
                  <a:pt x="529389" y="4332706"/>
                </a:lnTo>
                <a:lnTo>
                  <a:pt x="0" y="428168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E68036D1-9D81-463E-8494-C10E2BBC23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36" t="8079"/>
          <a:stretch>
            <a:fillRect/>
          </a:stretch>
        </p:blipFill>
        <p:spPr>
          <a:xfrm>
            <a:off x="8542421" y="1805295"/>
            <a:ext cx="3649579" cy="5052705"/>
          </a:xfrm>
          <a:custGeom>
            <a:avLst/>
            <a:gdLst>
              <a:gd name="connsiteX0" fmla="*/ 0 w 3372853"/>
              <a:gd name="connsiteY0" fmla="*/ 0 h 4669588"/>
              <a:gd name="connsiteX1" fmla="*/ 3372853 w 3372853"/>
              <a:gd name="connsiteY1" fmla="*/ 0 h 4669588"/>
              <a:gd name="connsiteX2" fmla="*/ 3372853 w 3372853"/>
              <a:gd name="connsiteY2" fmla="*/ 4669588 h 4669588"/>
              <a:gd name="connsiteX3" fmla="*/ 0 w 3372853"/>
              <a:gd name="connsiteY3" fmla="*/ 4669588 h 4669588"/>
              <a:gd name="connsiteX4" fmla="*/ 0 w 3372853"/>
              <a:gd name="connsiteY4" fmla="*/ 0 h 466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2853" h="4669588">
                <a:moveTo>
                  <a:pt x="0" y="0"/>
                </a:moveTo>
                <a:lnTo>
                  <a:pt x="3372853" y="0"/>
                </a:lnTo>
                <a:lnTo>
                  <a:pt x="3372853" y="4669588"/>
                </a:lnTo>
                <a:lnTo>
                  <a:pt x="0" y="4669588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7" name="文本框 46">
            <a:extLst>
              <a:ext uri="{FF2B5EF4-FFF2-40B4-BE49-F238E27FC236}">
                <a16:creationId xmlns:a16="http://schemas.microsoft.com/office/drawing/2014/main" xmlns="" id="{47050E95-7CFD-4EC6-8709-2D9168C9C676}"/>
              </a:ext>
            </a:extLst>
          </p:cNvPr>
          <p:cNvSpPr txBox="1"/>
          <p:nvPr/>
        </p:nvSpPr>
        <p:spPr>
          <a:xfrm>
            <a:off x="3775536" y="1582121"/>
            <a:ext cx="3147323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6000" dirty="0" err="1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Câu</a:t>
            </a:r>
            <a:r>
              <a:rPr lang="en-US" altLang="zh-CN" sz="6000" dirty="0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 6</a:t>
            </a:r>
            <a:endParaRPr lang="zh-CN" altLang="en-US" sz="6000" dirty="0">
              <a:solidFill>
                <a:srgbClr val="0070C0"/>
              </a:solidFill>
              <a:latin typeface="SVN-Appleberry" panose="02040603050506020204" pitchFamily="18" charset="0"/>
              <a:ea typeface="思源黑体 CN Medium" panose="020B0600000000000000" pitchFamily="34" charset="-122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xmlns="" id="{748276F7-2ED8-42D1-958D-7623AB4FEAAA}"/>
              </a:ext>
            </a:extLst>
          </p:cNvPr>
          <p:cNvSpPr txBox="1"/>
          <p:nvPr/>
        </p:nvSpPr>
        <p:spPr>
          <a:xfrm>
            <a:off x="3775536" y="2732301"/>
            <a:ext cx="31473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err="1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Câu</a:t>
            </a:r>
            <a:r>
              <a:rPr lang="en-US" altLang="zh-CN" sz="6000" dirty="0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 5</a:t>
            </a:r>
            <a:endParaRPr lang="zh-CN" altLang="en-US" sz="6000" dirty="0">
              <a:solidFill>
                <a:srgbClr val="0070C0"/>
              </a:solidFill>
              <a:latin typeface="SVN-Appleberry" panose="02040603050506020204" pitchFamily="18" charset="0"/>
              <a:ea typeface="思源黑体 CN Medium" panose="020B0600000000000000" pitchFamily="34" charset="-122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xmlns="" id="{D01F7EC1-86AB-4FF3-A572-FAE85B193200}"/>
              </a:ext>
            </a:extLst>
          </p:cNvPr>
          <p:cNvSpPr txBox="1"/>
          <p:nvPr/>
        </p:nvSpPr>
        <p:spPr>
          <a:xfrm>
            <a:off x="3775536" y="3882480"/>
            <a:ext cx="31473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err="1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Câu</a:t>
            </a:r>
            <a:r>
              <a:rPr lang="en-US" altLang="zh-CN" sz="6000" dirty="0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 4</a:t>
            </a:r>
            <a:endParaRPr lang="zh-CN" altLang="en-US" sz="6000" dirty="0">
              <a:solidFill>
                <a:srgbClr val="0070C0"/>
              </a:solidFill>
              <a:latin typeface="SVN-Appleberry" panose="02040603050506020204" pitchFamily="18" charset="0"/>
              <a:ea typeface="思源黑体 CN Medium" panose="020B0600000000000000" pitchFamily="34" charset="-122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xmlns="" id="{455985AD-8B8E-4282-AE99-4CFBEB43887C}"/>
              </a:ext>
            </a:extLst>
          </p:cNvPr>
          <p:cNvSpPr txBox="1"/>
          <p:nvPr/>
        </p:nvSpPr>
        <p:spPr>
          <a:xfrm>
            <a:off x="7841007" y="1630156"/>
            <a:ext cx="3334399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6000" dirty="0" err="1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Câu</a:t>
            </a:r>
            <a:r>
              <a:rPr lang="en-US" altLang="zh-CN" sz="6000" dirty="0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 1</a:t>
            </a:r>
            <a:endParaRPr lang="zh-CN" altLang="en-US" sz="6000" dirty="0">
              <a:solidFill>
                <a:srgbClr val="0070C0"/>
              </a:solidFill>
              <a:latin typeface="SVN-Appleberry" panose="02040603050506020204" pitchFamily="18" charset="0"/>
              <a:ea typeface="思源黑体 CN Medium" panose="020B0600000000000000" pitchFamily="34" charset="-122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xmlns="" id="{1295BF3D-41DF-471A-995C-CE36CDEB9AEE}"/>
              </a:ext>
            </a:extLst>
          </p:cNvPr>
          <p:cNvSpPr txBox="1"/>
          <p:nvPr/>
        </p:nvSpPr>
        <p:spPr>
          <a:xfrm>
            <a:off x="7841007" y="2780336"/>
            <a:ext cx="3334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err="1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Câu</a:t>
            </a:r>
            <a:r>
              <a:rPr lang="en-US" altLang="zh-CN" sz="6000" dirty="0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 2</a:t>
            </a:r>
            <a:endParaRPr lang="zh-CN" altLang="en-US" sz="6000" dirty="0">
              <a:solidFill>
                <a:srgbClr val="0070C0"/>
              </a:solidFill>
              <a:latin typeface="SVN-Appleberry" panose="02040603050506020204" pitchFamily="18" charset="0"/>
              <a:ea typeface="思源黑体 CN Medium" panose="020B0600000000000000" pitchFamily="34" charset="-122"/>
            </a:endParaRPr>
          </a:p>
        </p:txBody>
      </p:sp>
      <p:grpSp>
        <p:nvGrpSpPr>
          <p:cNvPr id="64" name="组合 63">
            <a:extLst>
              <a:ext uri="{FF2B5EF4-FFF2-40B4-BE49-F238E27FC236}">
                <a16:creationId xmlns:a16="http://schemas.microsoft.com/office/drawing/2014/main" xmlns="" id="{43287A56-8961-43A3-BEC3-040783E6CB79}"/>
              </a:ext>
            </a:extLst>
          </p:cNvPr>
          <p:cNvGrpSpPr/>
          <p:nvPr/>
        </p:nvGrpSpPr>
        <p:grpSpPr>
          <a:xfrm>
            <a:off x="859943" y="-48126"/>
            <a:ext cx="6467289" cy="5739063"/>
            <a:chOff x="859943" y="-48126"/>
            <a:chExt cx="6467289" cy="5739063"/>
          </a:xfrm>
        </p:grpSpPr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xmlns="" id="{CF942AE2-E309-4D8D-B1FD-A8B4290BB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9943" y="817402"/>
              <a:ext cx="1889587" cy="3110085"/>
            </a:xfrm>
            <a:prstGeom prst="rect">
              <a:avLst/>
            </a:prstGeom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xmlns="" id="{EE5F597F-9D1A-46D0-8289-02006837C1F8}"/>
                </a:ext>
              </a:extLst>
            </p:cNvPr>
            <p:cNvSpPr/>
            <p:nvPr/>
          </p:nvSpPr>
          <p:spPr>
            <a:xfrm>
              <a:off x="1804737" y="-48126"/>
              <a:ext cx="5522495" cy="5739063"/>
            </a:xfrm>
            <a:custGeom>
              <a:avLst/>
              <a:gdLst>
                <a:gd name="connsiteX0" fmla="*/ 0 w 5522495"/>
                <a:gd name="connsiteY0" fmla="*/ 950494 h 5739063"/>
                <a:gd name="connsiteX1" fmla="*/ 1540042 w 5522495"/>
                <a:gd name="connsiteY1" fmla="*/ 950494 h 5739063"/>
                <a:gd name="connsiteX2" fmla="*/ 1540042 w 5522495"/>
                <a:gd name="connsiteY2" fmla="*/ 5739063 h 5739063"/>
                <a:gd name="connsiteX3" fmla="*/ 5522495 w 5522495"/>
                <a:gd name="connsiteY3" fmla="*/ 5739063 h 5739063"/>
                <a:gd name="connsiteX4" fmla="*/ 5522495 w 5522495"/>
                <a:gd name="connsiteY4" fmla="*/ 0 h 5739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2495" h="5739063">
                  <a:moveTo>
                    <a:pt x="0" y="950494"/>
                  </a:moveTo>
                  <a:lnTo>
                    <a:pt x="1540042" y="950494"/>
                  </a:lnTo>
                  <a:lnTo>
                    <a:pt x="1540042" y="5739063"/>
                  </a:lnTo>
                  <a:lnTo>
                    <a:pt x="5522495" y="5739063"/>
                  </a:lnTo>
                  <a:lnTo>
                    <a:pt x="5522495" y="0"/>
                  </a:lnTo>
                </a:path>
              </a:pathLst>
            </a:custGeom>
            <a:noFill/>
            <a:ln w="41275" cap="rnd">
              <a:solidFill>
                <a:srgbClr val="1A1A1A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5" name="椭圆 54">
            <a:extLst>
              <a:ext uri="{FF2B5EF4-FFF2-40B4-BE49-F238E27FC236}">
                <a16:creationId xmlns:a16="http://schemas.microsoft.com/office/drawing/2014/main" xmlns="" id="{B96FE876-1B17-4D57-A833-2780CE4E543A}"/>
              </a:ext>
            </a:extLst>
          </p:cNvPr>
          <p:cNvSpPr/>
          <p:nvPr/>
        </p:nvSpPr>
        <p:spPr>
          <a:xfrm>
            <a:off x="3063450" y="1959489"/>
            <a:ext cx="523220" cy="52322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chemeClr val="tx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xmlns="" id="{06E3DFFC-C6B4-4634-B462-4F7ED7616BE9}"/>
              </a:ext>
            </a:extLst>
          </p:cNvPr>
          <p:cNvSpPr/>
          <p:nvPr/>
        </p:nvSpPr>
        <p:spPr>
          <a:xfrm>
            <a:off x="3063450" y="4259848"/>
            <a:ext cx="523220" cy="52322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tx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xmlns="" id="{43FA1F67-CF01-4F0B-B3E9-76B1F98AEF72}"/>
              </a:ext>
            </a:extLst>
          </p:cNvPr>
          <p:cNvSpPr/>
          <p:nvPr/>
        </p:nvSpPr>
        <p:spPr>
          <a:xfrm>
            <a:off x="3063450" y="3109668"/>
            <a:ext cx="523220" cy="52322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>
            <a:extLst>
              <a:ext uri="{FF2B5EF4-FFF2-40B4-BE49-F238E27FC236}">
                <a16:creationId xmlns:a16="http://schemas.microsoft.com/office/drawing/2014/main" xmlns="" id="{9F6AB3B5-B455-4F5B-95E4-10B141FE632F}"/>
              </a:ext>
            </a:extLst>
          </p:cNvPr>
          <p:cNvSpPr/>
          <p:nvPr/>
        </p:nvSpPr>
        <p:spPr>
          <a:xfrm>
            <a:off x="7043488" y="1959489"/>
            <a:ext cx="523220" cy="52322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1E0F00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xmlns="" id="{F92C5EDF-5C8C-47BE-A0DC-7E4CCB29970B}"/>
              </a:ext>
            </a:extLst>
          </p:cNvPr>
          <p:cNvSpPr/>
          <p:nvPr/>
        </p:nvSpPr>
        <p:spPr>
          <a:xfrm>
            <a:off x="7043488" y="3109668"/>
            <a:ext cx="523220" cy="52322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1E0F00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xmlns="" id="{608B0B8D-B64A-4D0C-8728-6599C0D30285}"/>
              </a:ext>
            </a:extLst>
          </p:cNvPr>
          <p:cNvSpPr txBox="1"/>
          <p:nvPr/>
        </p:nvSpPr>
        <p:spPr>
          <a:xfrm>
            <a:off x="8515588" y="261080"/>
            <a:ext cx="33977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 err="1" smtClean="0">
                <a:ln>
                  <a:solidFill>
                    <a:schemeClr val="tx1"/>
                  </a:solidFill>
                </a:ln>
                <a:solidFill>
                  <a:srgbClr val="FFFC00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Câu</a:t>
            </a:r>
            <a:r>
              <a:rPr lang="en-US" altLang="zh-CN" sz="6600" b="1" dirty="0" smtClean="0">
                <a:ln>
                  <a:solidFill>
                    <a:schemeClr val="tx1"/>
                  </a:solidFill>
                </a:ln>
                <a:solidFill>
                  <a:srgbClr val="FFFC00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 </a:t>
            </a:r>
            <a:r>
              <a:rPr lang="en-US" altLang="zh-CN" sz="6600" b="1" dirty="0" err="1" smtClean="0">
                <a:ln>
                  <a:solidFill>
                    <a:schemeClr val="tx1"/>
                  </a:solidFill>
                </a:ln>
                <a:solidFill>
                  <a:srgbClr val="FFFC00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hỏi</a:t>
            </a:r>
            <a:endParaRPr lang="zh-CN" altLang="en-US" sz="6600" b="1" dirty="0">
              <a:ln>
                <a:solidFill>
                  <a:schemeClr val="tx1"/>
                </a:solidFill>
              </a:ln>
              <a:solidFill>
                <a:srgbClr val="FFFC00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9" name="文本框 51">
            <a:extLst>
              <a:ext uri="{FF2B5EF4-FFF2-40B4-BE49-F238E27FC236}">
                <a16:creationId xmlns:a16="http://schemas.microsoft.com/office/drawing/2014/main" xmlns="" id="{1295BF3D-41DF-471A-995C-CE36CDEB9AEE}"/>
              </a:ext>
            </a:extLst>
          </p:cNvPr>
          <p:cNvSpPr txBox="1"/>
          <p:nvPr/>
        </p:nvSpPr>
        <p:spPr>
          <a:xfrm>
            <a:off x="4720165" y="5766637"/>
            <a:ext cx="3334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err="1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Câu</a:t>
            </a:r>
            <a:r>
              <a:rPr lang="en-US" altLang="zh-CN" sz="6000" dirty="0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 3</a:t>
            </a:r>
            <a:endParaRPr lang="zh-CN" altLang="en-US" sz="6000" dirty="0">
              <a:solidFill>
                <a:srgbClr val="0070C0"/>
              </a:solidFill>
              <a:latin typeface="SVN-Appleberry" panose="02040603050506020204" pitchFamily="18" charset="0"/>
              <a:ea typeface="思源黑体 CN Medium" panose="020B0600000000000000" pitchFamily="34" charset="-122"/>
            </a:endParaRPr>
          </a:p>
        </p:txBody>
      </p:sp>
      <p:sp>
        <p:nvSpPr>
          <p:cNvPr id="20" name="椭圆 58">
            <a:extLst>
              <a:ext uri="{FF2B5EF4-FFF2-40B4-BE49-F238E27FC236}">
                <a16:creationId xmlns:a16="http://schemas.microsoft.com/office/drawing/2014/main" xmlns="" id="{F92C5EDF-5C8C-47BE-A0DC-7E4CCB29970B}"/>
              </a:ext>
            </a:extLst>
          </p:cNvPr>
          <p:cNvSpPr/>
          <p:nvPr/>
        </p:nvSpPr>
        <p:spPr>
          <a:xfrm>
            <a:off x="5360248" y="5438183"/>
            <a:ext cx="523220" cy="523220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635" y="3559132"/>
            <a:ext cx="3346994" cy="33469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48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3636" r="50495"/>
          <a:stretch/>
        </p:blipFill>
        <p:spPr>
          <a:xfrm>
            <a:off x="2292700" y="3442563"/>
            <a:ext cx="1672019" cy="164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317786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0.00023 L 0.00365 0.00139 L 0.00378 -0.16458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81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3B35AEE-B8E7-4BCF-9E32-2D35AF528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xmlns="" id="{1306E320-2A5C-45C6-86C6-43FC5E8792E4}"/>
              </a:ext>
            </a:extLst>
          </p:cNvPr>
          <p:cNvSpPr/>
          <p:nvPr/>
        </p:nvSpPr>
        <p:spPr>
          <a:xfrm>
            <a:off x="778587" y="618427"/>
            <a:ext cx="10784114" cy="6009432"/>
          </a:xfrm>
          <a:prstGeom prst="roundRect">
            <a:avLst>
              <a:gd name="adj" fmla="val 11141"/>
            </a:avLst>
          </a:prstGeom>
          <a:solidFill>
            <a:schemeClr val="bg1"/>
          </a:solidFill>
          <a:ln w="38100">
            <a:solidFill>
              <a:srgbClr val="FED30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Group 22"/>
          <p:cNvGrpSpPr/>
          <p:nvPr/>
        </p:nvGrpSpPr>
        <p:grpSpPr>
          <a:xfrm>
            <a:off x="164584" y="0"/>
            <a:ext cx="4419043" cy="1591194"/>
            <a:chOff x="357775" y="86146"/>
            <a:chExt cx="4419043" cy="159119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775" y="86146"/>
              <a:ext cx="3377477" cy="1591194"/>
            </a:xfrm>
            <a:prstGeom prst="rect">
              <a:avLst/>
            </a:prstGeom>
          </p:spPr>
        </p:pic>
        <p:sp>
          <p:nvSpPr>
            <p:cNvPr id="10" name="文本框 47">
              <a:extLst>
                <a:ext uri="{FF2B5EF4-FFF2-40B4-BE49-F238E27FC236}">
                  <a16:creationId xmlns:a16="http://schemas.microsoft.com/office/drawing/2014/main" xmlns="" id="{748276F7-2ED8-42D1-958D-7623AB4FEAAA}"/>
                </a:ext>
              </a:extLst>
            </p:cNvPr>
            <p:cNvSpPr txBox="1"/>
            <p:nvPr/>
          </p:nvSpPr>
          <p:spPr>
            <a:xfrm>
              <a:off x="1629495" y="489489"/>
              <a:ext cx="31473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dirty="0" err="1" smtClean="0">
                  <a:solidFill>
                    <a:schemeClr val="bg1"/>
                  </a:solidFill>
                  <a:latin typeface="SVN-Appleberry" panose="02040603050506020204" pitchFamily="18" charset="0"/>
                  <a:ea typeface="思源黑体 CN Medium" panose="020B0600000000000000" pitchFamily="34" charset="-122"/>
                  <a:cs typeface="+mn-ea"/>
                  <a:sym typeface="+mn-lt"/>
                </a:rPr>
                <a:t>Câu</a:t>
              </a:r>
              <a:r>
                <a:rPr lang="en-US" altLang="zh-CN" sz="6000" dirty="0" smtClean="0">
                  <a:solidFill>
                    <a:schemeClr val="bg1"/>
                  </a:solidFill>
                  <a:latin typeface="SVN-Appleberry" panose="02040603050506020204" pitchFamily="18" charset="0"/>
                  <a:ea typeface="思源黑体 CN Medium" panose="020B0600000000000000" pitchFamily="34" charset="-122"/>
                  <a:cs typeface="+mn-ea"/>
                  <a:sym typeface="+mn-lt"/>
                </a:rPr>
                <a:t> 5</a:t>
              </a:r>
              <a:endParaRPr lang="zh-CN" altLang="en-US" sz="6000" dirty="0">
                <a:solidFill>
                  <a:schemeClr val="bg1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3382334" y="741453"/>
            <a:ext cx="82703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endParaRPr lang="en-US" sz="3600" b="1" i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38650" y="1757152"/>
            <a:ext cx="3243942" cy="821094"/>
            <a:chOff x="1810139" y="1847462"/>
            <a:chExt cx="2761351" cy="821094"/>
          </a:xfrm>
        </p:grpSpPr>
        <p:sp>
          <p:nvSpPr>
            <p:cNvPr id="5" name="Flowchart: Terminator 4"/>
            <p:cNvSpPr/>
            <p:nvPr/>
          </p:nvSpPr>
          <p:spPr>
            <a:xfrm>
              <a:off x="1810139" y="1847462"/>
              <a:ext cx="2612571" cy="821094"/>
            </a:xfrm>
            <a:prstGeom prst="flowChartTerminator">
              <a:avLst/>
            </a:prstGeom>
            <a:solidFill>
              <a:schemeClr val="tx1">
                <a:lumMod val="65000"/>
                <a:lumOff val="35000"/>
              </a:schemeClr>
            </a:solidFill>
            <a:ln w="28575">
              <a:solidFill>
                <a:srgbClr val="1A1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" name="Flowchart: Terminator 13"/>
            <p:cNvSpPr/>
            <p:nvPr/>
          </p:nvSpPr>
          <p:spPr>
            <a:xfrm>
              <a:off x="1958919" y="1847462"/>
              <a:ext cx="2612571" cy="821094"/>
            </a:xfrm>
            <a:prstGeom prst="flowChartTerminator">
              <a:avLst/>
            </a:prstGeom>
            <a:solidFill>
              <a:schemeClr val="accent2">
                <a:lumMod val="75000"/>
              </a:schemeClr>
            </a:solidFill>
            <a:ln w="28575">
              <a:solidFill>
                <a:srgbClr val="1A1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a.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endParaRPr lang="en-US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38650" y="2853757"/>
            <a:ext cx="3243942" cy="821094"/>
            <a:chOff x="5218922" y="1847462"/>
            <a:chExt cx="2771943" cy="821094"/>
          </a:xfrm>
        </p:grpSpPr>
        <p:sp>
          <p:nvSpPr>
            <p:cNvPr id="15" name="Flowchart: Terminator 14"/>
            <p:cNvSpPr/>
            <p:nvPr/>
          </p:nvSpPr>
          <p:spPr>
            <a:xfrm>
              <a:off x="5218922" y="1847462"/>
              <a:ext cx="2612571" cy="821094"/>
            </a:xfrm>
            <a:prstGeom prst="flowChartTerminator">
              <a:avLst/>
            </a:prstGeom>
            <a:solidFill>
              <a:schemeClr val="tx1">
                <a:lumMod val="65000"/>
                <a:lumOff val="35000"/>
              </a:schemeClr>
            </a:solidFill>
            <a:ln w="28575">
              <a:solidFill>
                <a:srgbClr val="1A1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" name="Flowchart: Terminator 15"/>
            <p:cNvSpPr/>
            <p:nvPr/>
          </p:nvSpPr>
          <p:spPr>
            <a:xfrm>
              <a:off x="5378294" y="1847462"/>
              <a:ext cx="2612571" cy="821094"/>
            </a:xfrm>
            <a:prstGeom prst="flowChartTerminator">
              <a:avLst/>
            </a:prstGeom>
            <a:solidFill>
              <a:srgbClr val="00B0F0"/>
            </a:solidFill>
            <a:ln w="28575">
              <a:solidFill>
                <a:srgbClr val="1A1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b.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endParaRPr lang="en-US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38650" y="3989670"/>
            <a:ext cx="3243942" cy="821094"/>
            <a:chOff x="1810139" y="1847462"/>
            <a:chExt cx="2769848" cy="821094"/>
          </a:xfrm>
        </p:grpSpPr>
        <p:sp>
          <p:nvSpPr>
            <p:cNvPr id="18" name="Flowchart: Terminator 17"/>
            <p:cNvSpPr/>
            <p:nvPr/>
          </p:nvSpPr>
          <p:spPr>
            <a:xfrm>
              <a:off x="1810139" y="1847462"/>
              <a:ext cx="2612571" cy="821094"/>
            </a:xfrm>
            <a:prstGeom prst="flowChartTerminator">
              <a:avLst/>
            </a:prstGeom>
            <a:solidFill>
              <a:schemeClr val="tx1">
                <a:lumMod val="65000"/>
                <a:lumOff val="35000"/>
              </a:schemeClr>
            </a:solidFill>
            <a:ln w="28575">
              <a:solidFill>
                <a:srgbClr val="1A1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" name="Flowchart: Terminator 18"/>
            <p:cNvSpPr/>
            <p:nvPr/>
          </p:nvSpPr>
          <p:spPr>
            <a:xfrm>
              <a:off x="1967416" y="1847462"/>
              <a:ext cx="2612571" cy="821094"/>
            </a:xfrm>
            <a:prstGeom prst="flowChartTerminator">
              <a:avLst/>
            </a:prstGeom>
            <a:solidFill>
              <a:srgbClr val="FFC000"/>
            </a:solidFill>
            <a:ln w="28575">
              <a:solidFill>
                <a:srgbClr val="1A1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c.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kể</a:t>
              </a:r>
              <a:endParaRPr lang="en-US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62370" y="5109602"/>
            <a:ext cx="3220222" cy="821094"/>
            <a:chOff x="5218922" y="1847462"/>
            <a:chExt cx="2771710" cy="821094"/>
          </a:xfrm>
        </p:grpSpPr>
        <p:sp>
          <p:nvSpPr>
            <p:cNvPr id="21" name="Flowchart: Terminator 20"/>
            <p:cNvSpPr/>
            <p:nvPr/>
          </p:nvSpPr>
          <p:spPr>
            <a:xfrm>
              <a:off x="5218922" y="1847462"/>
              <a:ext cx="2612571" cy="821094"/>
            </a:xfrm>
            <a:prstGeom prst="flowChartTerminator">
              <a:avLst/>
            </a:prstGeom>
            <a:solidFill>
              <a:schemeClr val="tx1">
                <a:lumMod val="65000"/>
                <a:lumOff val="35000"/>
              </a:schemeClr>
            </a:solidFill>
            <a:ln w="28575">
              <a:solidFill>
                <a:srgbClr val="1A1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" name="Flowchart: Terminator 21"/>
            <p:cNvSpPr/>
            <p:nvPr/>
          </p:nvSpPr>
          <p:spPr>
            <a:xfrm>
              <a:off x="5378061" y="1847462"/>
              <a:ext cx="2612571" cy="821094"/>
            </a:xfrm>
            <a:prstGeom prst="flowChartTerminator">
              <a:avLst/>
            </a:prstGeom>
            <a:solidFill>
              <a:srgbClr val="7030A0"/>
            </a:solidFill>
            <a:ln w="28575">
              <a:solidFill>
                <a:srgbClr val="1A1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b.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khiến</a:t>
              </a:r>
              <a:endParaRPr lang="en-US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6451" y="1591194"/>
            <a:ext cx="5182827" cy="22810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6451" y="3989670"/>
            <a:ext cx="5182827" cy="24327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7775853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3B35AEE-B8E7-4BCF-9E32-2D35AF528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xmlns="" id="{1306E320-2A5C-45C6-86C6-43FC5E8792E4}"/>
              </a:ext>
            </a:extLst>
          </p:cNvPr>
          <p:cNvSpPr/>
          <p:nvPr/>
        </p:nvSpPr>
        <p:spPr>
          <a:xfrm>
            <a:off x="778587" y="618427"/>
            <a:ext cx="10784114" cy="6009432"/>
          </a:xfrm>
          <a:prstGeom prst="roundRect">
            <a:avLst>
              <a:gd name="adj" fmla="val 11141"/>
            </a:avLst>
          </a:prstGeom>
          <a:solidFill>
            <a:schemeClr val="bg1"/>
          </a:solidFill>
          <a:ln w="38100">
            <a:solidFill>
              <a:srgbClr val="FED30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B</a:t>
            </a:r>
            <a:endParaRPr lang="zh-CN" alt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25343" y="1025709"/>
            <a:ext cx="2992584" cy="821094"/>
            <a:chOff x="1810139" y="1847462"/>
            <a:chExt cx="2761351" cy="821094"/>
          </a:xfrm>
        </p:grpSpPr>
        <p:sp>
          <p:nvSpPr>
            <p:cNvPr id="5" name="Flowchart: Terminator 4"/>
            <p:cNvSpPr/>
            <p:nvPr/>
          </p:nvSpPr>
          <p:spPr>
            <a:xfrm>
              <a:off x="1810139" y="1847462"/>
              <a:ext cx="2612571" cy="821094"/>
            </a:xfrm>
            <a:prstGeom prst="flowChartTerminator">
              <a:avLst/>
            </a:prstGeom>
            <a:solidFill>
              <a:schemeClr val="tx1">
                <a:lumMod val="65000"/>
                <a:lumOff val="35000"/>
              </a:schemeClr>
            </a:solidFill>
            <a:ln w="28575">
              <a:solidFill>
                <a:srgbClr val="1A1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" name="Flowchart: Terminator 13"/>
            <p:cNvSpPr/>
            <p:nvPr/>
          </p:nvSpPr>
          <p:spPr>
            <a:xfrm>
              <a:off x="1958919" y="1847462"/>
              <a:ext cx="2612571" cy="821094"/>
            </a:xfrm>
            <a:prstGeom prst="flowChartTerminator">
              <a:avLst/>
            </a:prstGeom>
            <a:solidFill>
              <a:schemeClr val="accent2">
                <a:lumMod val="75000"/>
              </a:schemeClr>
            </a:solidFill>
            <a:ln w="28575">
              <a:solidFill>
                <a:srgbClr val="1A1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a.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endParaRPr lang="en-US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0813" y="2254085"/>
            <a:ext cx="2997114" cy="821094"/>
            <a:chOff x="5218922" y="1847462"/>
            <a:chExt cx="2771943" cy="821094"/>
          </a:xfrm>
        </p:grpSpPr>
        <p:sp>
          <p:nvSpPr>
            <p:cNvPr id="15" name="Flowchart: Terminator 14"/>
            <p:cNvSpPr/>
            <p:nvPr/>
          </p:nvSpPr>
          <p:spPr>
            <a:xfrm>
              <a:off x="5218922" y="1847462"/>
              <a:ext cx="2612571" cy="821094"/>
            </a:xfrm>
            <a:prstGeom prst="flowChartTerminator">
              <a:avLst/>
            </a:prstGeom>
            <a:solidFill>
              <a:schemeClr val="tx1">
                <a:lumMod val="65000"/>
                <a:lumOff val="35000"/>
              </a:schemeClr>
            </a:solidFill>
            <a:ln w="28575">
              <a:solidFill>
                <a:srgbClr val="1A1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" name="Flowchart: Terminator 15"/>
            <p:cNvSpPr/>
            <p:nvPr/>
          </p:nvSpPr>
          <p:spPr>
            <a:xfrm>
              <a:off x="5378294" y="1847462"/>
              <a:ext cx="2612571" cy="821094"/>
            </a:xfrm>
            <a:prstGeom prst="flowChartTerminator">
              <a:avLst/>
            </a:prstGeom>
            <a:solidFill>
              <a:srgbClr val="00B0F0"/>
            </a:solidFill>
            <a:ln w="28575">
              <a:solidFill>
                <a:srgbClr val="1A1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b.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endParaRPr lang="en-US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73480" y="3690341"/>
            <a:ext cx="3044447" cy="821094"/>
            <a:chOff x="1810139" y="1847462"/>
            <a:chExt cx="2769848" cy="821094"/>
          </a:xfrm>
        </p:grpSpPr>
        <p:sp>
          <p:nvSpPr>
            <p:cNvPr id="18" name="Flowchart: Terminator 17"/>
            <p:cNvSpPr/>
            <p:nvPr/>
          </p:nvSpPr>
          <p:spPr>
            <a:xfrm>
              <a:off x="1810139" y="1847462"/>
              <a:ext cx="2612571" cy="821094"/>
            </a:xfrm>
            <a:prstGeom prst="flowChartTerminator">
              <a:avLst/>
            </a:prstGeom>
            <a:solidFill>
              <a:schemeClr val="tx1">
                <a:lumMod val="65000"/>
                <a:lumOff val="35000"/>
              </a:schemeClr>
            </a:solidFill>
            <a:ln w="28575">
              <a:solidFill>
                <a:srgbClr val="1A1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" name="Flowchart: Terminator 18"/>
            <p:cNvSpPr/>
            <p:nvPr/>
          </p:nvSpPr>
          <p:spPr>
            <a:xfrm>
              <a:off x="1967416" y="1847462"/>
              <a:ext cx="2612571" cy="821094"/>
            </a:xfrm>
            <a:prstGeom prst="flowChartTerminator">
              <a:avLst/>
            </a:prstGeom>
            <a:solidFill>
              <a:srgbClr val="FFC000"/>
            </a:solidFill>
            <a:ln w="28575">
              <a:solidFill>
                <a:srgbClr val="1A1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c.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kể</a:t>
              </a:r>
              <a:endParaRPr lang="en-US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39418" y="5126597"/>
            <a:ext cx="3194662" cy="821094"/>
            <a:chOff x="5218922" y="1847462"/>
            <a:chExt cx="2771710" cy="821094"/>
          </a:xfrm>
        </p:grpSpPr>
        <p:sp>
          <p:nvSpPr>
            <p:cNvPr id="21" name="Flowchart: Terminator 20"/>
            <p:cNvSpPr/>
            <p:nvPr/>
          </p:nvSpPr>
          <p:spPr>
            <a:xfrm>
              <a:off x="5218922" y="1847462"/>
              <a:ext cx="2612571" cy="821094"/>
            </a:xfrm>
            <a:prstGeom prst="flowChartTerminator">
              <a:avLst/>
            </a:prstGeom>
            <a:solidFill>
              <a:schemeClr val="tx1">
                <a:lumMod val="65000"/>
                <a:lumOff val="35000"/>
              </a:schemeClr>
            </a:solidFill>
            <a:ln w="28575">
              <a:solidFill>
                <a:srgbClr val="1A1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" name="Flowchart: Terminator 21"/>
            <p:cNvSpPr/>
            <p:nvPr/>
          </p:nvSpPr>
          <p:spPr>
            <a:xfrm>
              <a:off x="5378061" y="1847462"/>
              <a:ext cx="2612571" cy="821094"/>
            </a:xfrm>
            <a:prstGeom prst="flowChartTerminator">
              <a:avLst/>
            </a:prstGeom>
            <a:solidFill>
              <a:srgbClr val="7030A0"/>
            </a:solidFill>
            <a:ln w="28575">
              <a:solidFill>
                <a:srgbClr val="1A1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b.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khiến</a:t>
              </a:r>
              <a:endParaRPr lang="en-US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/>
          <a:srcRect r="51894" b="1836"/>
          <a:stretch/>
        </p:blipFill>
        <p:spPr>
          <a:xfrm>
            <a:off x="8547755" y="2024846"/>
            <a:ext cx="3444240" cy="30932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495581" y="1062713"/>
            <a:ext cx="8328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ngủ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dậy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muộn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6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63530" y="2317739"/>
            <a:ext cx="8328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kẻo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muộn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endParaRPr lang="en-US" sz="36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63530" y="3690578"/>
            <a:ext cx="8328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ngủ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dậy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muộn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11896" y="5134030"/>
            <a:ext cx="8328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ngủ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dậy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muộn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quá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endParaRPr lang="en-US" sz="36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405535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/>
      <p:bldP spid="27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3B35AEE-B8E7-4BCF-9E32-2D35AF528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xmlns="" id="{1306E320-2A5C-45C6-86C6-43FC5E8792E4}"/>
              </a:ext>
            </a:extLst>
          </p:cNvPr>
          <p:cNvSpPr/>
          <p:nvPr/>
        </p:nvSpPr>
        <p:spPr>
          <a:xfrm>
            <a:off x="778587" y="618427"/>
            <a:ext cx="10784114" cy="6009432"/>
          </a:xfrm>
          <a:prstGeom prst="roundRect">
            <a:avLst>
              <a:gd name="adj" fmla="val 11141"/>
            </a:avLst>
          </a:prstGeom>
          <a:solidFill>
            <a:schemeClr val="bg1"/>
          </a:solidFill>
          <a:ln w="38100">
            <a:solidFill>
              <a:srgbClr val="FED30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B</a:t>
            </a:r>
            <a:endParaRPr lang="zh-CN" alt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25343" y="1025709"/>
            <a:ext cx="2992584" cy="821094"/>
            <a:chOff x="1810139" y="1847462"/>
            <a:chExt cx="2761351" cy="821094"/>
          </a:xfrm>
        </p:grpSpPr>
        <p:sp>
          <p:nvSpPr>
            <p:cNvPr id="5" name="Flowchart: Terminator 4"/>
            <p:cNvSpPr/>
            <p:nvPr/>
          </p:nvSpPr>
          <p:spPr>
            <a:xfrm>
              <a:off x="1810139" y="1847462"/>
              <a:ext cx="2612571" cy="821094"/>
            </a:xfrm>
            <a:prstGeom prst="flowChartTerminator">
              <a:avLst/>
            </a:prstGeom>
            <a:solidFill>
              <a:schemeClr val="tx1">
                <a:lumMod val="65000"/>
                <a:lumOff val="35000"/>
              </a:schemeClr>
            </a:solidFill>
            <a:ln w="28575">
              <a:solidFill>
                <a:srgbClr val="1A1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" name="Flowchart: Terminator 13"/>
            <p:cNvSpPr/>
            <p:nvPr/>
          </p:nvSpPr>
          <p:spPr>
            <a:xfrm>
              <a:off x="1958919" y="1847462"/>
              <a:ext cx="2612571" cy="821094"/>
            </a:xfrm>
            <a:prstGeom prst="flowChartTerminator">
              <a:avLst/>
            </a:prstGeom>
            <a:solidFill>
              <a:schemeClr val="accent2">
                <a:lumMod val="75000"/>
              </a:schemeClr>
            </a:solidFill>
            <a:ln w="28575">
              <a:solidFill>
                <a:srgbClr val="1A1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a.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endParaRPr lang="en-US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0813" y="2254085"/>
            <a:ext cx="2997114" cy="821094"/>
            <a:chOff x="5218922" y="1847462"/>
            <a:chExt cx="2771943" cy="821094"/>
          </a:xfrm>
        </p:grpSpPr>
        <p:sp>
          <p:nvSpPr>
            <p:cNvPr id="15" name="Flowchart: Terminator 14"/>
            <p:cNvSpPr/>
            <p:nvPr/>
          </p:nvSpPr>
          <p:spPr>
            <a:xfrm>
              <a:off x="5218922" y="1847462"/>
              <a:ext cx="2612571" cy="821094"/>
            </a:xfrm>
            <a:prstGeom prst="flowChartTerminator">
              <a:avLst/>
            </a:prstGeom>
            <a:solidFill>
              <a:schemeClr val="tx1">
                <a:lumMod val="65000"/>
                <a:lumOff val="35000"/>
              </a:schemeClr>
            </a:solidFill>
            <a:ln w="28575">
              <a:solidFill>
                <a:srgbClr val="1A1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" name="Flowchart: Terminator 15"/>
            <p:cNvSpPr/>
            <p:nvPr/>
          </p:nvSpPr>
          <p:spPr>
            <a:xfrm>
              <a:off x="5378294" y="1847462"/>
              <a:ext cx="2612571" cy="821094"/>
            </a:xfrm>
            <a:prstGeom prst="flowChartTerminator">
              <a:avLst/>
            </a:prstGeom>
            <a:solidFill>
              <a:srgbClr val="00B0F0"/>
            </a:solidFill>
            <a:ln w="28575">
              <a:solidFill>
                <a:srgbClr val="1A1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b.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endParaRPr lang="en-US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73480" y="3690341"/>
            <a:ext cx="3044447" cy="821094"/>
            <a:chOff x="1810139" y="1847462"/>
            <a:chExt cx="2769848" cy="821094"/>
          </a:xfrm>
        </p:grpSpPr>
        <p:sp>
          <p:nvSpPr>
            <p:cNvPr id="18" name="Flowchart: Terminator 17"/>
            <p:cNvSpPr/>
            <p:nvPr/>
          </p:nvSpPr>
          <p:spPr>
            <a:xfrm>
              <a:off x="1810139" y="1847462"/>
              <a:ext cx="2612571" cy="821094"/>
            </a:xfrm>
            <a:prstGeom prst="flowChartTerminator">
              <a:avLst/>
            </a:prstGeom>
            <a:solidFill>
              <a:schemeClr val="tx1">
                <a:lumMod val="65000"/>
                <a:lumOff val="35000"/>
              </a:schemeClr>
            </a:solidFill>
            <a:ln w="28575">
              <a:solidFill>
                <a:srgbClr val="1A1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" name="Flowchart: Terminator 18"/>
            <p:cNvSpPr/>
            <p:nvPr/>
          </p:nvSpPr>
          <p:spPr>
            <a:xfrm>
              <a:off x="1967416" y="1847462"/>
              <a:ext cx="2612571" cy="821094"/>
            </a:xfrm>
            <a:prstGeom prst="flowChartTerminator">
              <a:avLst/>
            </a:prstGeom>
            <a:solidFill>
              <a:srgbClr val="FFC000"/>
            </a:solidFill>
            <a:ln w="28575">
              <a:solidFill>
                <a:srgbClr val="1A1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c.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kể</a:t>
              </a:r>
              <a:endParaRPr lang="en-US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39418" y="5126597"/>
            <a:ext cx="3194662" cy="821094"/>
            <a:chOff x="5218922" y="1847462"/>
            <a:chExt cx="2771710" cy="821094"/>
          </a:xfrm>
        </p:grpSpPr>
        <p:sp>
          <p:nvSpPr>
            <p:cNvPr id="21" name="Flowchart: Terminator 20"/>
            <p:cNvSpPr/>
            <p:nvPr/>
          </p:nvSpPr>
          <p:spPr>
            <a:xfrm>
              <a:off x="5218922" y="1847462"/>
              <a:ext cx="2612571" cy="821094"/>
            </a:xfrm>
            <a:prstGeom prst="flowChartTerminator">
              <a:avLst/>
            </a:prstGeom>
            <a:solidFill>
              <a:schemeClr val="tx1">
                <a:lumMod val="65000"/>
                <a:lumOff val="35000"/>
              </a:schemeClr>
            </a:solidFill>
            <a:ln w="28575">
              <a:solidFill>
                <a:srgbClr val="1A1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" name="Flowchart: Terminator 21"/>
            <p:cNvSpPr/>
            <p:nvPr/>
          </p:nvSpPr>
          <p:spPr>
            <a:xfrm>
              <a:off x="5378061" y="1847462"/>
              <a:ext cx="2612571" cy="821094"/>
            </a:xfrm>
            <a:prstGeom prst="flowChartTerminator">
              <a:avLst/>
            </a:prstGeom>
            <a:solidFill>
              <a:srgbClr val="7030A0"/>
            </a:solidFill>
            <a:ln w="28575">
              <a:solidFill>
                <a:srgbClr val="1A1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b.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khiến</a:t>
              </a:r>
              <a:endParaRPr lang="en-US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/>
          <a:srcRect l="52647" t="1290" r="-753" b="546"/>
          <a:stretch/>
        </p:blipFill>
        <p:spPr>
          <a:xfrm>
            <a:off x="9152058" y="2419587"/>
            <a:ext cx="2915750" cy="23622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495581" y="1062713"/>
            <a:ext cx="8328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đâu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nhỉ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6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63530" y="2317739"/>
            <a:ext cx="8328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thật</a:t>
            </a:r>
            <a:r>
              <a:rPr lang="en-US" sz="36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cẩu</a:t>
            </a:r>
            <a:r>
              <a:rPr lang="en-US" sz="36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thả</a:t>
            </a:r>
            <a:r>
              <a:rPr lang="en-US" sz="3600" i="1" dirty="0"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63531" y="3690578"/>
            <a:ext cx="54772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bừa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bộn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34080" y="5213978"/>
            <a:ext cx="8328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nhanh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muộn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endParaRPr lang="en-US" sz="36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622904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/>
      <p:bldP spid="27" grpId="0"/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3B35AEE-B8E7-4BCF-9E32-2D35AF528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xmlns="" id="{1306E320-2A5C-45C6-86C6-43FC5E8792E4}"/>
              </a:ext>
            </a:extLst>
          </p:cNvPr>
          <p:cNvSpPr/>
          <p:nvPr/>
        </p:nvSpPr>
        <p:spPr>
          <a:xfrm>
            <a:off x="778587" y="618427"/>
            <a:ext cx="10784114" cy="6009432"/>
          </a:xfrm>
          <a:prstGeom prst="roundRect">
            <a:avLst>
              <a:gd name="adj" fmla="val 11141"/>
            </a:avLst>
          </a:prstGeom>
          <a:solidFill>
            <a:schemeClr val="bg1"/>
          </a:solidFill>
          <a:ln w="38100">
            <a:solidFill>
              <a:srgbClr val="FED30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B</a:t>
            </a:r>
            <a:endParaRPr lang="zh-CN" alt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25343" y="1025709"/>
            <a:ext cx="2992584" cy="821094"/>
            <a:chOff x="1810139" y="1847462"/>
            <a:chExt cx="2761351" cy="821094"/>
          </a:xfrm>
        </p:grpSpPr>
        <p:sp>
          <p:nvSpPr>
            <p:cNvPr id="5" name="Flowchart: Terminator 4"/>
            <p:cNvSpPr/>
            <p:nvPr/>
          </p:nvSpPr>
          <p:spPr>
            <a:xfrm>
              <a:off x="1810139" y="1847462"/>
              <a:ext cx="2612571" cy="821094"/>
            </a:xfrm>
            <a:prstGeom prst="flowChartTerminator">
              <a:avLst/>
            </a:prstGeom>
            <a:solidFill>
              <a:schemeClr val="tx1">
                <a:lumMod val="65000"/>
                <a:lumOff val="35000"/>
              </a:schemeClr>
            </a:solidFill>
            <a:ln w="28575">
              <a:solidFill>
                <a:srgbClr val="1A1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" name="Flowchart: Terminator 13"/>
            <p:cNvSpPr/>
            <p:nvPr/>
          </p:nvSpPr>
          <p:spPr>
            <a:xfrm>
              <a:off x="1958919" y="1847462"/>
              <a:ext cx="2612571" cy="821094"/>
            </a:xfrm>
            <a:prstGeom prst="flowChartTerminator">
              <a:avLst/>
            </a:prstGeom>
            <a:solidFill>
              <a:schemeClr val="accent2">
                <a:lumMod val="75000"/>
              </a:schemeClr>
            </a:solidFill>
            <a:ln w="28575">
              <a:solidFill>
                <a:srgbClr val="1A1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a.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endParaRPr lang="en-US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0813" y="2254085"/>
            <a:ext cx="2997114" cy="821094"/>
            <a:chOff x="5218922" y="1847462"/>
            <a:chExt cx="2771943" cy="821094"/>
          </a:xfrm>
        </p:grpSpPr>
        <p:sp>
          <p:nvSpPr>
            <p:cNvPr id="15" name="Flowchart: Terminator 14"/>
            <p:cNvSpPr/>
            <p:nvPr/>
          </p:nvSpPr>
          <p:spPr>
            <a:xfrm>
              <a:off x="5218922" y="1847462"/>
              <a:ext cx="2612571" cy="821094"/>
            </a:xfrm>
            <a:prstGeom prst="flowChartTerminator">
              <a:avLst/>
            </a:prstGeom>
            <a:solidFill>
              <a:schemeClr val="tx1">
                <a:lumMod val="65000"/>
                <a:lumOff val="35000"/>
              </a:schemeClr>
            </a:solidFill>
            <a:ln w="28575">
              <a:solidFill>
                <a:srgbClr val="1A1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" name="Flowchart: Terminator 15"/>
            <p:cNvSpPr/>
            <p:nvPr/>
          </p:nvSpPr>
          <p:spPr>
            <a:xfrm>
              <a:off x="5378294" y="1847462"/>
              <a:ext cx="2612571" cy="821094"/>
            </a:xfrm>
            <a:prstGeom prst="flowChartTerminator">
              <a:avLst/>
            </a:prstGeom>
            <a:solidFill>
              <a:srgbClr val="00B0F0"/>
            </a:solidFill>
            <a:ln w="28575">
              <a:solidFill>
                <a:srgbClr val="1A1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b.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endParaRPr lang="en-US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73480" y="3690341"/>
            <a:ext cx="3044447" cy="821094"/>
            <a:chOff x="1810139" y="1847462"/>
            <a:chExt cx="2769848" cy="821094"/>
          </a:xfrm>
        </p:grpSpPr>
        <p:sp>
          <p:nvSpPr>
            <p:cNvPr id="18" name="Flowchart: Terminator 17"/>
            <p:cNvSpPr/>
            <p:nvPr/>
          </p:nvSpPr>
          <p:spPr>
            <a:xfrm>
              <a:off x="1810139" y="1847462"/>
              <a:ext cx="2612571" cy="821094"/>
            </a:xfrm>
            <a:prstGeom prst="flowChartTerminator">
              <a:avLst/>
            </a:prstGeom>
            <a:solidFill>
              <a:schemeClr val="tx1">
                <a:lumMod val="65000"/>
                <a:lumOff val="35000"/>
              </a:schemeClr>
            </a:solidFill>
            <a:ln w="28575">
              <a:solidFill>
                <a:srgbClr val="1A1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" name="Flowchart: Terminator 18"/>
            <p:cNvSpPr/>
            <p:nvPr/>
          </p:nvSpPr>
          <p:spPr>
            <a:xfrm>
              <a:off x="1967416" y="1847462"/>
              <a:ext cx="2612571" cy="821094"/>
            </a:xfrm>
            <a:prstGeom prst="flowChartTerminator">
              <a:avLst/>
            </a:prstGeom>
            <a:solidFill>
              <a:srgbClr val="FFC000"/>
            </a:solidFill>
            <a:ln w="28575">
              <a:solidFill>
                <a:srgbClr val="1A1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c.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kể</a:t>
              </a:r>
              <a:endParaRPr lang="en-US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39418" y="5126597"/>
            <a:ext cx="3194662" cy="821094"/>
            <a:chOff x="5218922" y="1847462"/>
            <a:chExt cx="2771710" cy="821094"/>
          </a:xfrm>
        </p:grpSpPr>
        <p:sp>
          <p:nvSpPr>
            <p:cNvPr id="21" name="Flowchart: Terminator 20"/>
            <p:cNvSpPr/>
            <p:nvPr/>
          </p:nvSpPr>
          <p:spPr>
            <a:xfrm>
              <a:off x="5218922" y="1847462"/>
              <a:ext cx="2612571" cy="821094"/>
            </a:xfrm>
            <a:prstGeom prst="flowChartTerminator">
              <a:avLst/>
            </a:prstGeom>
            <a:solidFill>
              <a:schemeClr val="tx1">
                <a:lumMod val="65000"/>
                <a:lumOff val="35000"/>
              </a:schemeClr>
            </a:solidFill>
            <a:ln w="28575">
              <a:solidFill>
                <a:srgbClr val="1A1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" name="Flowchart: Terminator 21"/>
            <p:cNvSpPr/>
            <p:nvPr/>
          </p:nvSpPr>
          <p:spPr>
            <a:xfrm>
              <a:off x="5378061" y="1847462"/>
              <a:ext cx="2612571" cy="821094"/>
            </a:xfrm>
            <a:prstGeom prst="flowChartTerminator">
              <a:avLst/>
            </a:prstGeom>
            <a:solidFill>
              <a:srgbClr val="7030A0"/>
            </a:solidFill>
            <a:ln w="28575">
              <a:solidFill>
                <a:srgbClr val="1A1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b.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khiến</a:t>
              </a:r>
              <a:endParaRPr lang="en-US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400875" y="1161680"/>
            <a:ext cx="8328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Liệu</a:t>
            </a:r>
            <a:r>
              <a:rPr lang="en-US" sz="3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3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muộn</a:t>
            </a:r>
            <a:r>
              <a:rPr lang="en-US" sz="3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sz="32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2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63530" y="2317739"/>
            <a:ext cx="8328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chậm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chạp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quá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endParaRPr lang="en-US" sz="36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63531" y="3690578"/>
            <a:ext cx="8099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đang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xách</a:t>
            </a:r>
            <a:endParaRPr lang="en-US" sz="36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34080" y="5213978"/>
            <a:ext cx="8328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nhanh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endParaRPr lang="en-US" sz="36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/>
          <a:srcRect t="967" r="53463"/>
          <a:stretch/>
        </p:blipFill>
        <p:spPr>
          <a:xfrm>
            <a:off x="9012728" y="458238"/>
            <a:ext cx="2883239" cy="22659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6770829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/>
      <p:bldP spid="27" grpId="0"/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3B35AEE-B8E7-4BCF-9E32-2D35AF528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xmlns="" id="{1306E320-2A5C-45C6-86C6-43FC5E8792E4}"/>
              </a:ext>
            </a:extLst>
          </p:cNvPr>
          <p:cNvSpPr/>
          <p:nvPr/>
        </p:nvSpPr>
        <p:spPr>
          <a:xfrm>
            <a:off x="778587" y="618427"/>
            <a:ext cx="10784114" cy="6009432"/>
          </a:xfrm>
          <a:prstGeom prst="roundRect">
            <a:avLst>
              <a:gd name="adj" fmla="val 11141"/>
            </a:avLst>
          </a:prstGeom>
          <a:solidFill>
            <a:schemeClr val="bg1"/>
          </a:solidFill>
          <a:ln w="38100">
            <a:solidFill>
              <a:srgbClr val="FED30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B</a:t>
            </a:r>
            <a:endParaRPr lang="zh-CN" alt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25343" y="1025709"/>
            <a:ext cx="2992584" cy="821094"/>
            <a:chOff x="1810139" y="1847462"/>
            <a:chExt cx="2761351" cy="821094"/>
          </a:xfrm>
        </p:grpSpPr>
        <p:sp>
          <p:nvSpPr>
            <p:cNvPr id="5" name="Flowchart: Terminator 4"/>
            <p:cNvSpPr/>
            <p:nvPr/>
          </p:nvSpPr>
          <p:spPr>
            <a:xfrm>
              <a:off x="1810139" y="1847462"/>
              <a:ext cx="2612571" cy="821094"/>
            </a:xfrm>
            <a:prstGeom prst="flowChartTerminator">
              <a:avLst/>
            </a:prstGeom>
            <a:solidFill>
              <a:schemeClr val="tx1">
                <a:lumMod val="65000"/>
                <a:lumOff val="35000"/>
              </a:schemeClr>
            </a:solidFill>
            <a:ln w="28575">
              <a:solidFill>
                <a:srgbClr val="1A1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" name="Flowchart: Terminator 13"/>
            <p:cNvSpPr/>
            <p:nvPr/>
          </p:nvSpPr>
          <p:spPr>
            <a:xfrm>
              <a:off x="1958919" y="1847462"/>
              <a:ext cx="2612571" cy="821094"/>
            </a:xfrm>
            <a:prstGeom prst="flowChartTerminator">
              <a:avLst/>
            </a:prstGeom>
            <a:solidFill>
              <a:schemeClr val="accent2">
                <a:lumMod val="75000"/>
              </a:schemeClr>
            </a:solidFill>
            <a:ln w="28575">
              <a:solidFill>
                <a:srgbClr val="1A1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a.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endParaRPr lang="en-US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0813" y="2254085"/>
            <a:ext cx="2997114" cy="821094"/>
            <a:chOff x="5218922" y="1847462"/>
            <a:chExt cx="2771943" cy="821094"/>
          </a:xfrm>
        </p:grpSpPr>
        <p:sp>
          <p:nvSpPr>
            <p:cNvPr id="15" name="Flowchart: Terminator 14"/>
            <p:cNvSpPr/>
            <p:nvPr/>
          </p:nvSpPr>
          <p:spPr>
            <a:xfrm>
              <a:off x="5218922" y="1847462"/>
              <a:ext cx="2612571" cy="821094"/>
            </a:xfrm>
            <a:prstGeom prst="flowChartTerminator">
              <a:avLst/>
            </a:prstGeom>
            <a:solidFill>
              <a:schemeClr val="tx1">
                <a:lumMod val="65000"/>
                <a:lumOff val="35000"/>
              </a:schemeClr>
            </a:solidFill>
            <a:ln w="28575">
              <a:solidFill>
                <a:srgbClr val="1A1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" name="Flowchart: Terminator 15"/>
            <p:cNvSpPr/>
            <p:nvPr/>
          </p:nvSpPr>
          <p:spPr>
            <a:xfrm>
              <a:off x="5378294" y="1847462"/>
              <a:ext cx="2612571" cy="821094"/>
            </a:xfrm>
            <a:prstGeom prst="flowChartTerminator">
              <a:avLst/>
            </a:prstGeom>
            <a:solidFill>
              <a:srgbClr val="00B0F0"/>
            </a:solidFill>
            <a:ln w="28575">
              <a:solidFill>
                <a:srgbClr val="1A1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b.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endParaRPr lang="en-US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73480" y="3690341"/>
            <a:ext cx="3044447" cy="821094"/>
            <a:chOff x="1810139" y="1847462"/>
            <a:chExt cx="2769848" cy="821094"/>
          </a:xfrm>
        </p:grpSpPr>
        <p:sp>
          <p:nvSpPr>
            <p:cNvPr id="18" name="Flowchart: Terminator 17"/>
            <p:cNvSpPr/>
            <p:nvPr/>
          </p:nvSpPr>
          <p:spPr>
            <a:xfrm>
              <a:off x="1810139" y="1847462"/>
              <a:ext cx="2612571" cy="821094"/>
            </a:xfrm>
            <a:prstGeom prst="flowChartTerminator">
              <a:avLst/>
            </a:prstGeom>
            <a:solidFill>
              <a:schemeClr val="tx1">
                <a:lumMod val="65000"/>
                <a:lumOff val="35000"/>
              </a:schemeClr>
            </a:solidFill>
            <a:ln w="28575">
              <a:solidFill>
                <a:srgbClr val="1A1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" name="Flowchart: Terminator 18"/>
            <p:cNvSpPr/>
            <p:nvPr/>
          </p:nvSpPr>
          <p:spPr>
            <a:xfrm>
              <a:off x="1967416" y="1847462"/>
              <a:ext cx="2612571" cy="821094"/>
            </a:xfrm>
            <a:prstGeom prst="flowChartTerminator">
              <a:avLst/>
            </a:prstGeom>
            <a:solidFill>
              <a:srgbClr val="FFC000"/>
            </a:solidFill>
            <a:ln w="28575">
              <a:solidFill>
                <a:srgbClr val="1A1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c.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kể</a:t>
              </a:r>
              <a:endParaRPr lang="en-US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39418" y="5126597"/>
            <a:ext cx="3194662" cy="821094"/>
            <a:chOff x="5218922" y="1847462"/>
            <a:chExt cx="2771710" cy="821094"/>
          </a:xfrm>
        </p:grpSpPr>
        <p:sp>
          <p:nvSpPr>
            <p:cNvPr id="21" name="Flowchart: Terminator 20"/>
            <p:cNvSpPr/>
            <p:nvPr/>
          </p:nvSpPr>
          <p:spPr>
            <a:xfrm>
              <a:off x="5218922" y="1847462"/>
              <a:ext cx="2612571" cy="821094"/>
            </a:xfrm>
            <a:prstGeom prst="flowChartTerminator">
              <a:avLst/>
            </a:prstGeom>
            <a:solidFill>
              <a:schemeClr val="tx1">
                <a:lumMod val="65000"/>
                <a:lumOff val="35000"/>
              </a:schemeClr>
            </a:solidFill>
            <a:ln w="28575">
              <a:solidFill>
                <a:srgbClr val="1A1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" name="Flowchart: Terminator 21"/>
            <p:cNvSpPr/>
            <p:nvPr/>
          </p:nvSpPr>
          <p:spPr>
            <a:xfrm>
              <a:off x="5378061" y="1847462"/>
              <a:ext cx="2612571" cy="821094"/>
            </a:xfrm>
            <a:prstGeom prst="flowChartTerminator">
              <a:avLst/>
            </a:prstGeom>
            <a:solidFill>
              <a:srgbClr val="7030A0"/>
            </a:solidFill>
            <a:ln w="28575">
              <a:solidFill>
                <a:srgbClr val="1A1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b.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khiến</a:t>
              </a:r>
              <a:endParaRPr lang="en-US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400875" y="1161680"/>
            <a:ext cx="8328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3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muộn</a:t>
            </a:r>
            <a:r>
              <a:rPr lang="en-US" sz="3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3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63530" y="2317739"/>
            <a:ext cx="8328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Ôi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chạy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mệt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quá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endParaRPr lang="en-US" sz="36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63531" y="3690578"/>
            <a:ext cx="8099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34080" y="5213978"/>
            <a:ext cx="8328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chờ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cháu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ạ!</a:t>
            </a:r>
            <a:endParaRPr lang="en-US" sz="36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/>
          <a:srcRect l="53296" t="967" r="167"/>
          <a:stretch/>
        </p:blipFill>
        <p:spPr>
          <a:xfrm>
            <a:off x="8794232" y="2289708"/>
            <a:ext cx="3221713" cy="25319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512090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/>
      <p:bldP spid="27" grpId="0"/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401100AF-2748-4964-A0C4-F81170ED8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1BF9DC1D-F613-49D5-8D54-A77EAD70F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07" b="14711"/>
          <a:stretch>
            <a:fillRect/>
          </a:stretch>
        </p:blipFill>
        <p:spPr>
          <a:xfrm>
            <a:off x="0" y="0"/>
            <a:ext cx="3900591" cy="4332706"/>
          </a:xfrm>
          <a:custGeom>
            <a:avLst/>
            <a:gdLst>
              <a:gd name="connsiteX0" fmla="*/ 0 w 3900591"/>
              <a:gd name="connsiteY0" fmla="*/ 0 h 4332706"/>
              <a:gd name="connsiteX1" fmla="*/ 3900591 w 3900591"/>
              <a:gd name="connsiteY1" fmla="*/ 0 h 4332706"/>
              <a:gd name="connsiteX2" fmla="*/ 529389 w 3900591"/>
              <a:gd name="connsiteY2" fmla="*/ 4332706 h 4332706"/>
              <a:gd name="connsiteX3" fmla="*/ 0 w 3900591"/>
              <a:gd name="connsiteY3" fmla="*/ 4281681 h 4332706"/>
              <a:gd name="connsiteX4" fmla="*/ 0 w 3900591"/>
              <a:gd name="connsiteY4" fmla="*/ 0 h 4332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0591" h="4332706">
                <a:moveTo>
                  <a:pt x="0" y="0"/>
                </a:moveTo>
                <a:lnTo>
                  <a:pt x="3900591" y="0"/>
                </a:lnTo>
                <a:lnTo>
                  <a:pt x="529389" y="4332706"/>
                </a:lnTo>
                <a:lnTo>
                  <a:pt x="0" y="428168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E68036D1-9D81-463E-8494-C10E2BBC23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36" t="8079"/>
          <a:stretch>
            <a:fillRect/>
          </a:stretch>
        </p:blipFill>
        <p:spPr>
          <a:xfrm>
            <a:off x="8542421" y="1805295"/>
            <a:ext cx="3649579" cy="5052705"/>
          </a:xfrm>
          <a:custGeom>
            <a:avLst/>
            <a:gdLst>
              <a:gd name="connsiteX0" fmla="*/ 0 w 3372853"/>
              <a:gd name="connsiteY0" fmla="*/ 0 h 4669588"/>
              <a:gd name="connsiteX1" fmla="*/ 3372853 w 3372853"/>
              <a:gd name="connsiteY1" fmla="*/ 0 h 4669588"/>
              <a:gd name="connsiteX2" fmla="*/ 3372853 w 3372853"/>
              <a:gd name="connsiteY2" fmla="*/ 4669588 h 4669588"/>
              <a:gd name="connsiteX3" fmla="*/ 0 w 3372853"/>
              <a:gd name="connsiteY3" fmla="*/ 4669588 h 4669588"/>
              <a:gd name="connsiteX4" fmla="*/ 0 w 3372853"/>
              <a:gd name="connsiteY4" fmla="*/ 0 h 466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2853" h="4669588">
                <a:moveTo>
                  <a:pt x="0" y="0"/>
                </a:moveTo>
                <a:lnTo>
                  <a:pt x="3372853" y="0"/>
                </a:lnTo>
                <a:lnTo>
                  <a:pt x="3372853" y="4669588"/>
                </a:lnTo>
                <a:lnTo>
                  <a:pt x="0" y="4669588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7" name="文本框 46">
            <a:extLst>
              <a:ext uri="{FF2B5EF4-FFF2-40B4-BE49-F238E27FC236}">
                <a16:creationId xmlns:a16="http://schemas.microsoft.com/office/drawing/2014/main" xmlns="" id="{47050E95-7CFD-4EC6-8709-2D9168C9C676}"/>
              </a:ext>
            </a:extLst>
          </p:cNvPr>
          <p:cNvSpPr txBox="1"/>
          <p:nvPr/>
        </p:nvSpPr>
        <p:spPr>
          <a:xfrm>
            <a:off x="3775536" y="1582121"/>
            <a:ext cx="3147323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6000" dirty="0" err="1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Câu</a:t>
            </a:r>
            <a:r>
              <a:rPr lang="en-US" altLang="zh-CN" sz="6000" dirty="0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 6</a:t>
            </a:r>
            <a:endParaRPr lang="zh-CN" altLang="en-US" sz="6000" dirty="0">
              <a:solidFill>
                <a:srgbClr val="0070C0"/>
              </a:solidFill>
              <a:latin typeface="SVN-Appleberry" panose="02040603050506020204" pitchFamily="18" charset="0"/>
              <a:ea typeface="思源黑体 CN Medium" panose="020B0600000000000000" pitchFamily="34" charset="-122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xmlns="" id="{748276F7-2ED8-42D1-958D-7623AB4FEAAA}"/>
              </a:ext>
            </a:extLst>
          </p:cNvPr>
          <p:cNvSpPr txBox="1"/>
          <p:nvPr/>
        </p:nvSpPr>
        <p:spPr>
          <a:xfrm>
            <a:off x="3775536" y="2732301"/>
            <a:ext cx="31473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err="1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Câu</a:t>
            </a:r>
            <a:r>
              <a:rPr lang="en-US" altLang="zh-CN" sz="6000" dirty="0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 5</a:t>
            </a:r>
            <a:endParaRPr lang="zh-CN" altLang="en-US" sz="6000" dirty="0">
              <a:solidFill>
                <a:srgbClr val="0070C0"/>
              </a:solidFill>
              <a:latin typeface="SVN-Appleberry" panose="02040603050506020204" pitchFamily="18" charset="0"/>
              <a:ea typeface="思源黑体 CN Medium" panose="020B0600000000000000" pitchFamily="34" charset="-122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xmlns="" id="{D01F7EC1-86AB-4FF3-A572-FAE85B193200}"/>
              </a:ext>
            </a:extLst>
          </p:cNvPr>
          <p:cNvSpPr txBox="1"/>
          <p:nvPr/>
        </p:nvSpPr>
        <p:spPr>
          <a:xfrm>
            <a:off x="3775536" y="3882480"/>
            <a:ext cx="31473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err="1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Câu</a:t>
            </a:r>
            <a:r>
              <a:rPr lang="en-US" altLang="zh-CN" sz="6000" dirty="0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 4</a:t>
            </a:r>
            <a:endParaRPr lang="zh-CN" altLang="en-US" sz="6000" dirty="0">
              <a:solidFill>
                <a:srgbClr val="0070C0"/>
              </a:solidFill>
              <a:latin typeface="SVN-Appleberry" panose="02040603050506020204" pitchFamily="18" charset="0"/>
              <a:ea typeface="思源黑体 CN Medium" panose="020B0600000000000000" pitchFamily="34" charset="-122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xmlns="" id="{455985AD-8B8E-4282-AE99-4CFBEB43887C}"/>
              </a:ext>
            </a:extLst>
          </p:cNvPr>
          <p:cNvSpPr txBox="1"/>
          <p:nvPr/>
        </p:nvSpPr>
        <p:spPr>
          <a:xfrm>
            <a:off x="7841007" y="1630156"/>
            <a:ext cx="3334399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6000" dirty="0" err="1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Câu</a:t>
            </a:r>
            <a:r>
              <a:rPr lang="en-US" altLang="zh-CN" sz="6000" dirty="0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 1</a:t>
            </a:r>
            <a:endParaRPr lang="zh-CN" altLang="en-US" sz="6000" dirty="0">
              <a:solidFill>
                <a:srgbClr val="0070C0"/>
              </a:solidFill>
              <a:latin typeface="SVN-Appleberry" panose="02040603050506020204" pitchFamily="18" charset="0"/>
              <a:ea typeface="思源黑体 CN Medium" panose="020B0600000000000000" pitchFamily="34" charset="-122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xmlns="" id="{1295BF3D-41DF-471A-995C-CE36CDEB9AEE}"/>
              </a:ext>
            </a:extLst>
          </p:cNvPr>
          <p:cNvSpPr txBox="1"/>
          <p:nvPr/>
        </p:nvSpPr>
        <p:spPr>
          <a:xfrm>
            <a:off x="7841007" y="2780336"/>
            <a:ext cx="3334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err="1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Câu</a:t>
            </a:r>
            <a:r>
              <a:rPr lang="en-US" altLang="zh-CN" sz="6000" dirty="0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 2</a:t>
            </a:r>
            <a:endParaRPr lang="zh-CN" altLang="en-US" sz="6000" dirty="0">
              <a:solidFill>
                <a:srgbClr val="0070C0"/>
              </a:solidFill>
              <a:latin typeface="SVN-Appleberry" panose="02040603050506020204" pitchFamily="18" charset="0"/>
              <a:ea typeface="思源黑体 CN Medium" panose="020B0600000000000000" pitchFamily="34" charset="-122"/>
            </a:endParaRPr>
          </a:p>
        </p:txBody>
      </p:sp>
      <p:grpSp>
        <p:nvGrpSpPr>
          <p:cNvPr id="64" name="组合 63">
            <a:extLst>
              <a:ext uri="{FF2B5EF4-FFF2-40B4-BE49-F238E27FC236}">
                <a16:creationId xmlns:a16="http://schemas.microsoft.com/office/drawing/2014/main" xmlns="" id="{43287A56-8961-43A3-BEC3-040783E6CB79}"/>
              </a:ext>
            </a:extLst>
          </p:cNvPr>
          <p:cNvGrpSpPr/>
          <p:nvPr/>
        </p:nvGrpSpPr>
        <p:grpSpPr>
          <a:xfrm>
            <a:off x="859943" y="-48126"/>
            <a:ext cx="6467289" cy="5739063"/>
            <a:chOff x="859943" y="-48126"/>
            <a:chExt cx="6467289" cy="5739063"/>
          </a:xfrm>
        </p:grpSpPr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xmlns="" id="{CF942AE2-E309-4D8D-B1FD-A8B4290BB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9943" y="817402"/>
              <a:ext cx="1889587" cy="3110085"/>
            </a:xfrm>
            <a:prstGeom prst="rect">
              <a:avLst/>
            </a:prstGeom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xmlns="" id="{EE5F597F-9D1A-46D0-8289-02006837C1F8}"/>
                </a:ext>
              </a:extLst>
            </p:cNvPr>
            <p:cNvSpPr/>
            <p:nvPr/>
          </p:nvSpPr>
          <p:spPr>
            <a:xfrm>
              <a:off x="1804737" y="-48126"/>
              <a:ext cx="5522495" cy="5739063"/>
            </a:xfrm>
            <a:custGeom>
              <a:avLst/>
              <a:gdLst>
                <a:gd name="connsiteX0" fmla="*/ 0 w 5522495"/>
                <a:gd name="connsiteY0" fmla="*/ 950494 h 5739063"/>
                <a:gd name="connsiteX1" fmla="*/ 1540042 w 5522495"/>
                <a:gd name="connsiteY1" fmla="*/ 950494 h 5739063"/>
                <a:gd name="connsiteX2" fmla="*/ 1540042 w 5522495"/>
                <a:gd name="connsiteY2" fmla="*/ 5739063 h 5739063"/>
                <a:gd name="connsiteX3" fmla="*/ 5522495 w 5522495"/>
                <a:gd name="connsiteY3" fmla="*/ 5739063 h 5739063"/>
                <a:gd name="connsiteX4" fmla="*/ 5522495 w 5522495"/>
                <a:gd name="connsiteY4" fmla="*/ 0 h 5739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2495" h="5739063">
                  <a:moveTo>
                    <a:pt x="0" y="950494"/>
                  </a:moveTo>
                  <a:lnTo>
                    <a:pt x="1540042" y="950494"/>
                  </a:lnTo>
                  <a:lnTo>
                    <a:pt x="1540042" y="5739063"/>
                  </a:lnTo>
                  <a:lnTo>
                    <a:pt x="5522495" y="5739063"/>
                  </a:lnTo>
                  <a:lnTo>
                    <a:pt x="5522495" y="0"/>
                  </a:lnTo>
                </a:path>
              </a:pathLst>
            </a:custGeom>
            <a:noFill/>
            <a:ln w="41275" cap="rnd">
              <a:solidFill>
                <a:srgbClr val="1A1A1A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5" name="椭圆 54">
            <a:extLst>
              <a:ext uri="{FF2B5EF4-FFF2-40B4-BE49-F238E27FC236}">
                <a16:creationId xmlns:a16="http://schemas.microsoft.com/office/drawing/2014/main" xmlns="" id="{B96FE876-1B17-4D57-A833-2780CE4E543A}"/>
              </a:ext>
            </a:extLst>
          </p:cNvPr>
          <p:cNvSpPr/>
          <p:nvPr/>
        </p:nvSpPr>
        <p:spPr>
          <a:xfrm>
            <a:off x="3063450" y="1959489"/>
            <a:ext cx="523220" cy="52322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chemeClr val="tx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xmlns="" id="{06E3DFFC-C6B4-4634-B462-4F7ED7616BE9}"/>
              </a:ext>
            </a:extLst>
          </p:cNvPr>
          <p:cNvSpPr/>
          <p:nvPr/>
        </p:nvSpPr>
        <p:spPr>
          <a:xfrm>
            <a:off x="3063450" y="4259848"/>
            <a:ext cx="523220" cy="52322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tx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xmlns="" id="{43FA1F67-CF01-4F0B-B3E9-76B1F98AEF72}"/>
              </a:ext>
            </a:extLst>
          </p:cNvPr>
          <p:cNvSpPr/>
          <p:nvPr/>
        </p:nvSpPr>
        <p:spPr>
          <a:xfrm>
            <a:off x="3063450" y="3109668"/>
            <a:ext cx="523220" cy="52322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>
            <a:extLst>
              <a:ext uri="{FF2B5EF4-FFF2-40B4-BE49-F238E27FC236}">
                <a16:creationId xmlns:a16="http://schemas.microsoft.com/office/drawing/2014/main" xmlns="" id="{9F6AB3B5-B455-4F5B-95E4-10B141FE632F}"/>
              </a:ext>
            </a:extLst>
          </p:cNvPr>
          <p:cNvSpPr/>
          <p:nvPr/>
        </p:nvSpPr>
        <p:spPr>
          <a:xfrm>
            <a:off x="7043488" y="1959489"/>
            <a:ext cx="523220" cy="52322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1E0F00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xmlns="" id="{F92C5EDF-5C8C-47BE-A0DC-7E4CCB29970B}"/>
              </a:ext>
            </a:extLst>
          </p:cNvPr>
          <p:cNvSpPr/>
          <p:nvPr/>
        </p:nvSpPr>
        <p:spPr>
          <a:xfrm>
            <a:off x="7043488" y="3109668"/>
            <a:ext cx="523220" cy="52322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1E0F00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xmlns="" id="{608B0B8D-B64A-4D0C-8728-6599C0D30285}"/>
              </a:ext>
            </a:extLst>
          </p:cNvPr>
          <p:cNvSpPr txBox="1"/>
          <p:nvPr/>
        </p:nvSpPr>
        <p:spPr>
          <a:xfrm>
            <a:off x="8515588" y="261080"/>
            <a:ext cx="33977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 err="1" smtClean="0">
                <a:ln>
                  <a:solidFill>
                    <a:schemeClr val="tx1"/>
                  </a:solidFill>
                </a:ln>
                <a:solidFill>
                  <a:srgbClr val="FFFC00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Câu</a:t>
            </a:r>
            <a:r>
              <a:rPr lang="en-US" altLang="zh-CN" sz="6600" b="1" dirty="0" smtClean="0">
                <a:ln>
                  <a:solidFill>
                    <a:schemeClr val="tx1"/>
                  </a:solidFill>
                </a:ln>
                <a:solidFill>
                  <a:srgbClr val="FFFC00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 </a:t>
            </a:r>
            <a:r>
              <a:rPr lang="en-US" altLang="zh-CN" sz="6600" b="1" dirty="0" err="1" smtClean="0">
                <a:ln>
                  <a:solidFill>
                    <a:schemeClr val="tx1"/>
                  </a:solidFill>
                </a:ln>
                <a:solidFill>
                  <a:srgbClr val="FFFC00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hỏi</a:t>
            </a:r>
            <a:endParaRPr lang="zh-CN" altLang="en-US" sz="6600" b="1" dirty="0">
              <a:ln>
                <a:solidFill>
                  <a:schemeClr val="tx1"/>
                </a:solidFill>
              </a:ln>
              <a:solidFill>
                <a:srgbClr val="FFFC00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9" name="文本框 51">
            <a:extLst>
              <a:ext uri="{FF2B5EF4-FFF2-40B4-BE49-F238E27FC236}">
                <a16:creationId xmlns:a16="http://schemas.microsoft.com/office/drawing/2014/main" xmlns="" id="{1295BF3D-41DF-471A-995C-CE36CDEB9AEE}"/>
              </a:ext>
            </a:extLst>
          </p:cNvPr>
          <p:cNvSpPr txBox="1"/>
          <p:nvPr/>
        </p:nvSpPr>
        <p:spPr>
          <a:xfrm>
            <a:off x="4720165" y="5766637"/>
            <a:ext cx="3334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err="1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Câu</a:t>
            </a:r>
            <a:r>
              <a:rPr lang="en-US" altLang="zh-CN" sz="6000" dirty="0" smtClean="0">
                <a:solidFill>
                  <a:srgbClr val="0070C0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 3</a:t>
            </a:r>
            <a:endParaRPr lang="zh-CN" altLang="en-US" sz="6000" dirty="0">
              <a:solidFill>
                <a:srgbClr val="0070C0"/>
              </a:solidFill>
              <a:latin typeface="SVN-Appleberry" panose="02040603050506020204" pitchFamily="18" charset="0"/>
              <a:ea typeface="思源黑体 CN Medium" panose="020B0600000000000000" pitchFamily="34" charset="-122"/>
            </a:endParaRPr>
          </a:p>
        </p:txBody>
      </p:sp>
      <p:sp>
        <p:nvSpPr>
          <p:cNvPr id="20" name="椭圆 58">
            <a:extLst>
              <a:ext uri="{FF2B5EF4-FFF2-40B4-BE49-F238E27FC236}">
                <a16:creationId xmlns:a16="http://schemas.microsoft.com/office/drawing/2014/main" xmlns="" id="{F92C5EDF-5C8C-47BE-A0DC-7E4CCB29970B}"/>
              </a:ext>
            </a:extLst>
          </p:cNvPr>
          <p:cNvSpPr/>
          <p:nvPr/>
        </p:nvSpPr>
        <p:spPr>
          <a:xfrm>
            <a:off x="5360248" y="5438183"/>
            <a:ext cx="523220" cy="523220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635" y="3559132"/>
            <a:ext cx="3346994" cy="33469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48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3636" r="50495"/>
          <a:stretch/>
        </p:blipFill>
        <p:spPr>
          <a:xfrm>
            <a:off x="2292700" y="3442563"/>
            <a:ext cx="1672019" cy="164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317466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16944 L -0.00156 -0.16828 L -0.00143 -0.33426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81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3B35AEE-B8E7-4BCF-9E32-2D35AF528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xmlns="" id="{1306E320-2A5C-45C6-86C6-43FC5E8792E4}"/>
              </a:ext>
            </a:extLst>
          </p:cNvPr>
          <p:cNvSpPr/>
          <p:nvPr/>
        </p:nvSpPr>
        <p:spPr>
          <a:xfrm>
            <a:off x="477520" y="671286"/>
            <a:ext cx="11399520" cy="5515428"/>
          </a:xfrm>
          <a:prstGeom prst="roundRect">
            <a:avLst>
              <a:gd name="adj" fmla="val 11141"/>
            </a:avLst>
          </a:prstGeom>
          <a:solidFill>
            <a:schemeClr val="bg1"/>
          </a:solidFill>
          <a:ln w="38100">
            <a:solidFill>
              <a:srgbClr val="FED30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64584" y="0"/>
            <a:ext cx="4419043" cy="1591194"/>
            <a:chOff x="357775" y="86146"/>
            <a:chExt cx="4419043" cy="159119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775" y="86146"/>
              <a:ext cx="3377477" cy="1591194"/>
            </a:xfrm>
            <a:prstGeom prst="rect">
              <a:avLst/>
            </a:prstGeom>
          </p:spPr>
        </p:pic>
        <p:sp>
          <p:nvSpPr>
            <p:cNvPr id="19" name="文本框 47">
              <a:extLst>
                <a:ext uri="{FF2B5EF4-FFF2-40B4-BE49-F238E27FC236}">
                  <a16:creationId xmlns:a16="http://schemas.microsoft.com/office/drawing/2014/main" xmlns="" id="{748276F7-2ED8-42D1-958D-7623AB4FEAAA}"/>
                </a:ext>
              </a:extLst>
            </p:cNvPr>
            <p:cNvSpPr txBox="1"/>
            <p:nvPr/>
          </p:nvSpPr>
          <p:spPr>
            <a:xfrm>
              <a:off x="1629495" y="489489"/>
              <a:ext cx="31473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dirty="0" err="1" smtClean="0">
                  <a:solidFill>
                    <a:schemeClr val="bg1"/>
                  </a:solidFill>
                  <a:latin typeface="SVN-Appleberry" panose="02040603050506020204" pitchFamily="18" charset="0"/>
                  <a:ea typeface="思源黑体 CN Medium" panose="020B0600000000000000" pitchFamily="34" charset="-122"/>
                  <a:cs typeface="+mn-ea"/>
                  <a:sym typeface="+mn-lt"/>
                </a:rPr>
                <a:t>Câu</a:t>
              </a:r>
              <a:r>
                <a:rPr lang="en-US" altLang="zh-CN" sz="6000" dirty="0" smtClean="0">
                  <a:solidFill>
                    <a:schemeClr val="bg1"/>
                  </a:solidFill>
                  <a:latin typeface="SVN-Appleberry" panose="02040603050506020204" pitchFamily="18" charset="0"/>
                  <a:ea typeface="思源黑体 CN Medium" panose="020B0600000000000000" pitchFamily="34" charset="-122"/>
                  <a:cs typeface="+mn-ea"/>
                  <a:sym typeface="+mn-lt"/>
                </a:rPr>
                <a:t> 6</a:t>
              </a:r>
              <a:endParaRPr lang="zh-CN" altLang="en-US" sz="6000" dirty="0">
                <a:solidFill>
                  <a:schemeClr val="bg1"/>
                </a:solidFill>
                <a:latin typeface="SVN-Appleberry" panose="02040603050506020204" pitchFamily="18" charset="0"/>
                <a:ea typeface="思源黑体 CN Medium" panose="020B0600000000000000" pitchFamily="34" charset="-122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3382334" y="741453"/>
            <a:ext cx="82703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chép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5520" y="2209725"/>
            <a:ext cx="103835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lphaLcPeriod"/>
            </a:pPr>
            <a:r>
              <a:rPr lang="en-US" sz="4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sz="4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sz="4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vương</a:t>
            </a:r>
            <a:r>
              <a:rPr lang="en-US" sz="4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vãi</a:t>
            </a:r>
            <a:r>
              <a:rPr lang="en-US" sz="4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đủ</a:t>
            </a:r>
            <a:r>
              <a:rPr lang="en-US" sz="4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4800" dirty="0" smtClean="0">
                <a:latin typeface="Cambria" panose="02040503050406030204" pitchFamily="18" charset="0"/>
                <a:ea typeface="Cambria" panose="02040503050406030204" pitchFamily="18" charset="0"/>
              </a:rPr>
              <a:t>:                                        			,                   ,                  , …</a:t>
            </a:r>
          </a:p>
          <a:p>
            <a:pPr marL="342900" indent="-342900" algn="just">
              <a:buFontTx/>
              <a:buAutoNum type="alphaLcPeriod"/>
            </a:pPr>
            <a:r>
              <a:rPr lang="en-US" sz="4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4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sz="4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muộn</a:t>
            </a:r>
            <a:r>
              <a:rPr lang="en-US" sz="4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4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4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4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4800" dirty="0" smtClean="0">
                <a:latin typeface="Cambria" panose="02040503050406030204" pitchFamily="18" charset="0"/>
                <a:ea typeface="Cambria" panose="02040503050406030204" pitchFamily="18" charset="0"/>
              </a:rPr>
              <a:t>				,                   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,                </a:t>
            </a:r>
            <a:r>
              <a:rPr lang="en-US" sz="4800" dirty="0" smtClean="0">
                <a:latin typeface="Cambria" panose="02040503050406030204" pitchFamily="18" charset="0"/>
                <a:ea typeface="Cambria" panose="02040503050406030204" pitchFamily="18" charset="0"/>
              </a:rPr>
              <a:t>  , …  				</a:t>
            </a:r>
            <a:endParaRPr lang="en-US" sz="4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06861" y="2976880"/>
            <a:ext cx="2235200" cy="7620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445" y="4701890"/>
            <a:ext cx="3691555" cy="2226277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159810" y="2976880"/>
            <a:ext cx="2235200" cy="7620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707946" y="2976880"/>
            <a:ext cx="2235200" cy="7620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455065" y="4578713"/>
            <a:ext cx="2235200" cy="76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159810" y="4616308"/>
            <a:ext cx="2235200" cy="76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707946" y="4616308"/>
            <a:ext cx="2235200" cy="76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306861" y="2976880"/>
            <a:ext cx="2235200" cy="7620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3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endParaRPr lang="en-US" sz="3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159810" y="2976880"/>
            <a:ext cx="2235200" cy="7620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thước</a:t>
            </a:r>
            <a:r>
              <a:rPr lang="en-US" sz="3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kẻ</a:t>
            </a:r>
            <a:endParaRPr lang="en-US" sz="3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707946" y="2976880"/>
            <a:ext cx="2235200" cy="7620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3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mực</a:t>
            </a:r>
            <a:endParaRPr lang="en-US" sz="3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455065" y="4578713"/>
            <a:ext cx="2235200" cy="76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40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endParaRPr lang="en-US" sz="40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159810" y="4616308"/>
            <a:ext cx="2235200" cy="76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endParaRPr lang="en-US" sz="40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707946" y="4616308"/>
            <a:ext cx="2235200" cy="76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thước</a:t>
            </a:r>
            <a:endParaRPr lang="en-US" sz="40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135162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401100AF-2748-4964-A0C4-F81170ED8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1BF9DC1D-F613-49D5-8D54-A77EAD70F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07" b="14711"/>
          <a:stretch>
            <a:fillRect/>
          </a:stretch>
        </p:blipFill>
        <p:spPr>
          <a:xfrm>
            <a:off x="0" y="0"/>
            <a:ext cx="3900591" cy="4332706"/>
          </a:xfrm>
          <a:custGeom>
            <a:avLst/>
            <a:gdLst>
              <a:gd name="connsiteX0" fmla="*/ 0 w 3900591"/>
              <a:gd name="connsiteY0" fmla="*/ 0 h 4332706"/>
              <a:gd name="connsiteX1" fmla="*/ 3900591 w 3900591"/>
              <a:gd name="connsiteY1" fmla="*/ 0 h 4332706"/>
              <a:gd name="connsiteX2" fmla="*/ 529389 w 3900591"/>
              <a:gd name="connsiteY2" fmla="*/ 4332706 h 4332706"/>
              <a:gd name="connsiteX3" fmla="*/ 0 w 3900591"/>
              <a:gd name="connsiteY3" fmla="*/ 4281681 h 4332706"/>
              <a:gd name="connsiteX4" fmla="*/ 0 w 3900591"/>
              <a:gd name="connsiteY4" fmla="*/ 0 h 4332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0591" h="4332706">
                <a:moveTo>
                  <a:pt x="0" y="0"/>
                </a:moveTo>
                <a:lnTo>
                  <a:pt x="3900591" y="0"/>
                </a:lnTo>
                <a:lnTo>
                  <a:pt x="529389" y="4332706"/>
                </a:lnTo>
                <a:lnTo>
                  <a:pt x="0" y="428168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E68036D1-9D81-463E-8494-C10E2BBC23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36" t="8079"/>
          <a:stretch>
            <a:fillRect/>
          </a:stretch>
        </p:blipFill>
        <p:spPr>
          <a:xfrm>
            <a:off x="8542421" y="1805295"/>
            <a:ext cx="3649579" cy="5052705"/>
          </a:xfrm>
          <a:custGeom>
            <a:avLst/>
            <a:gdLst>
              <a:gd name="connsiteX0" fmla="*/ 0 w 3372853"/>
              <a:gd name="connsiteY0" fmla="*/ 0 h 4669588"/>
              <a:gd name="connsiteX1" fmla="*/ 3372853 w 3372853"/>
              <a:gd name="connsiteY1" fmla="*/ 0 h 4669588"/>
              <a:gd name="connsiteX2" fmla="*/ 3372853 w 3372853"/>
              <a:gd name="connsiteY2" fmla="*/ 4669588 h 4669588"/>
              <a:gd name="connsiteX3" fmla="*/ 0 w 3372853"/>
              <a:gd name="connsiteY3" fmla="*/ 4669588 h 4669588"/>
              <a:gd name="connsiteX4" fmla="*/ 0 w 3372853"/>
              <a:gd name="connsiteY4" fmla="*/ 0 h 466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2853" h="4669588">
                <a:moveTo>
                  <a:pt x="0" y="0"/>
                </a:moveTo>
                <a:lnTo>
                  <a:pt x="3372853" y="0"/>
                </a:lnTo>
                <a:lnTo>
                  <a:pt x="3372853" y="4669588"/>
                </a:lnTo>
                <a:lnTo>
                  <a:pt x="0" y="466958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3F0CF10A-24FB-4961-B526-46C116B373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8" t="72974" r="50164" b="10329"/>
          <a:stretch>
            <a:fillRect/>
          </a:stretch>
        </p:blipFill>
        <p:spPr>
          <a:xfrm>
            <a:off x="7327232" y="4511842"/>
            <a:ext cx="1215189" cy="848226"/>
          </a:xfrm>
          <a:custGeom>
            <a:avLst/>
            <a:gdLst>
              <a:gd name="connsiteX0" fmla="*/ 0 w 1215189"/>
              <a:gd name="connsiteY0" fmla="*/ 0 h 848226"/>
              <a:gd name="connsiteX1" fmla="*/ 1215189 w 1215189"/>
              <a:gd name="connsiteY1" fmla="*/ 0 h 848226"/>
              <a:gd name="connsiteX2" fmla="*/ 1215189 w 1215189"/>
              <a:gd name="connsiteY2" fmla="*/ 848226 h 848226"/>
              <a:gd name="connsiteX3" fmla="*/ 0 w 1215189"/>
              <a:gd name="connsiteY3" fmla="*/ 848226 h 848226"/>
              <a:gd name="connsiteX4" fmla="*/ 0 w 1215189"/>
              <a:gd name="connsiteY4" fmla="*/ 0 h 848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5189" h="848226">
                <a:moveTo>
                  <a:pt x="0" y="0"/>
                </a:moveTo>
                <a:lnTo>
                  <a:pt x="1215189" y="0"/>
                </a:lnTo>
                <a:lnTo>
                  <a:pt x="1215189" y="848226"/>
                </a:lnTo>
                <a:lnTo>
                  <a:pt x="0" y="848226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155ECE1A-9D2D-4F61-9CD8-E29988957BC5}"/>
              </a:ext>
            </a:extLst>
          </p:cNvPr>
          <p:cNvGrpSpPr/>
          <p:nvPr/>
        </p:nvGrpSpPr>
        <p:grpSpPr>
          <a:xfrm>
            <a:off x="381475" y="650746"/>
            <a:ext cx="10943401" cy="5995186"/>
            <a:chOff x="1230551" y="432350"/>
            <a:chExt cx="10943401" cy="5995186"/>
          </a:xfrm>
          <a:effectLst>
            <a:outerShdw blurRad="63500" algn="ctr" rotWithShape="0">
              <a:prstClr val="black">
                <a:alpha val="40000"/>
              </a:prstClr>
            </a:outerShdw>
          </a:effectLst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48CA09DA-6313-4538-8C0F-E48D0DB6A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8" r="4770" b="7605"/>
            <a:stretch>
              <a:fillRect/>
            </a:stretch>
          </p:blipFill>
          <p:spPr>
            <a:xfrm>
              <a:off x="1230551" y="854242"/>
              <a:ext cx="10943401" cy="5573294"/>
            </a:xfrm>
            <a:custGeom>
              <a:avLst/>
              <a:gdLst>
                <a:gd name="connsiteX0" fmla="*/ 0 w 9216190"/>
                <a:gd name="connsiteY0" fmla="*/ 0 h 4693654"/>
                <a:gd name="connsiteX1" fmla="*/ 9216190 w 9216190"/>
                <a:gd name="connsiteY1" fmla="*/ 0 h 4693654"/>
                <a:gd name="connsiteX2" fmla="*/ 9216190 w 9216190"/>
                <a:gd name="connsiteY2" fmla="*/ 4693654 h 4693654"/>
                <a:gd name="connsiteX3" fmla="*/ 0 w 9216190"/>
                <a:gd name="connsiteY3" fmla="*/ 4693654 h 4693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16190" h="4693654">
                  <a:moveTo>
                    <a:pt x="0" y="0"/>
                  </a:moveTo>
                  <a:lnTo>
                    <a:pt x="9216190" y="0"/>
                  </a:lnTo>
                  <a:lnTo>
                    <a:pt x="9216190" y="4693654"/>
                  </a:lnTo>
                  <a:lnTo>
                    <a:pt x="0" y="4693654"/>
                  </a:lnTo>
                  <a:close/>
                </a:path>
              </a:pathLst>
            </a:custGeom>
          </p:spPr>
        </p:pic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xmlns="" id="{F43412EA-EC5F-48A1-A306-A123625861F5}"/>
                </a:ext>
              </a:extLst>
            </p:cNvPr>
            <p:cNvSpPr/>
            <p:nvPr/>
          </p:nvSpPr>
          <p:spPr>
            <a:xfrm rot="249189">
              <a:off x="2671831" y="432350"/>
              <a:ext cx="8182486" cy="401535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800" dirty="0" smtClean="0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#9Slide07 SVNZiclets" panose="02000603000000000000" pitchFamily="2" charset="0"/>
                </a:rPr>
                <a:t>TẠM BIỆT CÁC EM</a:t>
              </a:r>
              <a:endParaRPr lang="zh-CN" altLang="en-US" sz="8800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#9Slide07 SVNZiclets" panose="02000603000000000000" pitchFamily="2" charset="0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516BF2D4-86F2-4900-856F-4C2E78E11A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0" t="57342" r="69901"/>
          <a:stretch>
            <a:fillRect/>
          </a:stretch>
        </p:blipFill>
        <p:spPr>
          <a:xfrm>
            <a:off x="215075" y="4174958"/>
            <a:ext cx="3068700" cy="2683042"/>
          </a:xfrm>
          <a:custGeom>
            <a:avLst/>
            <a:gdLst>
              <a:gd name="connsiteX0" fmla="*/ 442925 w 2478505"/>
              <a:gd name="connsiteY0" fmla="*/ 0 h 2167019"/>
              <a:gd name="connsiteX1" fmla="*/ 2478505 w 2478505"/>
              <a:gd name="connsiteY1" fmla="*/ 0 h 2167019"/>
              <a:gd name="connsiteX2" fmla="*/ 2478505 w 2478505"/>
              <a:gd name="connsiteY2" fmla="*/ 2167019 h 2167019"/>
              <a:gd name="connsiteX3" fmla="*/ 0 w 2478505"/>
              <a:gd name="connsiteY3" fmla="*/ 2167019 h 2167019"/>
              <a:gd name="connsiteX4" fmla="*/ 0 w 2478505"/>
              <a:gd name="connsiteY4" fmla="*/ 569252 h 2167019"/>
              <a:gd name="connsiteX5" fmla="*/ 442925 w 2478505"/>
              <a:gd name="connsiteY5" fmla="*/ 0 h 2167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8505" h="2167019">
                <a:moveTo>
                  <a:pt x="442925" y="0"/>
                </a:moveTo>
                <a:lnTo>
                  <a:pt x="2478505" y="0"/>
                </a:lnTo>
                <a:lnTo>
                  <a:pt x="2478505" y="2167019"/>
                </a:lnTo>
                <a:lnTo>
                  <a:pt x="0" y="2167019"/>
                </a:lnTo>
                <a:lnTo>
                  <a:pt x="0" y="569252"/>
                </a:lnTo>
                <a:lnTo>
                  <a:pt x="442925" y="0"/>
                </a:lnTo>
                <a:close/>
              </a:path>
            </a:pathLst>
          </a:cu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387C93AB-C007-417E-A482-3D07EE3C3A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3487" y="-67303"/>
            <a:ext cx="1889587" cy="3110085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xmlns="" id="{1ED2D2EC-114F-4097-9452-EF62F592E7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812017">
            <a:off x="3617391" y="4861667"/>
            <a:ext cx="3007846" cy="222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298632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401100AF-2748-4964-A0C4-F81170ED8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1BF9DC1D-F613-49D5-8D54-A77EAD70F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07" b="14711"/>
          <a:stretch>
            <a:fillRect/>
          </a:stretch>
        </p:blipFill>
        <p:spPr>
          <a:xfrm>
            <a:off x="0" y="0"/>
            <a:ext cx="3900591" cy="4332706"/>
          </a:xfrm>
          <a:custGeom>
            <a:avLst/>
            <a:gdLst>
              <a:gd name="connsiteX0" fmla="*/ 0 w 3900591"/>
              <a:gd name="connsiteY0" fmla="*/ 0 h 4332706"/>
              <a:gd name="connsiteX1" fmla="*/ 3900591 w 3900591"/>
              <a:gd name="connsiteY1" fmla="*/ 0 h 4332706"/>
              <a:gd name="connsiteX2" fmla="*/ 529389 w 3900591"/>
              <a:gd name="connsiteY2" fmla="*/ 4332706 h 4332706"/>
              <a:gd name="connsiteX3" fmla="*/ 0 w 3900591"/>
              <a:gd name="connsiteY3" fmla="*/ 4281681 h 4332706"/>
              <a:gd name="connsiteX4" fmla="*/ 0 w 3900591"/>
              <a:gd name="connsiteY4" fmla="*/ 0 h 4332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0591" h="4332706">
                <a:moveTo>
                  <a:pt x="0" y="0"/>
                </a:moveTo>
                <a:lnTo>
                  <a:pt x="3900591" y="0"/>
                </a:lnTo>
                <a:lnTo>
                  <a:pt x="529389" y="4332706"/>
                </a:lnTo>
                <a:lnTo>
                  <a:pt x="0" y="428168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E68036D1-9D81-463E-8494-C10E2BBC23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36" t="8079"/>
          <a:stretch>
            <a:fillRect/>
          </a:stretch>
        </p:blipFill>
        <p:spPr>
          <a:xfrm>
            <a:off x="8542421" y="1805295"/>
            <a:ext cx="3649579" cy="5052705"/>
          </a:xfrm>
          <a:custGeom>
            <a:avLst/>
            <a:gdLst>
              <a:gd name="connsiteX0" fmla="*/ 0 w 3372853"/>
              <a:gd name="connsiteY0" fmla="*/ 0 h 4669588"/>
              <a:gd name="connsiteX1" fmla="*/ 3372853 w 3372853"/>
              <a:gd name="connsiteY1" fmla="*/ 0 h 4669588"/>
              <a:gd name="connsiteX2" fmla="*/ 3372853 w 3372853"/>
              <a:gd name="connsiteY2" fmla="*/ 4669588 h 4669588"/>
              <a:gd name="connsiteX3" fmla="*/ 0 w 3372853"/>
              <a:gd name="connsiteY3" fmla="*/ 4669588 h 4669588"/>
              <a:gd name="connsiteX4" fmla="*/ 0 w 3372853"/>
              <a:gd name="connsiteY4" fmla="*/ 0 h 466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2853" h="4669588">
                <a:moveTo>
                  <a:pt x="0" y="0"/>
                </a:moveTo>
                <a:lnTo>
                  <a:pt x="3372853" y="0"/>
                </a:lnTo>
                <a:lnTo>
                  <a:pt x="3372853" y="4669588"/>
                </a:lnTo>
                <a:lnTo>
                  <a:pt x="0" y="466958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3F0CF10A-24FB-4961-B526-46C116B373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8" t="72974" r="50164" b="10329"/>
          <a:stretch>
            <a:fillRect/>
          </a:stretch>
        </p:blipFill>
        <p:spPr>
          <a:xfrm>
            <a:off x="7327232" y="4511842"/>
            <a:ext cx="1215189" cy="848226"/>
          </a:xfrm>
          <a:custGeom>
            <a:avLst/>
            <a:gdLst>
              <a:gd name="connsiteX0" fmla="*/ 0 w 1215189"/>
              <a:gd name="connsiteY0" fmla="*/ 0 h 848226"/>
              <a:gd name="connsiteX1" fmla="*/ 1215189 w 1215189"/>
              <a:gd name="connsiteY1" fmla="*/ 0 h 848226"/>
              <a:gd name="connsiteX2" fmla="*/ 1215189 w 1215189"/>
              <a:gd name="connsiteY2" fmla="*/ 848226 h 848226"/>
              <a:gd name="connsiteX3" fmla="*/ 0 w 1215189"/>
              <a:gd name="connsiteY3" fmla="*/ 848226 h 848226"/>
              <a:gd name="connsiteX4" fmla="*/ 0 w 1215189"/>
              <a:gd name="connsiteY4" fmla="*/ 0 h 848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5189" h="848226">
                <a:moveTo>
                  <a:pt x="0" y="0"/>
                </a:moveTo>
                <a:lnTo>
                  <a:pt x="1215189" y="0"/>
                </a:lnTo>
                <a:lnTo>
                  <a:pt x="1215189" y="848226"/>
                </a:lnTo>
                <a:lnTo>
                  <a:pt x="0" y="848226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155ECE1A-9D2D-4F61-9CD8-E29988957BC5}"/>
              </a:ext>
            </a:extLst>
          </p:cNvPr>
          <p:cNvGrpSpPr/>
          <p:nvPr/>
        </p:nvGrpSpPr>
        <p:grpSpPr>
          <a:xfrm>
            <a:off x="749806" y="885361"/>
            <a:ext cx="10943401" cy="5995186"/>
            <a:chOff x="1230551" y="432350"/>
            <a:chExt cx="10943401" cy="5995186"/>
          </a:xfrm>
          <a:effectLst>
            <a:outerShdw blurRad="63500" algn="ctr" rotWithShape="0">
              <a:prstClr val="black">
                <a:alpha val="40000"/>
              </a:prstClr>
            </a:outerShdw>
          </a:effectLst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48CA09DA-6313-4538-8C0F-E48D0DB6A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8" r="4770" b="7605"/>
            <a:stretch>
              <a:fillRect/>
            </a:stretch>
          </p:blipFill>
          <p:spPr>
            <a:xfrm>
              <a:off x="1230551" y="854242"/>
              <a:ext cx="10943401" cy="5573294"/>
            </a:xfrm>
            <a:custGeom>
              <a:avLst/>
              <a:gdLst>
                <a:gd name="connsiteX0" fmla="*/ 0 w 9216190"/>
                <a:gd name="connsiteY0" fmla="*/ 0 h 4693654"/>
                <a:gd name="connsiteX1" fmla="*/ 9216190 w 9216190"/>
                <a:gd name="connsiteY1" fmla="*/ 0 h 4693654"/>
                <a:gd name="connsiteX2" fmla="*/ 9216190 w 9216190"/>
                <a:gd name="connsiteY2" fmla="*/ 4693654 h 4693654"/>
                <a:gd name="connsiteX3" fmla="*/ 0 w 9216190"/>
                <a:gd name="connsiteY3" fmla="*/ 4693654 h 4693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16190" h="4693654">
                  <a:moveTo>
                    <a:pt x="0" y="0"/>
                  </a:moveTo>
                  <a:lnTo>
                    <a:pt x="9216190" y="0"/>
                  </a:lnTo>
                  <a:lnTo>
                    <a:pt x="9216190" y="4693654"/>
                  </a:lnTo>
                  <a:lnTo>
                    <a:pt x="0" y="4693654"/>
                  </a:lnTo>
                  <a:close/>
                </a:path>
              </a:pathLst>
            </a:custGeom>
          </p:spPr>
        </p:pic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xmlns="" id="{F43412EA-EC5F-48A1-A306-A123625861F5}"/>
                </a:ext>
              </a:extLst>
            </p:cNvPr>
            <p:cNvSpPr/>
            <p:nvPr/>
          </p:nvSpPr>
          <p:spPr>
            <a:xfrm rot="249189">
              <a:off x="2671831" y="432350"/>
              <a:ext cx="8182486" cy="401535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387C93AB-C007-417E-A482-3D07EE3C3A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3487" y="-67303"/>
            <a:ext cx="1889587" cy="3110085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5EC16E4D-D24F-4632-9A45-5F97A6F23C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0" t="57342" r="69901"/>
          <a:stretch>
            <a:fillRect/>
          </a:stretch>
        </p:blipFill>
        <p:spPr>
          <a:xfrm>
            <a:off x="215075" y="4174958"/>
            <a:ext cx="3068700" cy="2683042"/>
          </a:xfrm>
          <a:custGeom>
            <a:avLst/>
            <a:gdLst>
              <a:gd name="connsiteX0" fmla="*/ 442925 w 2478505"/>
              <a:gd name="connsiteY0" fmla="*/ 0 h 2167019"/>
              <a:gd name="connsiteX1" fmla="*/ 2478505 w 2478505"/>
              <a:gd name="connsiteY1" fmla="*/ 0 h 2167019"/>
              <a:gd name="connsiteX2" fmla="*/ 2478505 w 2478505"/>
              <a:gd name="connsiteY2" fmla="*/ 2167019 h 2167019"/>
              <a:gd name="connsiteX3" fmla="*/ 0 w 2478505"/>
              <a:gd name="connsiteY3" fmla="*/ 2167019 h 2167019"/>
              <a:gd name="connsiteX4" fmla="*/ 0 w 2478505"/>
              <a:gd name="connsiteY4" fmla="*/ 569252 h 2167019"/>
              <a:gd name="connsiteX5" fmla="*/ 442925 w 2478505"/>
              <a:gd name="connsiteY5" fmla="*/ 0 h 2167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8505" h="2167019">
                <a:moveTo>
                  <a:pt x="442925" y="0"/>
                </a:moveTo>
                <a:lnTo>
                  <a:pt x="2478505" y="0"/>
                </a:lnTo>
                <a:lnTo>
                  <a:pt x="2478505" y="2167019"/>
                </a:lnTo>
                <a:lnTo>
                  <a:pt x="0" y="2167019"/>
                </a:lnTo>
                <a:lnTo>
                  <a:pt x="0" y="569252"/>
                </a:lnTo>
                <a:lnTo>
                  <a:pt x="442925" y="0"/>
                </a:lnTo>
                <a:close/>
              </a:path>
            </a:pathLst>
          </a:cu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366B75D3-AFBE-480F-95F8-54413974ED06}"/>
              </a:ext>
            </a:extLst>
          </p:cNvPr>
          <p:cNvSpPr txBox="1"/>
          <p:nvPr/>
        </p:nvSpPr>
        <p:spPr>
          <a:xfrm rot="243172">
            <a:off x="2353903" y="1504523"/>
            <a:ext cx="79232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Đọc</a:t>
            </a:r>
            <a:r>
              <a:rPr lang="en-US" altLang="zh-CN" sz="6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 </a:t>
            </a:r>
            <a:r>
              <a:rPr lang="en-US" altLang="zh-CN" sz="6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các</a:t>
            </a:r>
            <a:r>
              <a:rPr lang="en-US" altLang="zh-CN" sz="6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 </a:t>
            </a:r>
            <a:r>
              <a:rPr lang="en-US" altLang="zh-CN" sz="6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khổ</a:t>
            </a:r>
            <a:r>
              <a:rPr lang="en-US" altLang="zh-CN" sz="6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 </a:t>
            </a:r>
            <a:r>
              <a:rPr lang="en-US" altLang="zh-CN" sz="6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thơ</a:t>
            </a:r>
            <a:r>
              <a:rPr lang="en-US" altLang="zh-CN" sz="6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 </a:t>
            </a:r>
            <a:r>
              <a:rPr lang="en-US" altLang="zh-CN" sz="6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và</a:t>
            </a:r>
            <a:r>
              <a:rPr lang="en-US" altLang="zh-CN" sz="6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 </a:t>
            </a:r>
            <a:r>
              <a:rPr lang="en-US" altLang="zh-CN" sz="6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nêu</a:t>
            </a:r>
            <a:r>
              <a:rPr lang="en-US" altLang="zh-CN" sz="6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 </a:t>
            </a:r>
            <a:r>
              <a:rPr lang="en-US" altLang="zh-CN" sz="6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tên</a:t>
            </a:r>
            <a:r>
              <a:rPr lang="en-US" altLang="zh-CN" sz="6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 </a:t>
            </a:r>
            <a:r>
              <a:rPr lang="en-US" altLang="zh-CN" sz="6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bài</a:t>
            </a:r>
            <a:r>
              <a:rPr lang="en-US" altLang="zh-CN" sz="6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 </a:t>
            </a:r>
            <a:r>
              <a:rPr lang="en-US" altLang="zh-CN" sz="6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thơ</a:t>
            </a:r>
            <a:r>
              <a:rPr lang="en-US" altLang="zh-CN" sz="6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 </a:t>
            </a:r>
            <a:r>
              <a:rPr lang="en-US" altLang="zh-CN" sz="6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chứa</a:t>
            </a:r>
            <a:r>
              <a:rPr lang="en-US" altLang="zh-CN" sz="6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 </a:t>
            </a:r>
            <a:r>
              <a:rPr lang="en-US" altLang="zh-CN" sz="6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khổ</a:t>
            </a:r>
            <a:r>
              <a:rPr lang="en-US" altLang="zh-CN" sz="6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 </a:t>
            </a:r>
            <a:r>
              <a:rPr lang="en-US" altLang="zh-CN" sz="6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thơ</a:t>
            </a:r>
            <a:r>
              <a:rPr lang="en-US" altLang="zh-CN" sz="6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 </a:t>
            </a:r>
            <a:r>
              <a:rPr lang="en-US" altLang="zh-CN" sz="6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VN-Appleberry" panose="02040603050506020204" pitchFamily="18" charset="0"/>
                <a:ea typeface="思源黑体 CN Medium" panose="020B0600000000000000" pitchFamily="34" charset="-122"/>
                <a:cs typeface="+mn-ea"/>
                <a:sym typeface="+mn-lt"/>
              </a:rPr>
              <a:t>đó</a:t>
            </a:r>
            <a:endParaRPr lang="zh-CN" altLang="en-US" sz="6600" dirty="0">
              <a:solidFill>
                <a:schemeClr val="tx1">
                  <a:lumMod val="85000"/>
                  <a:lumOff val="15000"/>
                </a:schemeClr>
              </a:solidFill>
              <a:latin typeface="SVN-Appleberry" panose="02040603050506020204" pitchFamily="18" charset="0"/>
              <a:ea typeface="思源黑体 CN Medium" panose="020B0600000000000000" pitchFamily="34" charset="-122"/>
              <a:cs typeface="+mn-ea"/>
              <a:sym typeface="+mn-lt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DB483DCD-AC20-40E4-A906-75A820E1E1BB}"/>
              </a:ext>
            </a:extLst>
          </p:cNvPr>
          <p:cNvSpPr/>
          <p:nvPr/>
        </p:nvSpPr>
        <p:spPr>
          <a:xfrm rot="20902942">
            <a:off x="2008443" y="360017"/>
            <a:ext cx="2340458" cy="1096400"/>
          </a:xfrm>
          <a:prstGeom prst="roundRect">
            <a:avLst/>
          </a:prstGeom>
          <a:solidFill>
            <a:srgbClr val="FFFC00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err="1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SVN-Poky's" panose="020B0606040200020203" pitchFamily="34" charset="0"/>
                <a:ea typeface="思源黑体 CN Heavy" panose="020B0A00000000000000" pitchFamily="34" charset="-122"/>
              </a:rPr>
              <a:t>Câu</a:t>
            </a:r>
            <a:r>
              <a:rPr lang="en-US" altLang="zh-CN" sz="4400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SVN-Poky's" panose="020B0606040200020203" pitchFamily="34" charset="0"/>
                <a:ea typeface="思源黑体 CN Heavy" panose="020B0A00000000000000" pitchFamily="34" charset="-122"/>
              </a:rPr>
              <a:t> 1</a:t>
            </a:r>
            <a:endParaRPr lang="zh-CN" altLang="en-US" sz="4400" dirty="0">
              <a:ln>
                <a:solidFill>
                  <a:schemeClr val="tx1"/>
                </a:solidFill>
              </a:ln>
              <a:solidFill>
                <a:srgbClr val="92D050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SVN-Poky's" panose="020B0606040200020203" pitchFamily="34" charset="0"/>
              <a:ea typeface="思源黑体 CN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78424633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3B35AEE-B8E7-4BCF-9E32-2D35AF528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2" y="437682"/>
            <a:ext cx="7378867" cy="51652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30219" y="2099388"/>
            <a:ext cx="49358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Nghỉ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hè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endParaRPr lang="en-US" sz="3600" b="1" i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</a:t>
            </a:r>
            <a:endParaRPr lang="en-US" sz="3600" b="1" i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cũng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mừng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ghê</a:t>
            </a:r>
            <a:endParaRPr lang="en-US" sz="3600" b="1" i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ngõ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b="1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126" y="3705895"/>
            <a:ext cx="4392123" cy="240778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44" y="3756211"/>
            <a:ext cx="4392123" cy="240778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220858" y="4407712"/>
            <a:ext cx="49358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chemeClr val="accent4">
                    <a:lumMod val="75000"/>
                  </a:schemeClr>
                </a:solidFill>
                <a:latin typeface="#9Slide05 SVNSteady" pitchFamily="2" charset="0"/>
                <a:ea typeface="Cambria" panose="02040503050406030204" pitchFamily="18" charset="0"/>
              </a:rPr>
              <a:t>Về</a:t>
            </a:r>
            <a:r>
              <a:rPr lang="en-US" sz="6000" b="1" dirty="0" smtClean="0">
                <a:solidFill>
                  <a:schemeClr val="accent4">
                    <a:lumMod val="75000"/>
                  </a:schemeClr>
                </a:solidFill>
                <a:latin typeface="#9Slide05 SVNSteady" pitchFamily="2" charset="0"/>
                <a:ea typeface="Cambria" panose="02040503050406030204" pitchFamily="18" charset="0"/>
              </a:rPr>
              <a:t> </a:t>
            </a:r>
            <a:r>
              <a:rPr lang="en-US" sz="6000" b="1" dirty="0" err="1" smtClean="0">
                <a:solidFill>
                  <a:schemeClr val="accent4">
                    <a:lumMod val="75000"/>
                  </a:schemeClr>
                </a:solidFill>
                <a:latin typeface="#9Slide05 SVNSteady" pitchFamily="2" charset="0"/>
                <a:ea typeface="Cambria" panose="02040503050406030204" pitchFamily="18" charset="0"/>
              </a:rPr>
              <a:t>thăm</a:t>
            </a:r>
            <a:r>
              <a:rPr lang="en-US" sz="6000" b="1" dirty="0" smtClean="0">
                <a:solidFill>
                  <a:schemeClr val="accent4">
                    <a:lumMod val="75000"/>
                  </a:schemeClr>
                </a:solidFill>
                <a:latin typeface="#9Slide05 SVNSteady" pitchFamily="2" charset="0"/>
                <a:ea typeface="Cambria" panose="02040503050406030204" pitchFamily="18" charset="0"/>
              </a:rPr>
              <a:t> </a:t>
            </a:r>
            <a:r>
              <a:rPr lang="en-US" sz="6000" b="1" dirty="0" err="1" smtClean="0">
                <a:solidFill>
                  <a:schemeClr val="accent4">
                    <a:lumMod val="75000"/>
                  </a:schemeClr>
                </a:solidFill>
                <a:latin typeface="#9Slide05 SVNSteady" pitchFamily="2" charset="0"/>
                <a:ea typeface="Cambria" panose="02040503050406030204" pitchFamily="18" charset="0"/>
              </a:rPr>
              <a:t>quê</a:t>
            </a:r>
            <a:endParaRPr lang="en-US" sz="6000" b="1" dirty="0">
              <a:solidFill>
                <a:schemeClr val="accent4">
                  <a:lumMod val="75000"/>
                </a:schemeClr>
              </a:solidFill>
              <a:latin typeface="#9Slide05 SVNSteady" pitchFamily="2" charset="0"/>
              <a:ea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159" y="-344851"/>
            <a:ext cx="3584759" cy="439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956128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3B35AEE-B8E7-4BCF-9E32-2D35AF528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2" y="437682"/>
            <a:ext cx="7378867" cy="51652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30219" y="2099388"/>
            <a:ext cx="49358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tờ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trắng</a:t>
            </a:r>
            <a:endParaRPr lang="en-US" sz="3600" b="1" i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gấp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cong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cong</a:t>
            </a:r>
            <a:endParaRPr lang="en-US" sz="3600" b="1" i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Thoắt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xong</a:t>
            </a:r>
            <a:endParaRPr lang="en-US" sz="3600" b="1" i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thuyền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xinh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quá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endParaRPr lang="en-US" sz="3600" b="1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126" y="3705895"/>
            <a:ext cx="4392123" cy="240778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44" y="3756211"/>
            <a:ext cx="4392123" cy="240778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055240" y="3990607"/>
            <a:ext cx="49358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chemeClr val="accent4">
                    <a:lumMod val="75000"/>
                  </a:schemeClr>
                </a:solidFill>
                <a:latin typeface="#9Slide05 SVNSteady" pitchFamily="2" charset="0"/>
                <a:ea typeface="Cambria" panose="02040503050406030204" pitchFamily="18" charset="0"/>
              </a:rPr>
              <a:t>Bàn</a:t>
            </a:r>
            <a:r>
              <a:rPr lang="en-US" sz="6000" b="1" dirty="0" smtClean="0">
                <a:solidFill>
                  <a:schemeClr val="accent4">
                    <a:lumMod val="75000"/>
                  </a:schemeClr>
                </a:solidFill>
                <a:latin typeface="#9Slide05 SVNSteady" pitchFamily="2" charset="0"/>
                <a:ea typeface="Cambria" panose="02040503050406030204" pitchFamily="18" charset="0"/>
              </a:rPr>
              <a:t> </a:t>
            </a:r>
            <a:r>
              <a:rPr lang="en-US" sz="6000" b="1" dirty="0" err="1" smtClean="0">
                <a:solidFill>
                  <a:schemeClr val="accent4">
                    <a:lumMod val="75000"/>
                  </a:schemeClr>
                </a:solidFill>
                <a:latin typeface="#9Slide05 SVNSteady" pitchFamily="2" charset="0"/>
                <a:ea typeface="Cambria" panose="02040503050406030204" pitchFamily="18" charset="0"/>
              </a:rPr>
              <a:t>tay</a:t>
            </a:r>
            <a:endParaRPr lang="en-US" sz="6000" b="1" dirty="0" smtClean="0">
              <a:solidFill>
                <a:schemeClr val="accent4">
                  <a:lumMod val="75000"/>
                </a:schemeClr>
              </a:solidFill>
              <a:latin typeface="#9Slide05 SVNSteady" pitchFamily="2" charset="0"/>
              <a:ea typeface="Cambria" panose="02040503050406030204" pitchFamily="18" charset="0"/>
            </a:endParaRPr>
          </a:p>
          <a:p>
            <a:pPr algn="ctr"/>
            <a:r>
              <a:rPr lang="en-US" sz="6000" b="1" dirty="0" err="1" smtClean="0">
                <a:solidFill>
                  <a:schemeClr val="accent4">
                    <a:lumMod val="75000"/>
                  </a:schemeClr>
                </a:solidFill>
                <a:latin typeface="#9Slide05 SVNSteady" pitchFamily="2" charset="0"/>
                <a:ea typeface="Cambria" panose="02040503050406030204" pitchFamily="18" charset="0"/>
              </a:rPr>
              <a:t>cô</a:t>
            </a:r>
            <a:r>
              <a:rPr lang="en-US" sz="6000" b="1" dirty="0" smtClean="0">
                <a:solidFill>
                  <a:schemeClr val="accent4">
                    <a:lumMod val="75000"/>
                  </a:schemeClr>
                </a:solidFill>
                <a:latin typeface="#9Slide05 SVNSteady" pitchFamily="2" charset="0"/>
                <a:ea typeface="Cambria" panose="02040503050406030204" pitchFamily="18" charset="0"/>
              </a:rPr>
              <a:t> </a:t>
            </a:r>
            <a:r>
              <a:rPr lang="en-US" sz="6000" b="1" dirty="0" err="1" smtClean="0">
                <a:solidFill>
                  <a:schemeClr val="accent4">
                    <a:lumMod val="75000"/>
                  </a:schemeClr>
                </a:solidFill>
                <a:latin typeface="#9Slide05 SVNSteady" pitchFamily="2" charset="0"/>
                <a:ea typeface="Cambria" panose="02040503050406030204" pitchFamily="18" charset="0"/>
              </a:rPr>
              <a:t>giáo</a:t>
            </a:r>
            <a:endParaRPr lang="en-US" sz="6000" b="1" dirty="0">
              <a:solidFill>
                <a:schemeClr val="accent4">
                  <a:lumMod val="75000"/>
                </a:schemeClr>
              </a:solidFill>
              <a:latin typeface="#9Slide05 SVNSteady" pitchFamily="2" charset="0"/>
              <a:ea typeface="Cambria" panose="0204050305040603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159" y="-344851"/>
            <a:ext cx="3584759" cy="439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922025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3B35AEE-B8E7-4BCF-9E32-2D35AF528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2" y="437682"/>
            <a:ext cx="7378867" cy="51652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0303" y="2202024"/>
            <a:ext cx="54304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khăn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tuổi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thiếu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niên</a:t>
            </a:r>
            <a:endParaRPr lang="en-US" sz="3600" b="1" i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Suốt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đời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tươi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thắm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mãi</a:t>
            </a:r>
            <a:endParaRPr lang="en-US" sz="3600" b="1" i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vời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vợi</a:t>
            </a:r>
            <a:endParaRPr lang="en-US" sz="3600" b="1" i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Chẳng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b="1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126" y="3705895"/>
            <a:ext cx="4392123" cy="240778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44" y="3756211"/>
            <a:ext cx="4392123" cy="240778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055240" y="3990607"/>
            <a:ext cx="49358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chemeClr val="accent4">
                    <a:lumMod val="75000"/>
                  </a:schemeClr>
                </a:solidFill>
                <a:latin typeface="#9Slide05 SVNSteady" pitchFamily="2" charset="0"/>
                <a:ea typeface="Cambria" panose="02040503050406030204" pitchFamily="18" charset="0"/>
              </a:rPr>
              <a:t>Ngày</a:t>
            </a:r>
            <a:r>
              <a:rPr lang="en-US" sz="6000" b="1" dirty="0" smtClean="0">
                <a:solidFill>
                  <a:schemeClr val="accent4">
                    <a:lumMod val="75000"/>
                  </a:schemeClr>
                </a:solidFill>
                <a:latin typeface="#9Slide05 SVNSteady" pitchFamily="2" charset="0"/>
                <a:ea typeface="Cambria" panose="02040503050406030204" pitchFamily="18" charset="0"/>
              </a:rPr>
              <a:t> </a:t>
            </a:r>
            <a:r>
              <a:rPr lang="en-US" sz="6000" b="1" dirty="0" err="1" smtClean="0">
                <a:solidFill>
                  <a:schemeClr val="accent4">
                    <a:lumMod val="75000"/>
                  </a:schemeClr>
                </a:solidFill>
                <a:latin typeface="#9Slide05 SVNSteady" pitchFamily="2" charset="0"/>
                <a:ea typeface="Cambria" panose="02040503050406030204" pitchFamily="18" charset="0"/>
              </a:rPr>
              <a:t>em</a:t>
            </a:r>
            <a:endParaRPr lang="en-US" sz="6000" b="1" dirty="0" smtClean="0">
              <a:solidFill>
                <a:schemeClr val="accent4">
                  <a:lumMod val="75000"/>
                </a:schemeClr>
              </a:solidFill>
              <a:latin typeface="#9Slide05 SVNSteady" pitchFamily="2" charset="0"/>
              <a:ea typeface="Cambria" panose="02040503050406030204" pitchFamily="18" charset="0"/>
            </a:endParaRPr>
          </a:p>
          <a:p>
            <a:pPr algn="ctr"/>
            <a:r>
              <a:rPr lang="en-US" sz="6000" b="1" dirty="0" err="1" smtClean="0">
                <a:solidFill>
                  <a:schemeClr val="accent4">
                    <a:lumMod val="75000"/>
                  </a:schemeClr>
                </a:solidFill>
                <a:latin typeface="#9Slide05 SVNSteady" pitchFamily="2" charset="0"/>
                <a:ea typeface="Cambria" panose="02040503050406030204" pitchFamily="18" charset="0"/>
              </a:rPr>
              <a:t>vào</a:t>
            </a:r>
            <a:r>
              <a:rPr lang="en-US" sz="6000" b="1" dirty="0" smtClean="0">
                <a:solidFill>
                  <a:schemeClr val="accent4">
                    <a:lumMod val="75000"/>
                  </a:schemeClr>
                </a:solidFill>
                <a:latin typeface="#9Slide05 SVNSteady" pitchFamily="2" charset="0"/>
                <a:ea typeface="Cambria" panose="02040503050406030204" pitchFamily="18" charset="0"/>
              </a:rPr>
              <a:t> </a:t>
            </a:r>
            <a:r>
              <a:rPr lang="en-US" sz="6000" b="1" dirty="0" err="1" smtClean="0">
                <a:solidFill>
                  <a:schemeClr val="accent4">
                    <a:lumMod val="75000"/>
                  </a:schemeClr>
                </a:solidFill>
                <a:latin typeface="#9Slide05 SVNSteady" pitchFamily="2" charset="0"/>
                <a:ea typeface="Cambria" panose="02040503050406030204" pitchFamily="18" charset="0"/>
              </a:rPr>
              <a:t>đội</a:t>
            </a:r>
            <a:endParaRPr lang="en-US" sz="6000" b="1" dirty="0">
              <a:solidFill>
                <a:schemeClr val="accent4">
                  <a:lumMod val="75000"/>
                </a:schemeClr>
              </a:solidFill>
              <a:latin typeface="#9Slide05 SVNSteady" pitchFamily="2" charset="0"/>
              <a:ea typeface="Cambria" panose="0204050305040603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159" y="-344851"/>
            <a:ext cx="3584759" cy="439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978642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3B35AEE-B8E7-4BCF-9E32-2D35AF528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2" y="437682"/>
            <a:ext cx="7378867" cy="51652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56064" y="2092124"/>
            <a:ext cx="54304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Tôi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tôi</a:t>
            </a:r>
            <a:endParaRPr lang="en-US" sz="3600" b="1" i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cười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rúc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rích</a:t>
            </a:r>
            <a:endParaRPr lang="en-US" sz="3600" b="1" i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tôi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cười</a:t>
            </a:r>
            <a:endParaRPr lang="en-US" sz="3600" b="1" i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vui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b="1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126" y="3705895"/>
            <a:ext cx="4392123" cy="240778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44" y="3756211"/>
            <a:ext cx="4392123" cy="240778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055240" y="3990607"/>
            <a:ext cx="49358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chemeClr val="accent4">
                    <a:lumMod val="75000"/>
                  </a:schemeClr>
                </a:solidFill>
                <a:latin typeface="#9Slide05 SVNSteady" pitchFamily="2" charset="0"/>
                <a:ea typeface="Cambria" panose="02040503050406030204" pitchFamily="18" charset="0"/>
              </a:rPr>
              <a:t>Tôi</a:t>
            </a:r>
            <a:r>
              <a:rPr lang="en-US" sz="6000" b="1" dirty="0" smtClean="0">
                <a:solidFill>
                  <a:schemeClr val="accent4">
                    <a:lumMod val="75000"/>
                  </a:schemeClr>
                </a:solidFill>
                <a:latin typeface="#9Slide05 SVNSteady" pitchFamily="2" charset="0"/>
                <a:ea typeface="Cambria" panose="02040503050406030204" pitchFamily="18" charset="0"/>
              </a:rPr>
              <a:t> </a:t>
            </a:r>
            <a:r>
              <a:rPr lang="en-US" sz="6000" b="1" dirty="0" err="1" smtClean="0">
                <a:solidFill>
                  <a:schemeClr val="accent4">
                    <a:lumMod val="75000"/>
                  </a:schemeClr>
                </a:solidFill>
                <a:latin typeface="#9Slide05 SVNSteady" pitchFamily="2" charset="0"/>
                <a:ea typeface="Cambria" panose="02040503050406030204" pitchFamily="18" charset="0"/>
              </a:rPr>
              <a:t>yêu</a:t>
            </a:r>
            <a:endParaRPr lang="en-US" sz="6000" b="1" dirty="0" smtClean="0">
              <a:solidFill>
                <a:schemeClr val="accent4">
                  <a:lumMod val="75000"/>
                </a:schemeClr>
              </a:solidFill>
              <a:latin typeface="#9Slide05 SVNSteady" pitchFamily="2" charset="0"/>
              <a:ea typeface="Cambria" panose="02040503050406030204" pitchFamily="18" charset="0"/>
            </a:endParaRPr>
          </a:p>
          <a:p>
            <a:pPr algn="ctr"/>
            <a:r>
              <a:rPr lang="en-US" sz="6000" b="1" dirty="0" err="1" smtClean="0">
                <a:solidFill>
                  <a:schemeClr val="accent4">
                    <a:lumMod val="75000"/>
                  </a:schemeClr>
                </a:solidFill>
                <a:latin typeface="#9Slide05 SVNSteady" pitchFamily="2" charset="0"/>
                <a:ea typeface="Cambria" panose="02040503050406030204" pitchFamily="18" charset="0"/>
              </a:rPr>
              <a:t>em</a:t>
            </a:r>
            <a:r>
              <a:rPr lang="en-US" sz="6000" b="1" dirty="0" smtClean="0">
                <a:solidFill>
                  <a:schemeClr val="accent4">
                    <a:lumMod val="75000"/>
                  </a:schemeClr>
                </a:solidFill>
                <a:latin typeface="#9Slide05 SVNSteady" pitchFamily="2" charset="0"/>
                <a:ea typeface="Cambria" panose="02040503050406030204" pitchFamily="18" charset="0"/>
              </a:rPr>
              <a:t> </a:t>
            </a:r>
            <a:r>
              <a:rPr lang="en-US" sz="6000" b="1" dirty="0" err="1" smtClean="0">
                <a:solidFill>
                  <a:schemeClr val="accent4">
                    <a:lumMod val="75000"/>
                  </a:schemeClr>
                </a:solidFill>
                <a:latin typeface="#9Slide05 SVNSteady" pitchFamily="2" charset="0"/>
                <a:ea typeface="Cambria" panose="02040503050406030204" pitchFamily="18" charset="0"/>
              </a:rPr>
              <a:t>tôi</a:t>
            </a:r>
            <a:endParaRPr lang="en-US" sz="6000" b="1" dirty="0">
              <a:solidFill>
                <a:schemeClr val="accent4">
                  <a:lumMod val="75000"/>
                </a:schemeClr>
              </a:solidFill>
              <a:latin typeface="#9Slide05 SVNSteady" pitchFamily="2" charset="0"/>
              <a:ea typeface="Cambria" panose="0204050305040603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159" y="-344851"/>
            <a:ext cx="3584759" cy="439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779092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3B35AEE-B8E7-4BCF-9E32-2D35AF528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2" y="437682"/>
            <a:ext cx="7378867" cy="51652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0303" y="2202024"/>
            <a:ext cx="54304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endParaRPr lang="en-US" sz="3600" b="1" i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náo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nức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nô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đùa</a:t>
            </a:r>
            <a:endParaRPr lang="en-US" sz="3600" b="1" i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mệt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túm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tụm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say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sưa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b="1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126" y="3705895"/>
            <a:ext cx="4392123" cy="240778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44" y="3756211"/>
            <a:ext cx="4392123" cy="240778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055240" y="3990607"/>
            <a:ext cx="49358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chemeClr val="accent4">
                    <a:lumMod val="75000"/>
                  </a:schemeClr>
                </a:solidFill>
                <a:latin typeface="#9Slide05 SVNSteady" pitchFamily="2" charset="0"/>
                <a:ea typeface="Cambria" panose="02040503050406030204" pitchFamily="18" charset="0"/>
              </a:rPr>
              <a:t>Đi</a:t>
            </a:r>
            <a:r>
              <a:rPr lang="en-US" sz="6000" b="1" dirty="0" smtClean="0">
                <a:solidFill>
                  <a:schemeClr val="accent4">
                    <a:lumMod val="75000"/>
                  </a:schemeClr>
                </a:solidFill>
                <a:latin typeface="#9Slide05 SVNSteady" pitchFamily="2" charset="0"/>
                <a:ea typeface="Cambria" panose="02040503050406030204" pitchFamily="18" charset="0"/>
              </a:rPr>
              <a:t> </a:t>
            </a:r>
            <a:r>
              <a:rPr lang="en-US" sz="6000" b="1" dirty="0" err="1" smtClean="0">
                <a:solidFill>
                  <a:schemeClr val="accent4">
                    <a:lumMod val="75000"/>
                  </a:schemeClr>
                </a:solidFill>
                <a:latin typeface="#9Slide05 SVNSteady" pitchFamily="2" charset="0"/>
                <a:ea typeface="Cambria" panose="02040503050406030204" pitchFamily="18" charset="0"/>
              </a:rPr>
              <a:t>học</a:t>
            </a:r>
            <a:endParaRPr lang="en-US" sz="6000" b="1" dirty="0" smtClean="0">
              <a:solidFill>
                <a:schemeClr val="accent4">
                  <a:lumMod val="75000"/>
                </a:schemeClr>
              </a:solidFill>
              <a:latin typeface="#9Slide05 SVNSteady" pitchFamily="2" charset="0"/>
              <a:ea typeface="Cambria" panose="02040503050406030204" pitchFamily="18" charset="0"/>
            </a:endParaRPr>
          </a:p>
          <a:p>
            <a:pPr algn="ctr"/>
            <a:r>
              <a:rPr lang="en-US" sz="6000" b="1" dirty="0" err="1" smtClean="0">
                <a:solidFill>
                  <a:schemeClr val="accent4">
                    <a:lumMod val="75000"/>
                  </a:schemeClr>
                </a:solidFill>
                <a:latin typeface="#9Slide05 SVNSteady" pitchFamily="2" charset="0"/>
                <a:ea typeface="Cambria" panose="02040503050406030204" pitchFamily="18" charset="0"/>
              </a:rPr>
              <a:t>vui</a:t>
            </a:r>
            <a:r>
              <a:rPr lang="en-US" sz="6000" b="1" dirty="0" smtClean="0">
                <a:solidFill>
                  <a:schemeClr val="accent4">
                    <a:lumMod val="75000"/>
                  </a:schemeClr>
                </a:solidFill>
                <a:latin typeface="#9Slide05 SVNSteady" pitchFamily="2" charset="0"/>
                <a:ea typeface="Cambria" panose="02040503050406030204" pitchFamily="18" charset="0"/>
              </a:rPr>
              <a:t> </a:t>
            </a:r>
            <a:r>
              <a:rPr lang="en-US" sz="6000" b="1" dirty="0" err="1" smtClean="0">
                <a:solidFill>
                  <a:schemeClr val="accent4">
                    <a:lumMod val="75000"/>
                  </a:schemeClr>
                </a:solidFill>
                <a:latin typeface="#9Slide05 SVNSteady" pitchFamily="2" charset="0"/>
                <a:ea typeface="Cambria" panose="02040503050406030204" pitchFamily="18" charset="0"/>
              </a:rPr>
              <a:t>sao</a:t>
            </a:r>
            <a:endParaRPr lang="en-US" sz="6000" b="1" dirty="0">
              <a:solidFill>
                <a:schemeClr val="accent4">
                  <a:lumMod val="75000"/>
                </a:schemeClr>
              </a:solidFill>
              <a:latin typeface="#9Slide05 SVNSteady" pitchFamily="2" charset="0"/>
              <a:ea typeface="Cambria" panose="0204050305040603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159" y="-344851"/>
            <a:ext cx="3584759" cy="439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945964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3B35AEE-B8E7-4BCF-9E32-2D35AF528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2" y="437682"/>
            <a:ext cx="7378867" cy="51652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0303" y="2202024"/>
            <a:ext cx="54304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Nơi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ngôi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khuya</a:t>
            </a:r>
            <a:endParaRPr lang="en-US" sz="3600" b="1" i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Soi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giấc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ngủ</a:t>
            </a:r>
            <a:endParaRPr lang="en-US" sz="3600" b="1" i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Ngọn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đèn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khuya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bóng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endParaRPr lang="en-US" sz="3600" b="1" i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vầng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sân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b="1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126" y="3705895"/>
            <a:ext cx="4392123" cy="240778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44" y="3756211"/>
            <a:ext cx="4392123" cy="240778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161246" y="4401955"/>
            <a:ext cx="49358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chemeClr val="accent4">
                    <a:lumMod val="75000"/>
                  </a:schemeClr>
                </a:solidFill>
                <a:latin typeface="#9Slide05 SVNSteady" pitchFamily="2" charset="0"/>
                <a:ea typeface="Cambria" panose="02040503050406030204" pitchFamily="18" charset="0"/>
              </a:rPr>
              <a:t>Ngưỡng</a:t>
            </a:r>
            <a:r>
              <a:rPr lang="en-US" sz="6000" b="1" dirty="0" smtClean="0">
                <a:solidFill>
                  <a:schemeClr val="accent4">
                    <a:lumMod val="75000"/>
                  </a:schemeClr>
                </a:solidFill>
                <a:latin typeface="#9Slide05 SVNSteady" pitchFamily="2" charset="0"/>
                <a:ea typeface="Cambria" panose="02040503050406030204" pitchFamily="18" charset="0"/>
              </a:rPr>
              <a:t> </a:t>
            </a:r>
            <a:r>
              <a:rPr lang="en-US" sz="6000" b="1" dirty="0" err="1" smtClean="0">
                <a:solidFill>
                  <a:schemeClr val="accent4">
                    <a:lumMod val="75000"/>
                  </a:schemeClr>
                </a:solidFill>
                <a:latin typeface="#9Slide05 SVNSteady" pitchFamily="2" charset="0"/>
                <a:ea typeface="Cambria" panose="02040503050406030204" pitchFamily="18" charset="0"/>
              </a:rPr>
              <a:t>cửa</a:t>
            </a:r>
            <a:endParaRPr lang="en-US" sz="6000" b="1" dirty="0">
              <a:solidFill>
                <a:schemeClr val="accent4">
                  <a:lumMod val="75000"/>
                </a:schemeClr>
              </a:solidFill>
              <a:latin typeface="#9Slide05 SVNSteady" pitchFamily="2" charset="0"/>
              <a:ea typeface="Cambria" panose="0204050305040603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159" y="-344851"/>
            <a:ext cx="3584759" cy="439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865274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1226</TotalTime>
  <Words>693</Words>
  <Application>Microsoft Office PowerPoint</Application>
  <PresentationFormat>Widescreen</PresentationFormat>
  <Paragraphs>166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5" baseType="lpstr">
      <vt:lpstr>Wingdings</vt:lpstr>
      <vt:lpstr>SVN-Poky's</vt:lpstr>
      <vt:lpstr>#9Slide07 HoneyCream</vt:lpstr>
      <vt:lpstr>#9Slide05 SVNSteady</vt:lpstr>
      <vt:lpstr>SVN-Appleberry</vt:lpstr>
      <vt:lpstr>#9Slide07 SVNZiclets</vt:lpstr>
      <vt:lpstr>思源黑体 CN Heavy</vt:lpstr>
      <vt:lpstr>#9Slide05 IcielSanelma</vt:lpstr>
      <vt:lpstr>等线</vt:lpstr>
      <vt:lpstr>等线 Light</vt:lpstr>
      <vt:lpstr>思源黑体 CN Medium</vt:lpstr>
      <vt:lpstr>SVN-Newton</vt:lpstr>
      <vt:lpstr>Cambria</vt:lpstr>
      <vt:lpstr>Arial</vt:lpstr>
      <vt:lpstr>#9Slide07 Altus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xb21cn</dc:creator>
  <cp:lastModifiedBy>Phuong</cp:lastModifiedBy>
  <cp:revision>212</cp:revision>
  <dcterms:created xsi:type="dcterms:W3CDTF">2020-11-13T07:06:26Z</dcterms:created>
  <dcterms:modified xsi:type="dcterms:W3CDTF">2024-01-11T02:19:17Z</dcterms:modified>
</cp:coreProperties>
</file>