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1"/>
  </p:notesMasterIdLst>
  <p:sldIdLst>
    <p:sldId id="25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8CC"/>
    <a:srgbClr val="F9ABBB"/>
    <a:srgbClr val="D3EFFB"/>
    <a:srgbClr val="FFE5CA"/>
    <a:srgbClr val="FDE9F2"/>
    <a:srgbClr val="C6EAFA"/>
    <a:srgbClr val="BAD7E5"/>
    <a:srgbClr val="D8ECE0"/>
    <a:srgbClr val="FFFFFF"/>
    <a:srgbClr val="437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B166-E943-404E-9973-5697DEF516DF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451B-C954-4771-B1EF-9236CA649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8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3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6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6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4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7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2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4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7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5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6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2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1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8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8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32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6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9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0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2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7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42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49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1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1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7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76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22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8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95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5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01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01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4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76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5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54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1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66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1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95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40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91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30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09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8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87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66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74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45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06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6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11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69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948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51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5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1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05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57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91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72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45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95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0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4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7645400" y="-5533159"/>
            <a:ext cx="2549677" cy="2630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9961639" y="12494016"/>
            <a:ext cx="2549677" cy="263073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49F5410-2554-41B9-933C-98932E1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46D1D2-13B8-4538-8328-40366DDF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54CB3-FDF3-48B6-8B90-625BC5266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E61A9-ED7E-4493-9362-78730BAD62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5342A3-05FD-456F-9E4F-808D4A9B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9DE2CA-1123-4924-8F17-A405267F2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88555-58E8-45F6-B305-3913EBEC07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268200" y="11230841"/>
            <a:ext cx="2549677" cy="263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5621000" y="-13254759"/>
            <a:ext cx="2549677" cy="2630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52238" y="90488"/>
            <a:ext cx="677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B8CC"/>
                </a:solidFill>
              </a:rPr>
              <a:t>Măng</a:t>
            </a:r>
            <a:r>
              <a:rPr lang="en-GB" baseline="0" dirty="0" smtClean="0">
                <a:solidFill>
                  <a:srgbClr val="2BB8CC"/>
                </a:solidFill>
              </a:rPr>
              <a:t> non</a:t>
            </a:r>
            <a:endParaRPr lang="en-GB" dirty="0">
              <a:solidFill>
                <a:srgbClr val="2BB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" y="-27146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71FCE1C-F276-409D-9FE3-014556258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48338" flipH="1">
            <a:off x="1485263" y="1458956"/>
            <a:ext cx="1599490" cy="1080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435" y="-101786"/>
            <a:ext cx="12406435" cy="2475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1198" y="1694462"/>
            <a:ext cx="341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1, 2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11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04861 L 0 0 Z " pathEditMode="relative" rAng="0" ptsTypes="AAA">
                                          <p:cBhvr>
                                            <p:cTn id="11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24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0088" y="424489"/>
            <a:ext cx="11029950" cy="5976312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2806216" y="571859"/>
            <a:ext cx="7208923" cy="861622"/>
          </a:xfrm>
          <a:prstGeom prst="roundRect">
            <a:avLst/>
          </a:prstGeom>
          <a:gradFill flip="none" rotWithShape="1">
            <a:gsLst>
              <a:gs pos="53000">
                <a:srgbClr val="FFE5CA"/>
              </a:gs>
              <a:gs pos="54000">
                <a:srgbClr val="D3EFFB"/>
              </a:gs>
            </a:gsLst>
            <a:lin ang="0" scaled="1"/>
            <a:tileRect/>
          </a:gra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735000" y="1795830"/>
            <a:ext cx="1978432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501087" y="3330546"/>
            <a:ext cx="2164082" cy="901462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ồi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943374" y="3206241"/>
            <a:ext cx="2341671" cy="1150072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195902" y="1804355"/>
            <a:ext cx="224834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3027442" y="1727385"/>
            <a:ext cx="2022460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2067032" y="3272663"/>
            <a:ext cx="2341671" cy="108929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487505" y="4925950"/>
            <a:ext cx="222116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550807" y="4947124"/>
            <a:ext cx="2316883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462569" y="5034531"/>
            <a:ext cx="2077037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6805115" y="3330546"/>
            <a:ext cx="1957555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9325258" y="5080241"/>
            <a:ext cx="1618454" cy="94700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386101" y="1741466"/>
            <a:ext cx="2629038" cy="93292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50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8650" y="241820"/>
            <a:ext cx="12658726" cy="1530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742" y="744498"/>
            <a:ext cx="966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GB" sz="3600" b="1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vi-VN" sz="3600" b="0" i="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17393" y="1856926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ắng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6533" y="1856926"/>
            <a:ext cx="2642681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róc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3669" y="1912481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55678" y="2975835"/>
            <a:ext cx="2314685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05035" y="2975835"/>
            <a:ext cx="2841566" cy="789679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àng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4554" y="4007365"/>
            <a:ext cx="7386637" cy="2629223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374554" y="3951810"/>
            <a:ext cx="399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ctr">
              <a:buAutoNum type="alphaLcPeriod"/>
            </a:pP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486" y="4593206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7486" y="5218516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,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11870" y="5847612"/>
            <a:ext cx="744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0363" y="4048293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126607" y="4692509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216157" y="5277750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165635" y="5310376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867339" y="5916016"/>
            <a:ext cx="487512" cy="461555"/>
          </a:xfrm>
          <a:prstGeom prst="rect">
            <a:avLst/>
          </a:prstGeom>
          <a:solidFill>
            <a:srgbClr val="F9ABBB"/>
          </a:solidFill>
          <a:ln>
            <a:solidFill>
              <a:srgbClr val="F9A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85740" y="866305"/>
            <a:ext cx="10101373" cy="4946666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00285" y="3477975"/>
            <a:ext cx="2010632" cy="64847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ắng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11342" y="3475751"/>
            <a:ext cx="2376821" cy="632495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róc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29880" y="1259746"/>
            <a:ext cx="2314685" cy="669017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58769" y="4486769"/>
            <a:ext cx="1642269" cy="64493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6439" y="2426244"/>
            <a:ext cx="2578126" cy="622296"/>
          </a:xfrm>
          <a:prstGeom prst="roundRect">
            <a:avLst/>
          </a:prstGeom>
          <a:solidFill>
            <a:srgbClr val="2BB8CC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àng</a:t>
            </a:r>
            <a:r>
              <a:rPr lang="en-GB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GB" sz="40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6226" y="1292993"/>
            <a:ext cx="7316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>
              <a:buAutoNum type="alphaLcPeriod"/>
            </a:pP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0123" y="2436805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99203" y="3535460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,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9202" y="4564213"/>
            <a:ext cx="1363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GB" sz="3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3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0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919C661-62BE-4DE6-976A-048EAFDA0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D7C41-8759-4A48-B8FE-22F2FB27C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85740" y="569690"/>
            <a:ext cx="5800835" cy="3416523"/>
            <a:chOff x="1085740" y="569690"/>
            <a:chExt cx="5800835" cy="34165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F55E5555-A68E-4937-9754-A14EBFAE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0" y="569690"/>
              <a:ext cx="5800835" cy="34165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66806" y="1293376"/>
              <a:ext cx="48387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0" dirty="0" smtClean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 i="0" dirty="0" smtClean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1 – 2 câu về cảnh vật nơi em ở, có từ ngữ chỉ đặc điểm.</a:t>
              </a:r>
              <a:endParaRPr lang="vi-VN" sz="3600" b="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图片 13">
            <a:extLst>
              <a:ext uri="{FF2B5EF4-FFF2-40B4-BE49-F238E27FC236}">
                <a16:creationId xmlns:a16="http://schemas.microsoft.com/office/drawing/2014/main" xmlns="" id="{9EB30E93-49D8-4A34-AD5A-E4FB3FAAF7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2"/>
          <a:stretch/>
        </p:blipFill>
        <p:spPr>
          <a:xfrm>
            <a:off x="877671" y="1764237"/>
            <a:ext cx="6978316" cy="538246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E4F4876-BB76-422C-A935-8825B24DC0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6"/>
          <a:stretch/>
        </p:blipFill>
        <p:spPr>
          <a:xfrm>
            <a:off x="7855987" y="64420"/>
            <a:ext cx="3687341" cy="78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D7C41-8759-4A48-B8FE-22F2FB27C6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9910181-88B4-4C72-836A-934B58EFAD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r="20427" b="61898"/>
          <a:stretch/>
        </p:blipFill>
        <p:spPr>
          <a:xfrm>
            <a:off x="1943101" y="471767"/>
            <a:ext cx="8786546" cy="5757583"/>
          </a:xfrm>
          <a:custGeom>
            <a:avLst/>
            <a:gdLst>
              <a:gd name="connsiteX0" fmla="*/ 0 w 2696504"/>
              <a:gd name="connsiteY0" fmla="*/ 0 h 2110929"/>
              <a:gd name="connsiteX1" fmla="*/ 2696504 w 2696504"/>
              <a:gd name="connsiteY1" fmla="*/ 0 h 2110929"/>
              <a:gd name="connsiteX2" fmla="*/ 2696504 w 2696504"/>
              <a:gd name="connsiteY2" fmla="*/ 1603392 h 2110929"/>
              <a:gd name="connsiteX3" fmla="*/ 1348252 w 2696504"/>
              <a:gd name="connsiteY3" fmla="*/ 1603392 h 2110929"/>
              <a:gd name="connsiteX4" fmla="*/ 1348252 w 2696504"/>
              <a:gd name="connsiteY4" fmla="*/ 2110929 h 2110929"/>
              <a:gd name="connsiteX5" fmla="*/ 0 w 2696504"/>
              <a:gd name="connsiteY5" fmla="*/ 2110929 h 211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6504" h="2110929">
                <a:moveTo>
                  <a:pt x="0" y="0"/>
                </a:moveTo>
                <a:lnTo>
                  <a:pt x="2696504" y="0"/>
                </a:lnTo>
                <a:lnTo>
                  <a:pt x="2696504" y="1603392"/>
                </a:lnTo>
                <a:lnTo>
                  <a:pt x="1348252" y="1603392"/>
                </a:lnTo>
                <a:lnTo>
                  <a:pt x="1348252" y="2110929"/>
                </a:lnTo>
                <a:lnTo>
                  <a:pt x="0" y="2110929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B30E93-49D8-4A34-AD5A-E4FB3FAAF7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2"/>
          <a:stretch/>
        </p:blipFill>
        <p:spPr>
          <a:xfrm>
            <a:off x="4619197" y="2017876"/>
            <a:ext cx="6978316" cy="53824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55215" y="1706560"/>
            <a:ext cx="4838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1197" y="2951138"/>
            <a:ext cx="483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E4F4876-BB76-422C-A935-8825B24DC0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6"/>
          <a:stretch/>
        </p:blipFill>
        <p:spPr>
          <a:xfrm>
            <a:off x="99430" y="278732"/>
            <a:ext cx="3687341" cy="7843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034" y="750431"/>
            <a:ext cx="24569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89" y="334586"/>
            <a:ext cx="3971712" cy="383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715" y="334586"/>
            <a:ext cx="5456393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252" b="2419"/>
          <a:stretch/>
        </p:blipFill>
        <p:spPr>
          <a:xfrm>
            <a:off x="2283685" y="914401"/>
            <a:ext cx="7891330" cy="5357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388" y="329626"/>
            <a:ext cx="541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66908" y="2614613"/>
            <a:ext cx="96512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GB" sz="4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GB" sz="4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14375" algn="just"/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949" y="-195887"/>
            <a:ext cx="882167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30003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252" b="2419"/>
          <a:stretch/>
        </p:blipFill>
        <p:spPr>
          <a:xfrm>
            <a:off x="1741759" y="414338"/>
            <a:ext cx="8775156" cy="5957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89667" y="1617495"/>
            <a:ext cx="1954058" cy="908383"/>
            <a:chOff x="4989667" y="1617495"/>
            <a:chExt cx="1954058" cy="9083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93966" y="1631783"/>
            <a:ext cx="1954058" cy="908383"/>
            <a:chOff x="4989667" y="1617495"/>
            <a:chExt cx="1954058" cy="9083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45997" y="1782540"/>
              <a:ext cx="1641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GB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60792" y="3517732"/>
            <a:ext cx="1954058" cy="908383"/>
            <a:chOff x="4989667" y="1617495"/>
            <a:chExt cx="1954058" cy="9083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89667" y="3575035"/>
            <a:ext cx="1954058" cy="908383"/>
            <a:chOff x="4989667" y="1617495"/>
            <a:chExt cx="1954058" cy="9083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21585" y="1771495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67055" y="3606853"/>
            <a:ext cx="1954058" cy="908383"/>
            <a:chOff x="4989667" y="1617495"/>
            <a:chExt cx="1954058" cy="90838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21585" y="1771495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ngọn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hải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792" y="5449939"/>
            <a:ext cx="1954058" cy="908383"/>
            <a:chOff x="4989667" y="1617495"/>
            <a:chExt cx="1954058" cy="90838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trời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9667" y="5493705"/>
            <a:ext cx="1954058" cy="908383"/>
            <a:chOff x="4989667" y="1617495"/>
            <a:chExt cx="1954058" cy="9083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112599" y="1788514"/>
              <a:ext cx="164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áo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93966" y="5465053"/>
            <a:ext cx="1954058" cy="908383"/>
            <a:chOff x="4989667" y="1617495"/>
            <a:chExt cx="1954058" cy="9083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67" y="1617495"/>
              <a:ext cx="1954058" cy="90838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02327" y="171774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cỏ</a:t>
              </a:r>
              <a:endParaRPr lang="en-GB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2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7541" y="612553"/>
            <a:ext cx="7658310" cy="5405284"/>
            <a:chOff x="796179" y="1067664"/>
            <a:chExt cx="7658310" cy="54052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179" y="1067664"/>
              <a:ext cx="7658310" cy="54052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650802" y="2220798"/>
              <a:ext cx="479298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9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thầm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36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1600" dirty="0"/>
            </a:p>
          </p:txBody>
        </p:sp>
      </p:grpSp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4E4F4876-BB76-422C-A935-8825B24DC0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6"/>
          <a:stretch/>
        </p:blipFill>
        <p:spPr>
          <a:xfrm>
            <a:off x="7925851" y="157442"/>
            <a:ext cx="3687341" cy="78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075" y="7987"/>
            <a:ext cx="12658726" cy="2119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812" y="483964"/>
            <a:ext cx="8164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các câu ca dao, tục ngữ dưới đây và tìm từ ngữ theo yêu cầu.</a:t>
            </a:r>
            <a:endParaRPr lang="vi-VN" sz="2800" b="0" i="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Từ ngữ chỉ sự vật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Từ ngữ chỉ đặc diểm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85740" y="2162601"/>
            <a:ext cx="6935351" cy="1113624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5740" y="3311485"/>
            <a:ext cx="6935351" cy="1113624"/>
          </a:xfrm>
          <a:prstGeom prst="roundRect">
            <a:avLst/>
          </a:prstGeom>
          <a:solidFill>
            <a:srgbClr val="FDE9F2"/>
          </a:solidFill>
          <a:ln>
            <a:solidFill>
              <a:srgbClr val="FDE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5740" y="4460369"/>
            <a:ext cx="6935351" cy="1113624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85740" y="5639696"/>
            <a:ext cx="6935351" cy="1113624"/>
          </a:xfrm>
          <a:prstGeom prst="roundRect">
            <a:avLst/>
          </a:prstGeom>
          <a:solidFill>
            <a:srgbClr val="D8ECE0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Dẫu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15363" y="2457450"/>
            <a:ext cx="2886075" cy="3929063"/>
          </a:xfrm>
          <a:prstGeom prst="roundRect">
            <a:avLst/>
          </a:prstGeom>
          <a:solidFill>
            <a:srgbClr val="BAD7E5"/>
          </a:solidFill>
          <a:ln>
            <a:solidFill>
              <a:srgbClr val="C6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4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4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4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GB" sz="4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424488"/>
            <a:ext cx="11630025" cy="6186487"/>
          </a:xfrm>
          <a:prstGeom prst="round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182783" y="482275"/>
            <a:ext cx="4129198" cy="861622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79376" y="511670"/>
            <a:ext cx="4314935" cy="802832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diểm</a:t>
            </a:r>
            <a:r>
              <a:rPr lang="en-GB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cxnSp>
        <p:nvCxnSpPr>
          <p:cNvPr id="6" name="Straight Connector 5"/>
          <p:cNvCxnSpPr>
            <a:stCxn id="3" idx="0"/>
          </p:cNvCxnSpPr>
          <p:nvPr/>
        </p:nvCxnSpPr>
        <p:spPr>
          <a:xfrm flipH="1">
            <a:off x="6129337" y="424488"/>
            <a:ext cx="1" cy="6186487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824909" y="1529899"/>
            <a:ext cx="213509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60550" y="276681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489038" y="2766111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474382" y="2828925"/>
            <a:ext cx="1522767" cy="958118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319196" y="1495395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74383" y="5628500"/>
            <a:ext cx="1480611" cy="887580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194018" y="4071691"/>
            <a:ext cx="2135094" cy="962041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561464" y="5685824"/>
            <a:ext cx="1542683" cy="89172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78772" y="5195301"/>
            <a:ext cx="1379732" cy="86639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59627" y="5220505"/>
            <a:ext cx="1379732" cy="873034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FFE5CA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endParaRPr lang="en-GB" sz="2800" b="0" i="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4877" y="2629026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4876" y="3885688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4325" y="5115339"/>
            <a:ext cx="11649473" cy="9973"/>
          </a:xfrm>
          <a:prstGeom prst="line">
            <a:avLst/>
          </a:prstGeom>
          <a:ln w="28575">
            <a:solidFill>
              <a:srgbClr val="C6E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6959495" y="1509308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9295111" y="139610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6261526" y="2736134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8251834" y="2736134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0111990" y="2752057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143178" y="4071691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9365487" y="3980749"/>
            <a:ext cx="1763305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183014" y="5223305"/>
            <a:ext cx="1461517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743948" y="5590279"/>
            <a:ext cx="1377443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9225759" y="5153762"/>
            <a:ext cx="1138833" cy="1006519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0364592" y="5624531"/>
            <a:ext cx="1320394" cy="862628"/>
          </a:xfrm>
          <a:custGeom>
            <a:avLst/>
            <a:gdLst>
              <a:gd name="connsiteX0" fmla="*/ 273442 w 1787917"/>
              <a:gd name="connsiteY0" fmla="*/ 328612 h 1085850"/>
              <a:gd name="connsiteX1" fmla="*/ 273442 w 1787917"/>
              <a:gd name="connsiteY1" fmla="*/ 328612 h 1085850"/>
              <a:gd name="connsiteX2" fmla="*/ 87705 w 1787917"/>
              <a:gd name="connsiteY2" fmla="*/ 342900 h 1085850"/>
              <a:gd name="connsiteX3" fmla="*/ 30555 w 1787917"/>
              <a:gd name="connsiteY3" fmla="*/ 385762 h 1085850"/>
              <a:gd name="connsiteX4" fmla="*/ 1980 w 1787917"/>
              <a:gd name="connsiteY4" fmla="*/ 471487 h 1085850"/>
              <a:gd name="connsiteX5" fmla="*/ 44842 w 1787917"/>
              <a:gd name="connsiteY5" fmla="*/ 714375 h 1085850"/>
              <a:gd name="connsiteX6" fmla="*/ 87705 w 1787917"/>
              <a:gd name="connsiteY6" fmla="*/ 728662 h 1085850"/>
              <a:gd name="connsiteX7" fmla="*/ 101992 w 1787917"/>
              <a:gd name="connsiteY7" fmla="*/ 771525 h 1085850"/>
              <a:gd name="connsiteX8" fmla="*/ 144855 w 1787917"/>
              <a:gd name="connsiteY8" fmla="*/ 814387 h 1085850"/>
              <a:gd name="connsiteX9" fmla="*/ 273442 w 1787917"/>
              <a:gd name="connsiteY9" fmla="*/ 842962 h 1085850"/>
              <a:gd name="connsiteX10" fmla="*/ 316305 w 1787917"/>
              <a:gd name="connsiteY10" fmla="*/ 828675 h 1085850"/>
              <a:gd name="connsiteX11" fmla="*/ 359167 w 1787917"/>
              <a:gd name="connsiteY11" fmla="*/ 771525 h 1085850"/>
              <a:gd name="connsiteX12" fmla="*/ 387742 w 1787917"/>
              <a:gd name="connsiteY12" fmla="*/ 828675 h 1085850"/>
              <a:gd name="connsiteX13" fmla="*/ 473467 w 1787917"/>
              <a:gd name="connsiteY13" fmla="*/ 914400 h 1085850"/>
              <a:gd name="connsiteX14" fmla="*/ 502042 w 1787917"/>
              <a:gd name="connsiteY14" fmla="*/ 957262 h 1085850"/>
              <a:gd name="connsiteX15" fmla="*/ 544905 w 1787917"/>
              <a:gd name="connsiteY15" fmla="*/ 971550 h 1085850"/>
              <a:gd name="connsiteX16" fmla="*/ 573480 w 1787917"/>
              <a:gd name="connsiteY16" fmla="*/ 1014412 h 1085850"/>
              <a:gd name="connsiteX17" fmla="*/ 630630 w 1787917"/>
              <a:gd name="connsiteY17" fmla="*/ 1028700 h 1085850"/>
              <a:gd name="connsiteX18" fmla="*/ 673492 w 1787917"/>
              <a:gd name="connsiteY18" fmla="*/ 1042987 h 1085850"/>
              <a:gd name="connsiteX19" fmla="*/ 759217 w 1787917"/>
              <a:gd name="connsiteY19" fmla="*/ 1085850 h 1085850"/>
              <a:gd name="connsiteX20" fmla="*/ 844942 w 1787917"/>
              <a:gd name="connsiteY20" fmla="*/ 1071562 h 1085850"/>
              <a:gd name="connsiteX21" fmla="*/ 987817 w 1787917"/>
              <a:gd name="connsiteY21" fmla="*/ 1042987 h 1085850"/>
              <a:gd name="connsiteX22" fmla="*/ 1073542 w 1787917"/>
              <a:gd name="connsiteY22" fmla="*/ 971550 h 1085850"/>
              <a:gd name="connsiteX23" fmla="*/ 1159267 w 1787917"/>
              <a:gd name="connsiteY23" fmla="*/ 914400 h 1085850"/>
              <a:gd name="connsiteX24" fmla="*/ 1187842 w 1787917"/>
              <a:gd name="connsiteY24" fmla="*/ 857250 h 1085850"/>
              <a:gd name="connsiteX25" fmla="*/ 1216417 w 1787917"/>
              <a:gd name="connsiteY25" fmla="*/ 771525 h 1085850"/>
              <a:gd name="connsiteX26" fmla="*/ 1302142 w 1787917"/>
              <a:gd name="connsiteY26" fmla="*/ 785812 h 1085850"/>
              <a:gd name="connsiteX27" fmla="*/ 1345005 w 1787917"/>
              <a:gd name="connsiteY27" fmla="*/ 814387 h 1085850"/>
              <a:gd name="connsiteX28" fmla="*/ 1573605 w 1787917"/>
              <a:gd name="connsiteY28" fmla="*/ 800100 h 1085850"/>
              <a:gd name="connsiteX29" fmla="*/ 1616467 w 1787917"/>
              <a:gd name="connsiteY29" fmla="*/ 785812 h 1085850"/>
              <a:gd name="connsiteX30" fmla="*/ 1702192 w 1787917"/>
              <a:gd name="connsiteY30" fmla="*/ 714375 h 1085850"/>
              <a:gd name="connsiteX31" fmla="*/ 1773630 w 1787917"/>
              <a:gd name="connsiteY31" fmla="*/ 600075 h 1085850"/>
              <a:gd name="connsiteX32" fmla="*/ 1787917 w 1787917"/>
              <a:gd name="connsiteY32" fmla="*/ 557212 h 1085850"/>
              <a:gd name="connsiteX33" fmla="*/ 1773630 w 1787917"/>
              <a:gd name="connsiteY33" fmla="*/ 471487 h 1085850"/>
              <a:gd name="connsiteX34" fmla="*/ 1687905 w 1787917"/>
              <a:gd name="connsiteY34" fmla="*/ 300037 h 1085850"/>
              <a:gd name="connsiteX35" fmla="*/ 1645042 w 1787917"/>
              <a:gd name="connsiteY35" fmla="*/ 285750 h 1085850"/>
              <a:gd name="connsiteX36" fmla="*/ 1616467 w 1787917"/>
              <a:gd name="connsiteY36" fmla="*/ 200025 h 1085850"/>
              <a:gd name="connsiteX37" fmla="*/ 1602180 w 1787917"/>
              <a:gd name="connsiteY37" fmla="*/ 142875 h 1085850"/>
              <a:gd name="connsiteX38" fmla="*/ 1516455 w 1787917"/>
              <a:gd name="connsiteY38" fmla="*/ 85725 h 1085850"/>
              <a:gd name="connsiteX39" fmla="*/ 1459305 w 1787917"/>
              <a:gd name="connsiteY39" fmla="*/ 57150 h 1085850"/>
              <a:gd name="connsiteX40" fmla="*/ 1330717 w 1787917"/>
              <a:gd name="connsiteY40" fmla="*/ 28575 h 1085850"/>
              <a:gd name="connsiteX41" fmla="*/ 1187842 w 1787917"/>
              <a:gd name="connsiteY41" fmla="*/ 0 h 1085850"/>
              <a:gd name="connsiteX42" fmla="*/ 1044967 w 1787917"/>
              <a:gd name="connsiteY42" fmla="*/ 14287 h 1085850"/>
              <a:gd name="connsiteX43" fmla="*/ 1002105 w 1787917"/>
              <a:gd name="connsiteY43" fmla="*/ 28575 h 1085850"/>
              <a:gd name="connsiteX44" fmla="*/ 959242 w 1787917"/>
              <a:gd name="connsiteY44" fmla="*/ 71437 h 1085850"/>
              <a:gd name="connsiteX45" fmla="*/ 916380 w 1787917"/>
              <a:gd name="connsiteY45" fmla="*/ 100012 h 1085850"/>
              <a:gd name="connsiteX46" fmla="*/ 844942 w 1787917"/>
              <a:gd name="connsiteY46" fmla="*/ 157162 h 1085850"/>
              <a:gd name="connsiteX47" fmla="*/ 802080 w 1787917"/>
              <a:gd name="connsiteY47" fmla="*/ 114300 h 1085850"/>
              <a:gd name="connsiteX48" fmla="*/ 673492 w 1787917"/>
              <a:gd name="connsiteY48" fmla="*/ 42862 h 1085850"/>
              <a:gd name="connsiteX49" fmla="*/ 473467 w 1787917"/>
              <a:gd name="connsiteY49" fmla="*/ 57150 h 1085850"/>
              <a:gd name="connsiteX50" fmla="*/ 387742 w 1787917"/>
              <a:gd name="connsiteY50" fmla="*/ 114300 h 1085850"/>
              <a:gd name="connsiteX51" fmla="*/ 359167 w 1787917"/>
              <a:gd name="connsiteY51" fmla="*/ 157162 h 1085850"/>
              <a:gd name="connsiteX52" fmla="*/ 344880 w 1787917"/>
              <a:gd name="connsiteY52" fmla="*/ 200025 h 1085850"/>
              <a:gd name="connsiteX53" fmla="*/ 287730 w 1787917"/>
              <a:gd name="connsiteY53" fmla="*/ 285750 h 1085850"/>
              <a:gd name="connsiteX54" fmla="*/ 273442 w 1787917"/>
              <a:gd name="connsiteY54" fmla="*/ 328612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87917" h="1085850">
                <a:moveTo>
                  <a:pt x="273442" y="328612"/>
                </a:moveTo>
                <a:lnTo>
                  <a:pt x="273442" y="328612"/>
                </a:lnTo>
                <a:cubicBezTo>
                  <a:pt x="211530" y="333375"/>
                  <a:pt x="148150" y="328678"/>
                  <a:pt x="87705" y="342900"/>
                </a:cubicBezTo>
                <a:cubicBezTo>
                  <a:pt x="64526" y="348354"/>
                  <a:pt x="43764" y="365949"/>
                  <a:pt x="30555" y="385762"/>
                </a:cubicBezTo>
                <a:cubicBezTo>
                  <a:pt x="13847" y="410824"/>
                  <a:pt x="1980" y="471487"/>
                  <a:pt x="1980" y="471487"/>
                </a:cubicBezTo>
                <a:cubicBezTo>
                  <a:pt x="3937" y="498890"/>
                  <a:pt x="-17330" y="664638"/>
                  <a:pt x="44842" y="714375"/>
                </a:cubicBezTo>
                <a:cubicBezTo>
                  <a:pt x="56602" y="723783"/>
                  <a:pt x="73417" y="723900"/>
                  <a:pt x="87705" y="728662"/>
                </a:cubicBezTo>
                <a:cubicBezTo>
                  <a:pt x="92467" y="742950"/>
                  <a:pt x="93638" y="758994"/>
                  <a:pt x="101992" y="771525"/>
                </a:cubicBezTo>
                <a:cubicBezTo>
                  <a:pt x="113200" y="788337"/>
                  <a:pt x="128043" y="803179"/>
                  <a:pt x="144855" y="814387"/>
                </a:cubicBezTo>
                <a:cubicBezTo>
                  <a:pt x="168306" y="830021"/>
                  <a:pt x="263064" y="841232"/>
                  <a:pt x="273442" y="842962"/>
                </a:cubicBezTo>
                <a:cubicBezTo>
                  <a:pt x="287730" y="838200"/>
                  <a:pt x="304735" y="838316"/>
                  <a:pt x="316305" y="828675"/>
                </a:cubicBezTo>
                <a:cubicBezTo>
                  <a:pt x="334598" y="813431"/>
                  <a:pt x="335355" y="771525"/>
                  <a:pt x="359167" y="771525"/>
                </a:cubicBezTo>
                <a:cubicBezTo>
                  <a:pt x="380466" y="771525"/>
                  <a:pt x="374437" y="812044"/>
                  <a:pt x="387742" y="828675"/>
                </a:cubicBezTo>
                <a:cubicBezTo>
                  <a:pt x="412987" y="860231"/>
                  <a:pt x="451051" y="880776"/>
                  <a:pt x="473467" y="914400"/>
                </a:cubicBezTo>
                <a:cubicBezTo>
                  <a:pt x="482992" y="928687"/>
                  <a:pt x="488633" y="946535"/>
                  <a:pt x="502042" y="957262"/>
                </a:cubicBezTo>
                <a:cubicBezTo>
                  <a:pt x="513802" y="966670"/>
                  <a:pt x="530617" y="966787"/>
                  <a:pt x="544905" y="971550"/>
                </a:cubicBezTo>
                <a:cubicBezTo>
                  <a:pt x="554430" y="985837"/>
                  <a:pt x="559193" y="1004887"/>
                  <a:pt x="573480" y="1014412"/>
                </a:cubicBezTo>
                <a:cubicBezTo>
                  <a:pt x="589818" y="1025304"/>
                  <a:pt x="611749" y="1023305"/>
                  <a:pt x="630630" y="1028700"/>
                </a:cubicBezTo>
                <a:cubicBezTo>
                  <a:pt x="645111" y="1032837"/>
                  <a:pt x="659205" y="1038225"/>
                  <a:pt x="673492" y="1042987"/>
                </a:cubicBezTo>
                <a:cubicBezTo>
                  <a:pt x="695161" y="1057433"/>
                  <a:pt x="729643" y="1085850"/>
                  <a:pt x="759217" y="1085850"/>
                </a:cubicBezTo>
                <a:cubicBezTo>
                  <a:pt x="788186" y="1085850"/>
                  <a:pt x="816469" y="1076901"/>
                  <a:pt x="844942" y="1071562"/>
                </a:cubicBezTo>
                <a:cubicBezTo>
                  <a:pt x="892678" y="1062611"/>
                  <a:pt x="987817" y="1042987"/>
                  <a:pt x="987817" y="1042987"/>
                </a:cubicBezTo>
                <a:cubicBezTo>
                  <a:pt x="1140977" y="940881"/>
                  <a:pt x="908536" y="1099888"/>
                  <a:pt x="1073542" y="971550"/>
                </a:cubicBezTo>
                <a:cubicBezTo>
                  <a:pt x="1100651" y="950466"/>
                  <a:pt x="1159267" y="914400"/>
                  <a:pt x="1159267" y="914400"/>
                </a:cubicBezTo>
                <a:cubicBezTo>
                  <a:pt x="1168792" y="895350"/>
                  <a:pt x="1179932" y="877025"/>
                  <a:pt x="1187842" y="857250"/>
                </a:cubicBezTo>
                <a:cubicBezTo>
                  <a:pt x="1199029" y="829284"/>
                  <a:pt x="1216417" y="771525"/>
                  <a:pt x="1216417" y="771525"/>
                </a:cubicBezTo>
                <a:cubicBezTo>
                  <a:pt x="1244992" y="776287"/>
                  <a:pt x="1274659" y="776651"/>
                  <a:pt x="1302142" y="785812"/>
                </a:cubicBezTo>
                <a:cubicBezTo>
                  <a:pt x="1318432" y="791242"/>
                  <a:pt x="1327857" y="813484"/>
                  <a:pt x="1345005" y="814387"/>
                </a:cubicBezTo>
                <a:lnTo>
                  <a:pt x="1573605" y="800100"/>
                </a:lnTo>
                <a:cubicBezTo>
                  <a:pt x="1587892" y="795337"/>
                  <a:pt x="1602997" y="792547"/>
                  <a:pt x="1616467" y="785812"/>
                </a:cubicBezTo>
                <a:cubicBezTo>
                  <a:pt x="1649538" y="769276"/>
                  <a:pt x="1678492" y="742025"/>
                  <a:pt x="1702192" y="714375"/>
                </a:cubicBezTo>
                <a:cubicBezTo>
                  <a:pt x="1737355" y="673351"/>
                  <a:pt x="1752722" y="648860"/>
                  <a:pt x="1773630" y="600075"/>
                </a:cubicBezTo>
                <a:cubicBezTo>
                  <a:pt x="1779563" y="586232"/>
                  <a:pt x="1783155" y="571500"/>
                  <a:pt x="1787917" y="557212"/>
                </a:cubicBezTo>
                <a:cubicBezTo>
                  <a:pt x="1783155" y="528637"/>
                  <a:pt x="1780656" y="499591"/>
                  <a:pt x="1773630" y="471487"/>
                </a:cubicBezTo>
                <a:cubicBezTo>
                  <a:pt x="1765561" y="439211"/>
                  <a:pt x="1726000" y="312735"/>
                  <a:pt x="1687905" y="300037"/>
                </a:cubicBezTo>
                <a:lnTo>
                  <a:pt x="1645042" y="285750"/>
                </a:lnTo>
                <a:cubicBezTo>
                  <a:pt x="1635517" y="257175"/>
                  <a:pt x="1623772" y="229246"/>
                  <a:pt x="1616467" y="200025"/>
                </a:cubicBezTo>
                <a:cubicBezTo>
                  <a:pt x="1611705" y="180975"/>
                  <a:pt x="1611922" y="159924"/>
                  <a:pt x="1602180" y="142875"/>
                </a:cubicBezTo>
                <a:cubicBezTo>
                  <a:pt x="1573041" y="91882"/>
                  <a:pt x="1560320" y="104524"/>
                  <a:pt x="1516455" y="85725"/>
                </a:cubicBezTo>
                <a:cubicBezTo>
                  <a:pt x="1496879" y="77335"/>
                  <a:pt x="1478881" y="65540"/>
                  <a:pt x="1459305" y="57150"/>
                </a:cubicBezTo>
                <a:cubicBezTo>
                  <a:pt x="1414538" y="37964"/>
                  <a:pt x="1382098" y="37138"/>
                  <a:pt x="1330717" y="28575"/>
                </a:cubicBezTo>
                <a:cubicBezTo>
                  <a:pt x="1277931" y="10979"/>
                  <a:pt x="1253516" y="0"/>
                  <a:pt x="1187842" y="0"/>
                </a:cubicBezTo>
                <a:cubicBezTo>
                  <a:pt x="1139979" y="0"/>
                  <a:pt x="1092592" y="9525"/>
                  <a:pt x="1044967" y="14287"/>
                </a:cubicBezTo>
                <a:cubicBezTo>
                  <a:pt x="1030680" y="19050"/>
                  <a:pt x="1014636" y="20221"/>
                  <a:pt x="1002105" y="28575"/>
                </a:cubicBezTo>
                <a:cubicBezTo>
                  <a:pt x="985293" y="39783"/>
                  <a:pt x="974764" y="58502"/>
                  <a:pt x="959242" y="71437"/>
                </a:cubicBezTo>
                <a:cubicBezTo>
                  <a:pt x="946051" y="82430"/>
                  <a:pt x="930667" y="90487"/>
                  <a:pt x="916380" y="100012"/>
                </a:cubicBezTo>
                <a:cubicBezTo>
                  <a:pt x="903976" y="118618"/>
                  <a:pt x="882586" y="169710"/>
                  <a:pt x="844942" y="157162"/>
                </a:cubicBezTo>
                <a:cubicBezTo>
                  <a:pt x="825774" y="150773"/>
                  <a:pt x="818029" y="126705"/>
                  <a:pt x="802080" y="114300"/>
                </a:cubicBezTo>
                <a:cubicBezTo>
                  <a:pt x="728388" y="56984"/>
                  <a:pt x="738163" y="64420"/>
                  <a:pt x="673492" y="42862"/>
                </a:cubicBezTo>
                <a:cubicBezTo>
                  <a:pt x="606817" y="47625"/>
                  <a:pt x="538316" y="40938"/>
                  <a:pt x="473467" y="57150"/>
                </a:cubicBezTo>
                <a:cubicBezTo>
                  <a:pt x="440150" y="65479"/>
                  <a:pt x="387742" y="114300"/>
                  <a:pt x="387742" y="114300"/>
                </a:cubicBezTo>
                <a:cubicBezTo>
                  <a:pt x="378217" y="128587"/>
                  <a:pt x="366846" y="141803"/>
                  <a:pt x="359167" y="157162"/>
                </a:cubicBezTo>
                <a:cubicBezTo>
                  <a:pt x="352432" y="170633"/>
                  <a:pt x="352194" y="186860"/>
                  <a:pt x="344880" y="200025"/>
                </a:cubicBezTo>
                <a:cubicBezTo>
                  <a:pt x="328202" y="230046"/>
                  <a:pt x="298591" y="253170"/>
                  <a:pt x="287730" y="285750"/>
                </a:cubicBezTo>
                <a:lnTo>
                  <a:pt x="273442" y="328612"/>
                </a:lnTo>
                <a:close/>
              </a:path>
            </a:pathLst>
          </a:custGeom>
          <a:solidFill>
            <a:srgbClr val="D3EFFB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4C8839A-A05E-4C2E-BC39-4D07DA1F96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67" y="157442"/>
            <a:ext cx="943173" cy="910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075" y="7987"/>
            <a:ext cx="12658726" cy="2119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1512" y="566386"/>
            <a:ext cx="8164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các cặp từ có nghĩa trái ngược nhau trong mỗi câu ca dao trên.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43115" y="2128928"/>
            <a:ext cx="6935351" cy="1113624"/>
          </a:xfrm>
          <a:prstGeom prst="roundRect">
            <a:avLst/>
          </a:prstGeom>
          <a:solidFill>
            <a:srgbClr val="FFE5CA"/>
          </a:solidFill>
          <a:ln>
            <a:solidFill>
              <a:srgbClr val="FF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chuồn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3115" y="3277812"/>
            <a:ext cx="6935351" cy="1113624"/>
          </a:xfrm>
          <a:prstGeom prst="roundRect">
            <a:avLst/>
          </a:prstGeom>
          <a:solidFill>
            <a:srgbClr val="FDE9F2"/>
          </a:solidFill>
          <a:ln>
            <a:solidFill>
              <a:srgbClr val="FDE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3115" y="4426696"/>
            <a:ext cx="6935351" cy="1113624"/>
          </a:xfrm>
          <a:prstGeom prst="roundRect">
            <a:avLst/>
          </a:prstGeom>
          <a:solidFill>
            <a:srgbClr val="D3EFFB"/>
          </a:solidFill>
          <a:ln>
            <a:solidFill>
              <a:srgbClr val="D3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43115" y="5606023"/>
            <a:ext cx="6935351" cy="1113624"/>
          </a:xfrm>
          <a:prstGeom prst="roundRect">
            <a:avLst/>
          </a:prstGeom>
          <a:solidFill>
            <a:srgbClr val="D8ECE0"/>
          </a:solidFill>
          <a:ln>
            <a:solidFill>
              <a:srgbClr val="D8E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Dẫu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GB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6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510</Words>
  <Application>Microsoft Office PowerPoint</Application>
  <PresentationFormat>Widescreen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Calibri</vt:lpstr>
      <vt:lpstr>等线 Light</vt:lpstr>
      <vt:lpstr>UTM Spring</vt:lpstr>
      <vt:lpstr>Arial</vt:lpstr>
      <vt:lpstr>等线</vt:lpstr>
      <vt:lpstr>Cambria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</cp:lastModifiedBy>
  <cp:revision>20</cp:revision>
  <dcterms:created xsi:type="dcterms:W3CDTF">2022-12-10T12:23:30Z</dcterms:created>
  <dcterms:modified xsi:type="dcterms:W3CDTF">2024-01-11T02:18:48Z</dcterms:modified>
</cp:coreProperties>
</file>