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2" r:id="rId3"/>
    <p:sldMasterId id="2147483726" r:id="rId4"/>
  </p:sldMasterIdLst>
  <p:notesMasterIdLst>
    <p:notesMasterId r:id="rId21"/>
  </p:notesMasterIdLst>
  <p:sldIdLst>
    <p:sldId id="262" r:id="rId5"/>
    <p:sldId id="264" r:id="rId6"/>
    <p:sldId id="279" r:id="rId7"/>
    <p:sldId id="280" r:id="rId8"/>
    <p:sldId id="281" r:id="rId9"/>
    <p:sldId id="282" r:id="rId10"/>
    <p:sldId id="2007577480" r:id="rId11"/>
    <p:sldId id="2007577479" r:id="rId12"/>
    <p:sldId id="2007577481" r:id="rId13"/>
    <p:sldId id="2007577482" r:id="rId14"/>
    <p:sldId id="2007577483" r:id="rId15"/>
    <p:sldId id="2007577484" r:id="rId16"/>
    <p:sldId id="2007577485" r:id="rId17"/>
    <p:sldId id="2007577486" r:id="rId18"/>
    <p:sldId id="290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4/12/2023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p:transition spd="slow" advClick="0" advTm="2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microsoft.com/office/2007/relationships/hdphoto" Target="../media/hdphoto7.wdp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79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image" Target="../media/image28.png"/><Relationship Id="rId21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5" Type="http://schemas.openxmlformats.org/officeDocument/2006/relationships/image" Target="../media/image15.png"/><Relationship Id="rId10" Type="http://schemas.openxmlformats.org/officeDocument/2006/relationships/image" Target="../media/image33.png"/><Relationship Id="rId19" Type="http://schemas.openxmlformats.org/officeDocument/2006/relationships/image" Target="../media/image21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40.png"/><Relationship Id="rId3" Type="http://schemas.openxmlformats.org/officeDocument/2006/relationships/audio" Target="NULL" TargetMode="External"/><Relationship Id="rId21" Type="http://schemas.openxmlformats.org/officeDocument/2006/relationships/image" Target="../media/image51.png"/><Relationship Id="rId7" Type="http://schemas.openxmlformats.org/officeDocument/2006/relationships/audio" Target="../media/audio1.wav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7.png"/><Relationship Id="rId10" Type="http://schemas.openxmlformats.org/officeDocument/2006/relationships/slide" Target="slide5.xml"/><Relationship Id="rId19" Type="http://schemas.openxmlformats.org/officeDocument/2006/relationships/image" Target="../media/image50.png"/><Relationship Id="rId4" Type="http://schemas.microsoft.com/office/2007/relationships/media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audio" Target="NULL" TargetMode="External"/><Relationship Id="rId21" Type="http://schemas.openxmlformats.org/officeDocument/2006/relationships/image" Target="../media/image55.png"/><Relationship Id="rId7" Type="http://schemas.openxmlformats.org/officeDocument/2006/relationships/audio" Target="../media/audio1.wav"/><Relationship Id="rId12" Type="http://schemas.openxmlformats.org/officeDocument/2006/relationships/image" Target="../media/image45.png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8.png"/><Relationship Id="rId10" Type="http://schemas.openxmlformats.org/officeDocument/2006/relationships/slide" Target="slide6.xml"/><Relationship Id="rId19" Type="http://schemas.microsoft.com/office/2007/relationships/hdphoto" Target="../media/hdphoto5.wdp"/><Relationship Id="rId4" Type="http://schemas.microsoft.com/office/2007/relationships/media" Target="../media/media3.mp3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7.png"/><Relationship Id="rId18" Type="http://schemas.openxmlformats.org/officeDocument/2006/relationships/image" Target="../media/image57.png"/><Relationship Id="rId3" Type="http://schemas.openxmlformats.org/officeDocument/2006/relationships/audio" Target="NULL" TargetMode="External"/><Relationship Id="rId21" Type="http://schemas.openxmlformats.org/officeDocument/2006/relationships/image" Target="../media/image59.png"/><Relationship Id="rId7" Type="http://schemas.openxmlformats.org/officeDocument/2006/relationships/audio" Target="../media/audio1.wav"/><Relationship Id="rId12" Type="http://schemas.openxmlformats.org/officeDocument/2006/relationships/image" Target="../media/image46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9.png"/><Relationship Id="rId10" Type="http://schemas.openxmlformats.org/officeDocument/2006/relationships/slide" Target="slide10.xml"/><Relationship Id="rId19" Type="http://schemas.openxmlformats.org/officeDocument/2006/relationships/image" Target="../media/image58.png"/><Relationship Id="rId4" Type="http://schemas.microsoft.com/office/2007/relationships/media" Target="../media/media3.mp3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18" Type="http://schemas.openxmlformats.org/officeDocument/2006/relationships/image" Target="../media/image21.png"/><Relationship Id="rId3" Type="http://schemas.openxmlformats.org/officeDocument/2006/relationships/image" Target="../media/image28.png"/><Relationship Id="rId21" Type="http://schemas.openxmlformats.org/officeDocument/2006/relationships/image" Target="../media/image60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5" Type="http://schemas.openxmlformats.org/officeDocument/2006/relationships/image" Target="../media/image16.png"/><Relationship Id="rId10" Type="http://schemas.openxmlformats.org/officeDocument/2006/relationships/image" Target="../media/image33.png"/><Relationship Id="rId19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713001" y="2815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E68D3-9678-D761-C1EA-D3B5722612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244" y="1782563"/>
            <a:ext cx="10339712" cy="312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58F2D-545C-8146-9BA6-8C2AF33B0090}"/>
              </a:ext>
            </a:extLst>
          </p:cNvPr>
          <p:cNvSpPr txBox="1"/>
          <p:nvPr/>
        </p:nvSpPr>
        <p:spPr>
          <a:xfrm>
            <a:off x="4914900" y="4181475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224142-D565-2BA3-1B23-73791FF8326A}"/>
              </a:ext>
            </a:extLst>
          </p:cNvPr>
          <p:cNvGrpSpPr/>
          <p:nvPr/>
        </p:nvGrpSpPr>
        <p:grpSpPr>
          <a:xfrm>
            <a:off x="451865" y="1674114"/>
            <a:ext cx="5920359" cy="587442"/>
            <a:chOff x="585215" y="1816989"/>
            <a:chExt cx="5920359" cy="5874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A62160-FE3C-1276-D647-B57E3307521A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546D49-D4FB-DB82-F568-5BBE86C13EC3}"/>
                </a:ext>
              </a:extLst>
            </p:cNvPr>
            <p:cNvSpPr/>
            <p:nvPr/>
          </p:nvSpPr>
          <p:spPr>
            <a:xfrm>
              <a:off x="359206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97251A-1533-860A-2A08-79504DA2AD16}"/>
              </a:ext>
            </a:extLst>
          </p:cNvPr>
          <p:cNvSpPr txBox="1"/>
          <p:nvPr/>
        </p:nvSpPr>
        <p:spPr>
          <a:xfrm>
            <a:off x="473583" y="253250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90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EAB3C-2E6B-2630-6849-4D4BA741D3FC}"/>
              </a:ext>
            </a:extLst>
          </p:cNvPr>
          <p:cNvSpPr txBox="1"/>
          <p:nvPr/>
        </p:nvSpPr>
        <p:spPr>
          <a:xfrm>
            <a:off x="6640830" y="2692527"/>
            <a:ext cx="635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78F484-DC76-402B-36D1-FE201B9601F1}"/>
              </a:ext>
            </a:extLst>
          </p:cNvPr>
          <p:cNvGrpSpPr/>
          <p:nvPr/>
        </p:nvGrpSpPr>
        <p:grpSpPr>
          <a:xfrm>
            <a:off x="6071615" y="1683639"/>
            <a:ext cx="5920359" cy="616017"/>
            <a:chOff x="585215" y="1788414"/>
            <a:chExt cx="5920359" cy="6160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435D9D-035C-805F-DCFE-F060FD5D0CD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F5C24F1-D9EA-85C2-5666-A4BE92B573EE}"/>
                </a:ext>
              </a:extLst>
            </p:cNvPr>
            <p:cNvSpPr/>
            <p:nvPr/>
          </p:nvSpPr>
          <p:spPr>
            <a:xfrm>
              <a:off x="3773043" y="17884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1D4EC-D03F-A1BF-F0D9-1FED7798EBED}"/>
              </a:ext>
            </a:extLst>
          </p:cNvPr>
          <p:cNvGrpSpPr/>
          <p:nvPr/>
        </p:nvGrpSpPr>
        <p:grpSpPr>
          <a:xfrm>
            <a:off x="366140" y="3902964"/>
            <a:ext cx="5920359" cy="587442"/>
            <a:chOff x="585215" y="1816989"/>
            <a:chExt cx="5920359" cy="587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5CB709-5863-EE7F-63DF-0038445B835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839648-858A-D0CC-EE64-19CB01388B6E}"/>
                </a:ext>
              </a:extLst>
            </p:cNvPr>
            <p:cNvSpPr/>
            <p:nvPr/>
          </p:nvSpPr>
          <p:spPr>
            <a:xfrm>
              <a:off x="380161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246AB-2EE3-DBB7-752E-ADCE554D4EFC}"/>
              </a:ext>
            </a:extLst>
          </p:cNvPr>
          <p:cNvGrpSpPr/>
          <p:nvPr/>
        </p:nvGrpSpPr>
        <p:grpSpPr>
          <a:xfrm>
            <a:off x="5985890" y="3943731"/>
            <a:ext cx="5920359" cy="584775"/>
            <a:chOff x="585215" y="1819656"/>
            <a:chExt cx="5920359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DFAA54-99A0-9E33-B494-6F3D2A9F647E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40338CB-B477-A989-4D67-8A7CD55A3595}"/>
                </a:ext>
              </a:extLst>
            </p:cNvPr>
            <p:cNvSpPr/>
            <p:nvPr/>
          </p:nvSpPr>
          <p:spPr>
            <a:xfrm>
              <a:off x="3420618" y="18265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5180C3-66CA-4C52-4614-C936B004798A}"/>
              </a:ext>
            </a:extLst>
          </p:cNvPr>
          <p:cNvSpPr/>
          <p:nvPr/>
        </p:nvSpPr>
        <p:spPr>
          <a:xfrm>
            <a:off x="3387471" y="1604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E1F3B9-9C41-8A2B-FE4D-0DC60E3825DA}"/>
              </a:ext>
            </a:extLst>
          </p:cNvPr>
          <p:cNvSpPr/>
          <p:nvPr/>
        </p:nvSpPr>
        <p:spPr>
          <a:xfrm>
            <a:off x="9188196" y="1594865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568833" y="4542282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12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18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B67270-000E-5E17-EA9F-A8999687954D}"/>
              </a:ext>
            </a:extLst>
          </p:cNvPr>
          <p:cNvSpPr/>
          <p:nvPr/>
        </p:nvSpPr>
        <p:spPr>
          <a:xfrm>
            <a:off x="3539871" y="38522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2061C7-3429-1631-DB8C-8C3FD8F6A8C0}"/>
              </a:ext>
            </a:extLst>
          </p:cNvPr>
          <p:cNvSpPr txBox="1"/>
          <p:nvPr/>
        </p:nvSpPr>
        <p:spPr>
          <a:xfrm>
            <a:off x="6426708" y="464705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280AAA-7336-FCCC-8C03-CC4FF6632EA2}"/>
              </a:ext>
            </a:extLst>
          </p:cNvPr>
          <p:cNvSpPr/>
          <p:nvPr/>
        </p:nvSpPr>
        <p:spPr>
          <a:xfrm>
            <a:off x="8769096" y="3890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7" grpId="0" animBg="1"/>
      <p:bldP spid="28" grpId="0" animBg="1"/>
      <p:bldP spid="3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5" y="474278"/>
            <a:ext cx="936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104900" y="2000250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năm = 12 tháng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nay Mi đã được 6 năm 3 tháng tuổi. Vậy sau 9 tháng nữa thì My tròn 7 tuổi.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(Vì 12 tháng – 3 tháng = 9 tháng).</a:t>
            </a:r>
          </a:p>
        </p:txBody>
      </p:sp>
    </p:spTree>
    <p:extLst>
      <p:ext uri="{BB962C8B-B14F-4D97-AF65-F5344CB8AC3E}">
        <p14:creationId xmlns:p14="http://schemas.microsoft.com/office/powerpoint/2010/main" val="34504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6" y="474278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047750" y="3133725"/>
            <a:ext cx="10229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sinh ra vào tháng 1, Mai sinh sau Việt 3 tháng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sinh ra vào tháng 4.</a:t>
            </a:r>
          </a:p>
          <a:p>
            <a:pPr marL="457200" lvl="0" indent="-457200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sinh ra trước Nam 8 tháng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ậy Nam sinh ra vào tháng 12. (Vì 8 + 4 = 12)</a:t>
            </a:r>
          </a:p>
        </p:txBody>
      </p:sp>
    </p:spTree>
    <p:extLst>
      <p:ext uri="{BB962C8B-B14F-4D97-AF65-F5344CB8AC3E}">
        <p14:creationId xmlns:p14="http://schemas.microsoft.com/office/powerpoint/2010/main" val="18758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4A0C2-21E1-C90F-9424-0E0774D3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481012"/>
            <a:ext cx="2207441" cy="690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8A536-55A3-42EA-BCB9-63166D82F3D5}"/>
              </a:ext>
            </a:extLst>
          </p:cNvPr>
          <p:cNvSpPr txBox="1"/>
          <p:nvPr/>
        </p:nvSpPr>
        <p:spPr>
          <a:xfrm>
            <a:off x="685800" y="1143000"/>
            <a:ext cx="11220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DC30EE-5EE5-569A-9A4F-23FAC4B1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180" y="4125859"/>
            <a:ext cx="2990850" cy="22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7E261-4768-BCB3-9BBE-F7AE98E3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45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CD78C2-52B4-F209-28EA-FA4F6B5CD89C}"/>
              </a:ext>
            </a:extLst>
          </p:cNvPr>
          <p:cNvGrpSpPr/>
          <p:nvPr/>
        </p:nvGrpSpPr>
        <p:grpSpPr>
          <a:xfrm>
            <a:off x="5410200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239C5B-4E78-B7CE-5922-027F85B4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6273294-F4A3-CB15-A913-7F4347EFF97E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C9E2A-481C-F9B3-C450-45A059F7A243}"/>
              </a:ext>
            </a:extLst>
          </p:cNvPr>
          <p:cNvGrpSpPr/>
          <p:nvPr/>
        </p:nvGrpSpPr>
        <p:grpSpPr>
          <a:xfrm rot="1798602">
            <a:off x="5014823" y="3157854"/>
            <a:ext cx="1323757" cy="1385177"/>
            <a:chOff x="5362386" y="3679449"/>
            <a:chExt cx="1323757" cy="13851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C1E706-A933-188B-FD31-708A3FBB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35447">
              <a:off x="5362386" y="3679449"/>
              <a:ext cx="150618" cy="13851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ABFC898-A3B9-AF73-5362-8CF11FA9B7A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5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318525"/>
              <a:ext cx="18742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28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69296" y="491168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 2 DƯƠNG LỊCH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Bây giờ là 11 giờ 20 phút, 10 phút nữa là đến giờ ăn trưa. Hỏi đồng hồ nào dưới đây chỉ giờ ăn trưa?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80AAA-D47C-9621-FDC6-0ABA692B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2686049"/>
            <a:ext cx="9204119" cy="210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DE173E-924C-7564-6589-776D7DFCC4BC}"/>
              </a:ext>
            </a:extLst>
          </p:cNvPr>
          <p:cNvSpPr/>
          <p:nvPr/>
        </p:nvSpPr>
        <p:spPr>
          <a:xfrm>
            <a:off x="8943975" y="271462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095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Bây giờ là 3 giờ 15 phút, các bạn đã ra chơi được 15 phút. Vậy đồng hồ chỉ 3 giờ là lúc bắt đầu ra chơi.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282AD-90EE-1413-EA76-1777B1BCD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4" y="2581274"/>
            <a:ext cx="9648825" cy="21271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05512F-D62D-72BA-09C4-01F0082C44C5}"/>
              </a:ext>
            </a:extLst>
          </p:cNvPr>
          <p:cNvSpPr/>
          <p:nvPr/>
        </p:nvSpPr>
        <p:spPr>
          <a:xfrm>
            <a:off x="5410200" y="261937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7" grpId="0" animBg="1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534</Words>
  <Application>Microsoft Office PowerPoint</Application>
  <PresentationFormat>Widescreen</PresentationFormat>
  <Paragraphs>86</Paragraphs>
  <Slides>16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SimSun</vt:lpstr>
      <vt:lpstr>#9Slide07 IcielKoni</vt:lpstr>
      <vt:lpstr>Algerian</vt:lpstr>
      <vt:lpstr>Arial</vt:lpstr>
      <vt:lpstr>Calibri</vt:lpstr>
      <vt:lpstr>Cambria</vt:lpstr>
      <vt:lpstr>Cambria Math</vt:lpstr>
      <vt:lpstr>等线</vt:lpstr>
      <vt:lpstr>Helvetica</vt:lpstr>
      <vt:lpstr>Montserrat</vt:lpstr>
      <vt:lpstr>UTM Avo</vt:lpstr>
      <vt:lpstr>Vogue-ExtraBold</vt:lpstr>
      <vt:lpstr>Wingdings</vt:lpstr>
      <vt:lpstr>思源黑体</vt:lpstr>
      <vt:lpstr>思源黑体 CN Medium</vt:lpstr>
      <vt:lpstr>pikbest</vt:lpstr>
      <vt:lpstr>Office 主题​​</vt:lpstr>
      <vt:lpstr>2_pikbest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2023-02-05T09:52:32Z</dcterms:created>
  <dcterms:modified xsi:type="dcterms:W3CDTF">2023-04-12T05:50:14Z</dcterms:modified>
</cp:coreProperties>
</file>