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71" r:id="rId4"/>
    <p:sldId id="280" r:id="rId5"/>
    <p:sldId id="281" r:id="rId6"/>
    <p:sldId id="282" r:id="rId7"/>
    <p:sldId id="283" r:id="rId8"/>
    <p:sldId id="277" r:id="rId9"/>
    <p:sldId id="266" r:id="rId10"/>
    <p:sldId id="270" r:id="rId11"/>
    <p:sldId id="272" r:id="rId12"/>
    <p:sldId id="274" r:id="rId13"/>
    <p:sldId id="276" r:id="rId14"/>
    <p:sldId id="261" r:id="rId15"/>
    <p:sldId id="27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78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Dương Anh" userId="f176297b6d7ed39e" providerId="LiveId" clId="{C3CF6956-7C16-4631-887E-01211DCD8279}"/>
    <pc:docChg chg="undo custSel modSld">
      <pc:chgData name="Minh Dương Anh" userId="f176297b6d7ed39e" providerId="LiveId" clId="{C3CF6956-7C16-4631-887E-01211DCD8279}" dt="2023-03-12T16:21:18.509" v="99" actId="1076"/>
      <pc:docMkLst>
        <pc:docMk/>
      </pc:docMkLst>
      <pc:sldChg chg="delSp modSp mod modAnim">
        <pc:chgData name="Minh Dương Anh" userId="f176297b6d7ed39e" providerId="LiveId" clId="{C3CF6956-7C16-4631-887E-01211DCD8279}" dt="2023-03-12T16:21:18.509" v="99" actId="1076"/>
        <pc:sldMkLst>
          <pc:docMk/>
          <pc:sldMk cId="562573195" sldId="256"/>
        </pc:sldMkLst>
        <pc:spChg chg="mod">
          <ac:chgData name="Minh Dương Anh" userId="f176297b6d7ed39e" providerId="LiveId" clId="{C3CF6956-7C16-4631-887E-01211DCD8279}" dt="2023-03-12T16:01:47.418" v="14" actId="20577"/>
          <ac:spMkLst>
            <pc:docMk/>
            <pc:sldMk cId="562573195" sldId="256"/>
            <ac:spMk id="9" creationId="{00000000-0000-0000-0000-000000000000}"/>
          </ac:spMkLst>
        </pc:spChg>
        <pc:spChg chg="mod">
          <ac:chgData name="Minh Dương Anh" userId="f176297b6d7ed39e" providerId="LiveId" clId="{C3CF6956-7C16-4631-887E-01211DCD8279}" dt="2023-03-12T16:21:18.509" v="99" actId="1076"/>
          <ac:spMkLst>
            <pc:docMk/>
            <pc:sldMk cId="562573195" sldId="256"/>
            <ac:spMk id="10" creationId="{00000000-0000-0000-0000-000000000000}"/>
          </ac:spMkLst>
        </pc:spChg>
        <pc:spChg chg="del mod">
          <ac:chgData name="Minh Dương Anh" userId="f176297b6d7ed39e" providerId="LiveId" clId="{C3CF6956-7C16-4631-887E-01211DCD8279}" dt="2023-03-12T16:21:13.451" v="98" actId="478"/>
          <ac:spMkLst>
            <pc:docMk/>
            <pc:sldMk cId="562573195" sldId="256"/>
            <ac:spMk id="11" creationId="{00000000-0000-0000-0000-000000000000}"/>
          </ac:spMkLst>
        </pc:spChg>
      </pc:sldChg>
      <pc:sldChg chg="delSp">
        <pc:chgData name="Minh Dương Anh" userId="f176297b6d7ed39e" providerId="LiveId" clId="{C3CF6956-7C16-4631-887E-01211DCD8279}" dt="2023-03-12T16:05:30.949" v="37" actId="478"/>
        <pc:sldMkLst>
          <pc:docMk/>
          <pc:sldMk cId="2184236482" sldId="261"/>
        </pc:sldMkLst>
        <pc:spChg chg="del">
          <ac:chgData name="Minh Dương Anh" userId="f176297b6d7ed39e" providerId="LiveId" clId="{C3CF6956-7C16-4631-887E-01211DCD8279}" dt="2023-03-12T16:05:30.949" v="37" actId="478"/>
          <ac:spMkLst>
            <pc:docMk/>
            <pc:sldMk cId="2184236482" sldId="261"/>
            <ac:spMk id="19" creationId="{00000000-0000-0000-0000-000000000000}"/>
          </ac:spMkLst>
        </pc:spChg>
        <pc:grpChg chg="del">
          <ac:chgData name="Minh Dương Anh" userId="f176297b6d7ed39e" providerId="LiveId" clId="{C3CF6956-7C16-4631-887E-01211DCD8279}" dt="2023-03-12T16:05:30.949" v="37" actId="478"/>
          <ac:grpSpMkLst>
            <pc:docMk/>
            <pc:sldMk cId="2184236482" sldId="261"/>
            <ac:grpSpMk id="2" creationId="{00000000-0000-0000-0000-000000000000}"/>
          </ac:grpSpMkLst>
        </pc:grpChg>
      </pc:sldChg>
      <pc:sldChg chg="delSp modSp mod delAnim modAnim">
        <pc:chgData name="Minh Dương Anh" userId="f176297b6d7ed39e" providerId="LiveId" clId="{C3CF6956-7C16-4631-887E-01211DCD8279}" dt="2023-03-12T16:02:47.037" v="25" actId="14100"/>
        <pc:sldMkLst>
          <pc:docMk/>
          <pc:sldMk cId="2141273365" sldId="266"/>
        </pc:sldMkLst>
        <pc:spChg chg="del mod">
          <ac:chgData name="Minh Dương Anh" userId="f176297b6d7ed39e" providerId="LiveId" clId="{C3CF6956-7C16-4631-887E-01211DCD8279}" dt="2023-03-12T16:02:40.058" v="23" actId="478"/>
          <ac:spMkLst>
            <pc:docMk/>
            <pc:sldMk cId="2141273365" sldId="266"/>
            <ac:spMk id="7" creationId="{00000000-0000-0000-0000-000000000000}"/>
          </ac:spMkLst>
        </pc:spChg>
        <pc:grpChg chg="del mod">
          <ac:chgData name="Minh Dương Anh" userId="f176297b6d7ed39e" providerId="LiveId" clId="{C3CF6956-7C16-4631-887E-01211DCD8279}" dt="2023-03-12T16:02:06.882" v="16" actId="478"/>
          <ac:grpSpMkLst>
            <pc:docMk/>
            <pc:sldMk cId="2141273365" sldId="266"/>
            <ac:grpSpMk id="2" creationId="{00000000-0000-0000-0000-000000000000}"/>
          </ac:grpSpMkLst>
        </pc:grpChg>
        <pc:picChg chg="mod">
          <ac:chgData name="Minh Dương Anh" userId="f176297b6d7ed39e" providerId="LiveId" clId="{C3CF6956-7C16-4631-887E-01211DCD8279}" dt="2023-03-12T16:02:47.037" v="25" actId="14100"/>
          <ac:picMkLst>
            <pc:docMk/>
            <pc:sldMk cId="2141273365" sldId="266"/>
            <ac:picMk id="14" creationId="{00000000-0000-0000-0000-000000000000}"/>
          </ac:picMkLst>
        </pc:picChg>
      </pc:sldChg>
      <pc:sldChg chg="delSp modSp mod">
        <pc:chgData name="Minh Dương Anh" userId="f176297b6d7ed39e" providerId="LiveId" clId="{C3CF6956-7C16-4631-887E-01211DCD8279}" dt="2023-03-12T16:04:19.698" v="33" actId="14100"/>
        <pc:sldMkLst>
          <pc:docMk/>
          <pc:sldMk cId="3810830588" sldId="270"/>
        </pc:sldMkLst>
        <pc:spChg chg="del">
          <ac:chgData name="Minh Dương Anh" userId="f176297b6d7ed39e" providerId="LiveId" clId="{C3CF6956-7C16-4631-887E-01211DCD8279}" dt="2023-03-12T16:03:48.563" v="28" actId="478"/>
          <ac:spMkLst>
            <pc:docMk/>
            <pc:sldMk cId="3810830588" sldId="270"/>
            <ac:spMk id="7" creationId="{00000000-0000-0000-0000-000000000000}"/>
          </ac:spMkLst>
        </pc:spChg>
        <pc:grpChg chg="del mod">
          <ac:chgData name="Minh Dương Anh" userId="f176297b6d7ed39e" providerId="LiveId" clId="{C3CF6956-7C16-4631-887E-01211DCD8279}" dt="2023-03-12T16:03:45.755" v="27" actId="478"/>
          <ac:grpSpMkLst>
            <pc:docMk/>
            <pc:sldMk cId="3810830588" sldId="270"/>
            <ac:grpSpMk id="2" creationId="{00000000-0000-0000-0000-000000000000}"/>
          </ac:grpSpMkLst>
        </pc:grpChg>
        <pc:grpChg chg="mod">
          <ac:chgData name="Minh Dương Anh" userId="f176297b6d7ed39e" providerId="LiveId" clId="{C3CF6956-7C16-4631-887E-01211DCD8279}" dt="2023-03-12T16:03:52.612" v="29" actId="1076"/>
          <ac:grpSpMkLst>
            <pc:docMk/>
            <pc:sldMk cId="3810830588" sldId="270"/>
            <ac:grpSpMk id="12" creationId="{00000000-0000-0000-0000-000000000000}"/>
          </ac:grpSpMkLst>
        </pc:grpChg>
        <pc:graphicFrameChg chg="mod modGraphic">
          <ac:chgData name="Minh Dương Anh" userId="f176297b6d7ed39e" providerId="LiveId" clId="{C3CF6956-7C16-4631-887E-01211DCD8279}" dt="2023-03-12T16:04:19.698" v="33" actId="14100"/>
          <ac:graphicFrameMkLst>
            <pc:docMk/>
            <pc:sldMk cId="3810830588" sldId="270"/>
            <ac:graphicFrameMk id="13" creationId="{8C31422A-2D0D-4E35-9808-5C37630F5374}"/>
          </ac:graphicFrameMkLst>
        </pc:graphicFrameChg>
      </pc:sldChg>
      <pc:sldChg chg="delSp">
        <pc:chgData name="Minh Dương Anh" userId="f176297b6d7ed39e" providerId="LiveId" clId="{C3CF6956-7C16-4631-887E-01211DCD8279}" dt="2023-03-12T16:04:56.103" v="34" actId="478"/>
        <pc:sldMkLst>
          <pc:docMk/>
          <pc:sldMk cId="815856129" sldId="272"/>
        </pc:sldMkLst>
        <pc:spChg chg="del">
          <ac:chgData name="Minh Dương Anh" userId="f176297b6d7ed39e" providerId="LiveId" clId="{C3CF6956-7C16-4631-887E-01211DCD8279}" dt="2023-03-12T16:04:56.103" v="34" actId="478"/>
          <ac:spMkLst>
            <pc:docMk/>
            <pc:sldMk cId="815856129" sldId="272"/>
            <ac:spMk id="37" creationId="{00000000-0000-0000-0000-000000000000}"/>
          </ac:spMkLst>
        </pc:spChg>
        <pc:grpChg chg="del">
          <ac:chgData name="Minh Dương Anh" userId="f176297b6d7ed39e" providerId="LiveId" clId="{C3CF6956-7C16-4631-887E-01211DCD8279}" dt="2023-03-12T16:04:56.103" v="34" actId="478"/>
          <ac:grpSpMkLst>
            <pc:docMk/>
            <pc:sldMk cId="815856129" sldId="272"/>
            <ac:grpSpMk id="2" creationId="{00000000-0000-0000-0000-000000000000}"/>
          </ac:grpSpMkLst>
        </pc:grpChg>
      </pc:sldChg>
      <pc:sldChg chg="delSp">
        <pc:chgData name="Minh Dương Anh" userId="f176297b6d7ed39e" providerId="LiveId" clId="{C3CF6956-7C16-4631-887E-01211DCD8279}" dt="2023-03-12T16:05:11.865" v="35" actId="478"/>
        <pc:sldMkLst>
          <pc:docMk/>
          <pc:sldMk cId="570955877" sldId="274"/>
        </pc:sldMkLst>
        <pc:spChg chg="del">
          <ac:chgData name="Minh Dương Anh" userId="f176297b6d7ed39e" providerId="LiveId" clId="{C3CF6956-7C16-4631-887E-01211DCD8279}" dt="2023-03-12T16:05:11.865" v="35" actId="478"/>
          <ac:spMkLst>
            <pc:docMk/>
            <pc:sldMk cId="570955877" sldId="274"/>
            <ac:spMk id="37" creationId="{00000000-0000-0000-0000-000000000000}"/>
          </ac:spMkLst>
        </pc:spChg>
        <pc:grpChg chg="del">
          <ac:chgData name="Minh Dương Anh" userId="f176297b6d7ed39e" providerId="LiveId" clId="{C3CF6956-7C16-4631-887E-01211DCD8279}" dt="2023-03-12T16:05:11.865" v="35" actId="478"/>
          <ac:grpSpMkLst>
            <pc:docMk/>
            <pc:sldMk cId="570955877" sldId="274"/>
            <ac:grpSpMk id="2" creationId="{00000000-0000-0000-0000-000000000000}"/>
          </ac:grpSpMkLst>
        </pc:grpChg>
      </pc:sldChg>
      <pc:sldChg chg="delSp">
        <pc:chgData name="Minh Dương Anh" userId="f176297b6d7ed39e" providerId="LiveId" clId="{C3CF6956-7C16-4631-887E-01211DCD8279}" dt="2023-03-12T16:05:23.980" v="36" actId="478"/>
        <pc:sldMkLst>
          <pc:docMk/>
          <pc:sldMk cId="3127321185" sldId="276"/>
        </pc:sldMkLst>
        <pc:spChg chg="del">
          <ac:chgData name="Minh Dương Anh" userId="f176297b6d7ed39e" providerId="LiveId" clId="{C3CF6956-7C16-4631-887E-01211DCD8279}" dt="2023-03-12T16:05:23.980" v="36" actId="478"/>
          <ac:spMkLst>
            <pc:docMk/>
            <pc:sldMk cId="3127321185" sldId="276"/>
            <ac:spMk id="37" creationId="{00000000-0000-0000-0000-000000000000}"/>
          </ac:spMkLst>
        </pc:spChg>
        <pc:grpChg chg="del">
          <ac:chgData name="Minh Dương Anh" userId="f176297b6d7ed39e" providerId="LiveId" clId="{C3CF6956-7C16-4631-887E-01211DCD8279}" dt="2023-03-12T16:05:23.980" v="36" actId="478"/>
          <ac:grpSpMkLst>
            <pc:docMk/>
            <pc:sldMk cId="3127321185" sldId="276"/>
            <ac:grpSpMk id="2" creationId="{00000000-0000-0000-0000-000000000000}"/>
          </ac:grpSpMkLst>
        </pc:grpChg>
      </pc:sldChg>
      <pc:sldChg chg="addSp delSp modSp mod">
        <pc:chgData name="Minh Dương Anh" userId="f176297b6d7ed39e" providerId="LiveId" clId="{C3CF6956-7C16-4631-887E-01211DCD8279}" dt="2023-03-12T16:20:32.322" v="94" actId="113"/>
        <pc:sldMkLst>
          <pc:docMk/>
          <pc:sldMk cId="3823066714" sldId="277"/>
        </pc:sldMkLst>
        <pc:spChg chg="mod">
          <ac:chgData name="Minh Dương Anh" userId="f176297b6d7ed39e" providerId="LiveId" clId="{C3CF6956-7C16-4631-887E-01211DCD8279}" dt="2023-03-12T16:06:18.110" v="79"/>
          <ac:spMkLst>
            <pc:docMk/>
            <pc:sldMk cId="3823066714" sldId="277"/>
            <ac:spMk id="2" creationId="{00000000-0000-0000-0000-000000000000}"/>
          </ac:spMkLst>
        </pc:spChg>
        <pc:spChg chg="del mod">
          <ac:chgData name="Minh Dương Anh" userId="f176297b6d7ed39e" providerId="LiveId" clId="{C3CF6956-7C16-4631-887E-01211DCD8279}" dt="2023-03-12T16:06:22.456" v="81" actId="478"/>
          <ac:spMkLst>
            <pc:docMk/>
            <pc:sldMk cId="3823066714" sldId="277"/>
            <ac:spMk id="3" creationId="{00000000-0000-0000-0000-000000000000}"/>
          </ac:spMkLst>
        </pc:spChg>
        <pc:spChg chg="add mod">
          <ac:chgData name="Minh Dương Anh" userId="f176297b6d7ed39e" providerId="LiveId" clId="{C3CF6956-7C16-4631-887E-01211DCD8279}" dt="2023-03-12T16:20:32.322" v="94" actId="113"/>
          <ac:spMkLst>
            <pc:docMk/>
            <pc:sldMk cId="3823066714" sldId="277"/>
            <ac:spMk id="4" creationId="{1BD130F4-C082-D31B-0E0D-D126E00800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ĐỨC GIANG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7419" y="3124200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9479" y="595541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3556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276600"/>
            <a:ext cx="14648974" cy="1524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200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5212676" y="597791"/>
            <a:ext cx="4282716" cy="1388533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916194" y="1165015"/>
            <a:ext cx="7579197" cy="4306421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1" y="4839864"/>
            <a:ext cx="4914104" cy="398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3214784" y="2633956"/>
            <a:ext cx="514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9143278" y="2388923"/>
            <a:ext cx="6554416" cy="3421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9872233" y="3750793"/>
            <a:ext cx="429429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9 999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5212676" y="597791"/>
            <a:ext cx="4282716" cy="1388533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916194" y="1165015"/>
            <a:ext cx="7579197" cy="4306421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1" y="4839864"/>
            <a:ext cx="4914104" cy="398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3214784" y="2633956"/>
            <a:ext cx="514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9143278" y="2388923"/>
            <a:ext cx="6554416" cy="3421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9872233" y="3750793"/>
            <a:ext cx="429429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1 000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5212676" y="597791"/>
            <a:ext cx="4282716" cy="1388533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32719" y="1165015"/>
            <a:ext cx="8439514" cy="4306421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1" y="4839864"/>
            <a:ext cx="4914104" cy="398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880519" y="2633956"/>
            <a:ext cx="54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9143278" y="2388923"/>
            <a:ext cx="6554416" cy="3421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9872233" y="3750793"/>
            <a:ext cx="429429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9 876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5212676" y="597791"/>
            <a:ext cx="4282716" cy="1388533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32719" y="1165015"/>
            <a:ext cx="8439514" cy="4306421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1" y="4839864"/>
            <a:ext cx="4914104" cy="398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880519" y="2633956"/>
            <a:ext cx="54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9143278" y="2388923"/>
            <a:ext cx="6554416" cy="3421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9872233" y="3750793"/>
            <a:ext cx="429429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1 023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7419" y="3124200"/>
            <a:ext cx="144018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096000"/>
            <a:ext cx="5616086" cy="3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30F4-C082-D31B-0E0D-D126E00800FD}"/>
              </a:ext>
            </a:extLst>
          </p:cNvPr>
          <p:cNvSpPr txBox="1"/>
          <p:nvPr/>
        </p:nvSpPr>
        <p:spPr>
          <a:xfrm>
            <a:off x="1280319" y="2667000"/>
            <a:ext cx="14020800" cy="416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đọc, viết các số có năm chữ 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nl-N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Làm quen với tia số biểu diễn các số có năm chữ số. Điền số vào tia số cho trước.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phân tích cấu tạo số, đọc và viết được các số có năm chữ số.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19" y="0"/>
            <a:ext cx="11658600" cy="7543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68580" y="8187511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7CC18-12BA-B2DC-E28F-5450C64AE297}"/>
              </a:ext>
            </a:extLst>
          </p:cNvPr>
          <p:cNvSpPr/>
          <p:nvPr/>
        </p:nvSpPr>
        <p:spPr>
          <a:xfrm>
            <a:off x="1813719" y="4419599"/>
            <a:ext cx="13639800" cy="376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20F2E8-63A2-11A8-03BD-290C70ADF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492"/>
              </p:ext>
            </p:extLst>
          </p:nvPr>
        </p:nvGraphicFramePr>
        <p:xfrm>
          <a:off x="2880519" y="4482375"/>
          <a:ext cx="1088814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173">
                  <a:extLst>
                    <a:ext uri="{9D8B030D-6E8A-4147-A177-3AD203B41FA5}">
                      <a16:colId xmlns:a16="http://schemas.microsoft.com/office/drawing/2014/main" val="2957835148"/>
                    </a:ext>
                  </a:extLst>
                </a:gridCol>
                <a:gridCol w="2170493">
                  <a:extLst>
                    <a:ext uri="{9D8B030D-6E8A-4147-A177-3AD203B41FA5}">
                      <a16:colId xmlns:a16="http://schemas.microsoft.com/office/drawing/2014/main" val="2362268960"/>
                    </a:ext>
                  </a:extLst>
                </a:gridCol>
                <a:gridCol w="2170493">
                  <a:extLst>
                    <a:ext uri="{9D8B030D-6E8A-4147-A177-3AD203B41FA5}">
                      <a16:colId xmlns:a16="http://schemas.microsoft.com/office/drawing/2014/main" val="1545758553"/>
                    </a:ext>
                  </a:extLst>
                </a:gridCol>
                <a:gridCol w="2170493">
                  <a:extLst>
                    <a:ext uri="{9D8B030D-6E8A-4147-A177-3AD203B41FA5}">
                      <a16:colId xmlns:a16="http://schemas.microsoft.com/office/drawing/2014/main" val="2784999854"/>
                    </a:ext>
                  </a:extLst>
                </a:gridCol>
                <a:gridCol w="2170493">
                  <a:extLst>
                    <a:ext uri="{9D8B030D-6E8A-4147-A177-3AD203B41FA5}">
                      <a16:colId xmlns:a16="http://schemas.microsoft.com/office/drawing/2014/main" val="4104277510"/>
                    </a:ext>
                  </a:extLst>
                </a:gridCol>
              </a:tblGrid>
              <a:tr h="8367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 err="1"/>
                        <a:t>chục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nghìn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nghìn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66372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52248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01893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51348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20753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7007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522DC0-9FEB-EB5A-0069-E511E7974605}"/>
              </a:ext>
            </a:extLst>
          </p:cNvPr>
          <p:cNvCxnSpPr>
            <a:cxnSpLocks/>
          </p:cNvCxnSpPr>
          <p:nvPr/>
        </p:nvCxnSpPr>
        <p:spPr>
          <a:xfrm>
            <a:off x="5090319" y="4482375"/>
            <a:ext cx="0" cy="36423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E1A62-875E-CF5C-4BBD-8278A53CEC93}"/>
              </a:ext>
            </a:extLst>
          </p:cNvPr>
          <p:cNvCxnSpPr>
            <a:cxnSpLocks/>
          </p:cNvCxnSpPr>
          <p:nvPr/>
        </p:nvCxnSpPr>
        <p:spPr>
          <a:xfrm flipH="1">
            <a:off x="2898914" y="4452486"/>
            <a:ext cx="35051" cy="367224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923BFD-E59B-4529-013D-8C8990DA04CE}"/>
              </a:ext>
            </a:extLst>
          </p:cNvPr>
          <p:cNvCxnSpPr>
            <a:cxnSpLocks/>
          </p:cNvCxnSpPr>
          <p:nvPr/>
        </p:nvCxnSpPr>
        <p:spPr>
          <a:xfrm>
            <a:off x="7223919" y="4482375"/>
            <a:ext cx="0" cy="36423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9B1EED-D2DA-5EA3-1DB7-C83BF4331BE0}"/>
              </a:ext>
            </a:extLst>
          </p:cNvPr>
          <p:cNvCxnSpPr>
            <a:cxnSpLocks/>
          </p:cNvCxnSpPr>
          <p:nvPr/>
        </p:nvCxnSpPr>
        <p:spPr>
          <a:xfrm>
            <a:off x="9433719" y="4498521"/>
            <a:ext cx="0" cy="36262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9EB072-D3B1-C88C-0CCC-7A341F58DE80}"/>
              </a:ext>
            </a:extLst>
          </p:cNvPr>
          <p:cNvCxnSpPr>
            <a:cxnSpLocks/>
          </p:cNvCxnSpPr>
          <p:nvPr/>
        </p:nvCxnSpPr>
        <p:spPr>
          <a:xfrm>
            <a:off x="11567319" y="4482375"/>
            <a:ext cx="0" cy="36423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A57DE-5DE6-1B7E-ED65-C7E4468E56BB}"/>
              </a:ext>
            </a:extLst>
          </p:cNvPr>
          <p:cNvCxnSpPr>
            <a:cxnSpLocks/>
          </p:cNvCxnSpPr>
          <p:nvPr/>
        </p:nvCxnSpPr>
        <p:spPr>
          <a:xfrm>
            <a:off x="13758725" y="4482375"/>
            <a:ext cx="0" cy="36423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7432BFA-B486-B047-C012-CFC7761617A6}"/>
              </a:ext>
            </a:extLst>
          </p:cNvPr>
          <p:cNvSpPr/>
          <p:nvPr/>
        </p:nvSpPr>
        <p:spPr>
          <a:xfrm>
            <a:off x="3162567" y="7086600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D8C02C-D36F-1EB9-988B-B119C2D54EA3}"/>
              </a:ext>
            </a:extLst>
          </p:cNvPr>
          <p:cNvSpPr/>
          <p:nvPr/>
        </p:nvSpPr>
        <p:spPr>
          <a:xfrm>
            <a:off x="11725505" y="7093045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2B53FD-DD73-9C37-6B1E-EDDB0A82E1AD}"/>
              </a:ext>
            </a:extLst>
          </p:cNvPr>
          <p:cNvSpPr/>
          <p:nvPr/>
        </p:nvSpPr>
        <p:spPr>
          <a:xfrm>
            <a:off x="11723692" y="6535892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79BA3B-B77A-38D6-7728-ED61C6371576}"/>
              </a:ext>
            </a:extLst>
          </p:cNvPr>
          <p:cNvSpPr/>
          <p:nvPr/>
        </p:nvSpPr>
        <p:spPr>
          <a:xfrm>
            <a:off x="11716673" y="5978739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BB49E-2BB5-4AC9-82EC-E0910BEA5C45}"/>
              </a:ext>
            </a:extLst>
          </p:cNvPr>
          <p:cNvSpPr/>
          <p:nvPr/>
        </p:nvSpPr>
        <p:spPr>
          <a:xfrm>
            <a:off x="11683589" y="5469121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8FA84F-074C-9834-4F82-5BFE65AAFC24}"/>
              </a:ext>
            </a:extLst>
          </p:cNvPr>
          <p:cNvSpPr/>
          <p:nvPr/>
        </p:nvSpPr>
        <p:spPr>
          <a:xfrm>
            <a:off x="7479243" y="6505665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C5A226-CCC3-7AB7-4E32-AB0BBE24C0A7}"/>
              </a:ext>
            </a:extLst>
          </p:cNvPr>
          <p:cNvSpPr/>
          <p:nvPr/>
        </p:nvSpPr>
        <p:spPr>
          <a:xfrm>
            <a:off x="7488441" y="7086600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C60589-8733-C1D4-B254-C3949746D4AF}"/>
              </a:ext>
            </a:extLst>
          </p:cNvPr>
          <p:cNvSpPr/>
          <p:nvPr/>
        </p:nvSpPr>
        <p:spPr>
          <a:xfrm>
            <a:off x="9590092" y="7178813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99AF88-5B83-97ED-93FD-120FCC9C05A3}"/>
              </a:ext>
            </a:extLst>
          </p:cNvPr>
          <p:cNvSpPr/>
          <p:nvPr/>
        </p:nvSpPr>
        <p:spPr>
          <a:xfrm>
            <a:off x="9590092" y="6629400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C3B060-6C7E-3E62-0BE3-87908FF4EE82}"/>
              </a:ext>
            </a:extLst>
          </p:cNvPr>
          <p:cNvSpPr/>
          <p:nvPr/>
        </p:nvSpPr>
        <p:spPr>
          <a:xfrm>
            <a:off x="5303840" y="7087419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5030CB-A4D8-2E1B-F9C7-953BC8CACCC1}"/>
              </a:ext>
            </a:extLst>
          </p:cNvPr>
          <p:cNvSpPr/>
          <p:nvPr/>
        </p:nvSpPr>
        <p:spPr>
          <a:xfrm>
            <a:off x="5288373" y="6580332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45EC9F-5C8D-ABF0-6575-2C64CB3EF111}"/>
              </a:ext>
            </a:extLst>
          </p:cNvPr>
          <p:cNvSpPr/>
          <p:nvPr/>
        </p:nvSpPr>
        <p:spPr>
          <a:xfrm>
            <a:off x="7470046" y="5955210"/>
            <a:ext cx="169915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968805-506E-DAC5-6EB5-F9A7DCBE9974}"/>
              </a:ext>
            </a:extLst>
          </p:cNvPr>
          <p:cNvSpPr txBox="1"/>
          <p:nvPr/>
        </p:nvSpPr>
        <p:spPr>
          <a:xfrm>
            <a:off x="2968580" y="7636013"/>
            <a:ext cx="2098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1F8D33-B7CE-6312-B108-E95D2470A786}"/>
              </a:ext>
            </a:extLst>
          </p:cNvPr>
          <p:cNvSpPr txBox="1"/>
          <p:nvPr/>
        </p:nvSpPr>
        <p:spPr>
          <a:xfrm>
            <a:off x="5163036" y="7616015"/>
            <a:ext cx="2098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73990E-A47F-0ACC-6AA4-FC10AFE28E60}"/>
              </a:ext>
            </a:extLst>
          </p:cNvPr>
          <p:cNvSpPr txBox="1"/>
          <p:nvPr/>
        </p:nvSpPr>
        <p:spPr>
          <a:xfrm>
            <a:off x="7409388" y="7570590"/>
            <a:ext cx="2098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77CC19-C09B-25DD-7494-523B4F11F8C2}"/>
              </a:ext>
            </a:extLst>
          </p:cNvPr>
          <p:cNvSpPr txBox="1"/>
          <p:nvPr/>
        </p:nvSpPr>
        <p:spPr>
          <a:xfrm>
            <a:off x="9479930" y="7642457"/>
            <a:ext cx="2098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7F70D5-6DAF-58AF-9F26-01DD1B8A1D24}"/>
              </a:ext>
            </a:extLst>
          </p:cNvPr>
          <p:cNvSpPr txBox="1"/>
          <p:nvPr/>
        </p:nvSpPr>
        <p:spPr>
          <a:xfrm>
            <a:off x="11567319" y="7597036"/>
            <a:ext cx="2098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446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Dương Anh</cp:lastModifiedBy>
  <cp:revision>130</cp:revision>
  <dcterms:created xsi:type="dcterms:W3CDTF">2022-07-10T01:37:20Z</dcterms:created>
  <dcterms:modified xsi:type="dcterms:W3CDTF">2023-03-12T23:30:15Z</dcterms:modified>
</cp:coreProperties>
</file>