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3"/>
  </p:notesMasterIdLst>
  <p:sldIdLst>
    <p:sldId id="262" r:id="rId3"/>
    <p:sldId id="264" r:id="rId4"/>
    <p:sldId id="261" r:id="rId5"/>
    <p:sldId id="267" r:id="rId6"/>
    <p:sldId id="268" r:id="rId7"/>
    <p:sldId id="269" r:id="rId8"/>
    <p:sldId id="265" r:id="rId9"/>
    <p:sldId id="257" r:id="rId10"/>
    <p:sldId id="258" r:id="rId11"/>
    <p:sldId id="25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41F1-8836-470B-9A1E-E24C1ADE941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E7B8-7CF7-4013-917A-68B8CA43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90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B2CA-119A-420A-894E-36C7E16D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FDA92-D5B8-450D-BE13-1BD98729B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5F1A-1111-411E-9DB2-24897E7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217B-CCB1-41B8-93E7-9152D706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9F9A-4AB6-4BBE-AED2-E58A6C54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D420-3819-4A46-9A32-38D7F8D6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167D-9827-4EA5-A243-5712327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2B1C-EA3B-4C9C-94CC-2FE99F12F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AB04E-4A8A-4B1D-B336-C8C6725A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D01FC-3073-4C1A-ADF3-31A8B530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1CBB-ED74-4974-990F-FE291DBA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E3C4-1239-4950-A9B8-ED260B72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D9A43-4B68-45D5-AA9C-06175D83F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D96B1-D57E-475F-8EBA-E7657C72C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70A59-D5EA-49A6-82E7-4C06F525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A71E-95B3-4AB0-9589-2A1B3FC4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C92F8-AAFA-4407-9EBE-E62E703A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4F3F-D7D1-4DFB-8DAC-933584E3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4FBF6-2FCA-4A1B-8188-3FF02CE54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07643-63B8-4D29-BC63-79B32EF1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4E20-5661-488A-BD51-D9CF601F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CA89-CA6B-47D6-B542-EE0BA47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E8445-E020-40AE-9337-E2D376E2F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C49C5-543A-4CEC-ABD2-7BD591D0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3819E-FEA0-48E9-AEF5-078B262D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339-759B-4FCE-B655-C7BFBF20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02C5-6EA0-4A5F-9EDC-2072DD4A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9529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8669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24132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53180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21A7-FB05-474B-8165-732AF01B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D44C-BF46-42C7-B2D5-CF2715A4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1B5D-3C4B-46E8-A052-D40F2D71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A5CD-D90F-43FC-8025-76F831D5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0A62-1DBF-47D6-84ED-0ACC4FE3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0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0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4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02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35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7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9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98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4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1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9C8-040C-48E1-B2F3-324400C5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0B97-C3E1-412F-98EB-35E5748D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456AC-188E-4353-90DB-3BCE1D85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7927-A9B4-413D-B1C1-1AAB192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F8ED-7AE8-4377-A767-2FA2E3CB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5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82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81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826175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8A63-BCA0-4A94-BAAB-DEF39F2F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C969-391D-4C70-8950-BC0341632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9E13D-B378-4A4D-8FA6-7A982EF70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F9BE2-FAB7-4E49-BAE6-58E4998F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235DB-5FC1-4817-900C-1FB8F72B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512BF-2F1C-4B9D-9904-CF8CF88F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BE2-B33A-42AF-B234-01B008E1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047A-5D57-4BE5-A882-77B78674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9C22-3959-4F9F-BD3D-2389FF2D7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1231-0AB1-4E45-AB1D-C1CCF8C68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09523-605F-499E-8B5D-74EA17F1F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C528D-FB42-4FB2-8EAD-6E67BB09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43D50-FD48-4BEB-96EB-3EE28B64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77E44-40DF-47C2-9B54-131C6CA2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5FA8-906C-4619-8705-0516F13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3D299-B406-4D6F-ACFC-C38240BE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F76D-63BF-441C-9A49-42EFC56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4232-3B1C-43A1-9F8B-E14D97C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9DCE1-22C8-415E-9A12-0B4BED80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D57B6-7C7F-4C3C-8976-F111241A7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9E09A-8D3A-460F-8864-815FB41FC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D80D-8E06-47F4-BCB8-857169840EB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DB8F-84E1-4B77-9DBF-2F4B7B2D1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92C3-18EC-4B03-B38B-53E2A4259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  <p:sldLayoutId id="2147483664" r:id="rId16"/>
    <p:sldLayoutId id="2147483667" r:id="rId17"/>
    <p:sldLayoutId id="2147483666" r:id="rId18"/>
    <p:sldLayoutId id="214748366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9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0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1" r:id="rId13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59: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năm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100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000 (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2)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  <p:sp>
        <p:nvSpPr>
          <p:cNvPr id="21" name="TextBox 71">
            <a:extLst>
              <a:ext uri="{FF2B5EF4-FFF2-40B4-BE49-F238E27FC236}">
                <a16:creationId xmlns:a16="http://schemas.microsoft.com/office/drawing/2014/main" id="{D7F3F48F-B75A-4422-B87E-3A9A98B94B81}"/>
              </a:ext>
            </a:extLst>
          </p:cNvPr>
          <p:cNvSpPr txBox="1"/>
          <p:nvPr/>
        </p:nvSpPr>
        <p:spPr>
          <a:xfrm>
            <a:off x="2354367" y="2035961"/>
            <a:ext cx="797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11: CÁC SỐ ĐẾN 100 000</a:t>
            </a:r>
            <a:endParaRPr lang="zh-CN" altLang="en-US" sz="4000" b="1" dirty="0">
              <a:solidFill>
                <a:srgbClr val="C00000"/>
              </a:solidFill>
              <a:latin typeface="Cambria" panose="020405030504060302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805CD3-35D5-4C96-92A3-97357BAF5379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DC3A-FC1B-4862-BADC-A9A18D2A8B1C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AB69D6-1292-4C5E-A0A1-5F71278E1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6" t="42519" r="35334" b="26370"/>
          <a:stretch/>
        </p:blipFill>
        <p:spPr>
          <a:xfrm>
            <a:off x="182880" y="1328410"/>
            <a:ext cx="11686534" cy="39141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7A49ED-6998-4230-8312-30DC4B65C548}"/>
              </a:ext>
            </a:extLst>
          </p:cNvPr>
          <p:cNvSpPr txBox="1"/>
          <p:nvPr/>
        </p:nvSpPr>
        <p:spPr>
          <a:xfrm>
            <a:off x="5303520" y="197104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DA6EA9-BE91-49E0-A64C-404F321745AB}"/>
              </a:ext>
            </a:extLst>
          </p:cNvPr>
          <p:cNvSpPr txBox="1"/>
          <p:nvPr/>
        </p:nvSpPr>
        <p:spPr>
          <a:xfrm>
            <a:off x="7650480" y="197104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C0B418-3530-45E0-9BED-8C079305B25F}"/>
              </a:ext>
            </a:extLst>
          </p:cNvPr>
          <p:cNvSpPr txBox="1"/>
          <p:nvPr/>
        </p:nvSpPr>
        <p:spPr>
          <a:xfrm>
            <a:off x="10149840" y="212344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40CA31-6E74-481A-83D6-067F73CFC170}"/>
              </a:ext>
            </a:extLst>
          </p:cNvPr>
          <p:cNvSpPr txBox="1"/>
          <p:nvPr/>
        </p:nvSpPr>
        <p:spPr>
          <a:xfrm>
            <a:off x="9997440" y="356616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03AD17-010C-4C84-8733-630589858502}"/>
              </a:ext>
            </a:extLst>
          </p:cNvPr>
          <p:cNvSpPr txBox="1"/>
          <p:nvPr/>
        </p:nvSpPr>
        <p:spPr>
          <a:xfrm>
            <a:off x="609600" y="375665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17631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vi-VN" sz="533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800" b="1">
                <a:solidFill>
                  <a:srgbClr val="FF0000"/>
                </a:solidFill>
                <a:latin typeface="Calibri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39 999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40 000 là…</a:t>
            </a: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39 999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39 000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40 001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39 990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12 533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12 534 là số liền sau của số nào?</a:t>
            </a: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D.right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12 535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12 536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12 537  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54 688 và 54 690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54 689 là số nằm giữa hai số nào?</a:t>
            </a: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54 690 và 54 691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54 688 và 54 900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54 688 và 54 700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 100 000</a:t>
            </a:r>
            <a:endParaRPr lang="zh-CN" altLang="en-US" sz="7200" b="1" dirty="0">
              <a:solidFill>
                <a:srgbClr val="C0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2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6CDB0-8700-4F73-9BF9-64505686A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4" t="29926" r="42499" b="28296"/>
          <a:stretch/>
        </p:blipFill>
        <p:spPr>
          <a:xfrm>
            <a:off x="0" y="0"/>
            <a:ext cx="12192000" cy="66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thích hợp với cách đọc: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2DC279-F9D1-4F3D-856F-AE6EA3476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3" t="40889" r="41333" b="24148"/>
          <a:stretch/>
        </p:blipFill>
        <p:spPr>
          <a:xfrm>
            <a:off x="1056639" y="1158240"/>
            <a:ext cx="10891176" cy="50596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36D313-F972-436D-B8BD-25E89315E5EE}"/>
              </a:ext>
            </a:extLst>
          </p:cNvPr>
          <p:cNvCxnSpPr>
            <a:cxnSpLocks/>
          </p:cNvCxnSpPr>
          <p:nvPr/>
        </p:nvCxnSpPr>
        <p:spPr>
          <a:xfrm>
            <a:off x="2844800" y="2550160"/>
            <a:ext cx="2407920" cy="27736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9764E8A-35C9-4DF3-BDA1-74CC25EFFAE9}"/>
              </a:ext>
            </a:extLst>
          </p:cNvPr>
          <p:cNvCxnSpPr>
            <a:cxnSpLocks/>
          </p:cNvCxnSpPr>
          <p:nvPr/>
        </p:nvCxnSpPr>
        <p:spPr>
          <a:xfrm>
            <a:off x="5252720" y="2387600"/>
            <a:ext cx="4287520" cy="30276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F058D78-6D12-40BF-8A07-413FE61EA43F}"/>
              </a:ext>
            </a:extLst>
          </p:cNvPr>
          <p:cNvCxnSpPr>
            <a:cxnSpLocks/>
          </p:cNvCxnSpPr>
          <p:nvPr/>
        </p:nvCxnSpPr>
        <p:spPr>
          <a:xfrm flipH="1">
            <a:off x="3220720" y="2550160"/>
            <a:ext cx="4846320" cy="28651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7F8A6CB-FFF8-4E3F-B5F3-DE786773AF96}"/>
              </a:ext>
            </a:extLst>
          </p:cNvPr>
          <p:cNvCxnSpPr>
            <a:cxnSpLocks/>
          </p:cNvCxnSpPr>
          <p:nvPr/>
        </p:nvCxnSpPr>
        <p:spPr>
          <a:xfrm flipH="1">
            <a:off x="7498080" y="2834640"/>
            <a:ext cx="3230363" cy="2580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BA8EA3-4A4F-42A9-A959-2DBDA97B322C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2E326-7AE5-41B4-9736-E3686E2CBC02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Số liền trước của số 13 450 là số nào?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FB1E9E-694E-4A34-AB4C-5EA069B55E41}"/>
              </a:ext>
            </a:extLst>
          </p:cNvPr>
          <p:cNvSpPr txBox="1"/>
          <p:nvPr/>
        </p:nvSpPr>
        <p:spPr>
          <a:xfrm>
            <a:off x="1056640" y="179326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liền sau của số 90 000 là số nào?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344CC7-7AE2-47EC-9758-E7B074484B63}"/>
              </a:ext>
            </a:extLst>
          </p:cNvPr>
          <p:cNvSpPr txBox="1"/>
          <p:nvPr/>
        </p:nvSpPr>
        <p:spPr>
          <a:xfrm>
            <a:off x="1056640" y="306326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Số liền trước của số 10 001 là số nào?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89F788-0ED4-4D13-9657-3E6E5B146739}"/>
              </a:ext>
            </a:extLst>
          </p:cNvPr>
          <p:cNvSpPr txBox="1"/>
          <p:nvPr/>
        </p:nvSpPr>
        <p:spPr>
          <a:xfrm>
            <a:off x="1056640" y="433326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Số liền sau của số 99 999 là số nào?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400618-9C7C-466A-B75F-8F42945A882A}"/>
              </a:ext>
            </a:extLst>
          </p:cNvPr>
          <p:cNvSpPr txBox="1"/>
          <p:nvPr/>
        </p:nvSpPr>
        <p:spPr>
          <a:xfrm>
            <a:off x="1422400" y="1066800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trước của 13 450 là số 13 449.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377CE4-F8AA-4C8E-93EA-F43956D72B54}"/>
              </a:ext>
            </a:extLst>
          </p:cNvPr>
          <p:cNvSpPr txBox="1"/>
          <p:nvPr/>
        </p:nvSpPr>
        <p:spPr>
          <a:xfrm>
            <a:off x="1422400" y="2397760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sau của số 90 000 là số 90 001.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F0D7BD-98FE-44CD-A226-28C7D4D1180C}"/>
              </a:ext>
            </a:extLst>
          </p:cNvPr>
          <p:cNvSpPr txBox="1"/>
          <p:nvPr/>
        </p:nvSpPr>
        <p:spPr>
          <a:xfrm>
            <a:off x="1422400" y="3657640"/>
            <a:ext cx="714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trước của số 10 001 là số 10 000.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718502-1D3F-4B16-B889-073B18F31578}"/>
              </a:ext>
            </a:extLst>
          </p:cNvPr>
          <p:cNvSpPr txBox="1"/>
          <p:nvPr/>
        </p:nvSpPr>
        <p:spPr>
          <a:xfrm>
            <a:off x="1422400" y="4917520"/>
            <a:ext cx="714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sau của số 99 999 là số 100 000.</a:t>
            </a:r>
          </a:p>
        </p:txBody>
      </p:sp>
    </p:spTree>
    <p:extLst>
      <p:ext uri="{BB962C8B-B14F-4D97-AF65-F5344CB8AC3E}">
        <p14:creationId xmlns:p14="http://schemas.microsoft.com/office/powerpoint/2010/main" val="22890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6227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257</Words>
  <Application>Microsoft Office PowerPoint</Application>
  <PresentationFormat>Widescreen</PresentationFormat>
  <Paragraphs>45</Paragraphs>
  <Slides>10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Administrator</cp:lastModifiedBy>
  <cp:revision>7</cp:revision>
  <dcterms:created xsi:type="dcterms:W3CDTF">2023-01-15T15:22:17Z</dcterms:created>
  <dcterms:modified xsi:type="dcterms:W3CDTF">2023-03-14T02:19:07Z</dcterms:modified>
</cp:coreProperties>
</file>