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07" r:id="rId3"/>
    <p:sldId id="374" r:id="rId4"/>
    <p:sldId id="376" r:id="rId5"/>
    <p:sldId id="375" r:id="rId6"/>
    <p:sldId id="377" r:id="rId7"/>
    <p:sldId id="370" r:id="rId8"/>
    <p:sldId id="284" r:id="rId9"/>
    <p:sldId id="8340" r:id="rId10"/>
    <p:sldId id="8341" r:id="rId11"/>
    <p:sldId id="8347" r:id="rId12"/>
    <p:sldId id="8348" r:id="rId13"/>
    <p:sldId id="8342" r:id="rId14"/>
    <p:sldId id="8349" r:id="rId15"/>
    <p:sldId id="8350" r:id="rId16"/>
    <p:sldId id="8354" r:id="rId17"/>
    <p:sldId id="8358" r:id="rId18"/>
    <p:sldId id="8353" r:id="rId19"/>
    <p:sldId id="8345" r:id="rId20"/>
    <p:sldId id="8356" r:id="rId21"/>
    <p:sldId id="8357" r:id="rId22"/>
    <p:sldId id="83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2CF78-61B4-44C6-B400-2B568B7D1FC3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1E4-9B88-4842-9B93-102B70E50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CC1A-3F0D-E0F0-FADB-B2EA6549B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17375-C6D8-7BCC-7342-BC16F58DA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7E1BF-C647-AFBE-2F80-5F963EF0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398C0-BA6A-0FA7-863D-AB4CE164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E6404-1014-3EF9-BB58-4DCBAE1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6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B173-7BD5-5B95-AA00-03AF3CE7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88EFB-61A0-9A01-29D9-2EFD9E2D1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6A950-D581-FA2C-6722-A7573B6A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F17BB-C5F6-58AB-D034-17830C35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D4200-B482-0488-F726-82EB383E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3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7B11E-AAA0-FF89-A6CF-B4B4C1E77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F694E-9FB1-C36D-FF7F-45668BBA9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7EE04-F7FB-7433-8E57-F8E35F18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8FCF-8DC9-A6EF-C438-04C10538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4E22A-F793-AB26-553B-4B684ACD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04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6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58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A836-F66E-8648-3A45-FB161362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4285A-30DA-E7F5-A817-96E8C16C3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7B0DC-1396-0AE0-8681-B1CDEE5E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D9EDC-6CE2-C3ED-027D-24BC0C83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AF5D7-7742-61C9-1260-DE841ECD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0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57A3-6E0A-5C42-8BCC-F012D92DE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E9975-827E-CDDA-3748-D1F23DC1B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8DFEC-D045-D8AF-FA42-9B5E081F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18634-1971-4120-CF20-F831837E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AB13E-1291-3FFB-2FC0-06883748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369B-6635-189A-E47E-AC8F1F8D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E179-6108-4749-2816-160FB9A42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A5797-DE73-1294-F6B5-D33E74BE6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25FE1-17BC-DC8D-B833-CF3D413F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5C239-53D4-9A93-545A-6C6FB4F2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2E12F-3EF7-F97A-BE62-67D222AE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41D1-14CD-A7DC-9478-6E042627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2D4D0-A8E2-29D1-4CE9-B71512D8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7C3C1-86BC-0185-E77B-6744095AC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6AF8D-C335-6917-8E78-E661EA241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3685B-DC1A-7969-6197-5B75BF4B9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578F1-9334-709A-E129-31B2E1FF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3ABC4-CFEA-1E0A-6811-09730056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E33FA-BA05-5DE1-BF57-C24E05D67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7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AB8D-F783-9D59-9B8E-5BC6FDB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087E73-425F-5B1D-B31C-A29D1659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4396E-50DD-A74C-777F-25FD82D5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8E967-0195-D822-6302-4F05620A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9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9A4B7-31D4-D06B-B1E3-1E4643D11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A040F-9A05-E7A4-9E80-A817AE9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EE304-239C-3841-7E0B-4372F9EE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E5C9-A904-C987-91E2-0A74BEF2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B62CD-9BD6-1CC8-EA2B-59DCF392C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E01D7-93E1-DDCF-DC24-7660DBC08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E230F-5099-252D-34CF-316210F9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2BC39-9119-6C52-D2B9-C699E4E6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510EA-6257-FA45-A859-3B126ABF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2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9823C-A572-BF5E-A170-0C6BB046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63CF3-3CFF-A90C-1F6C-F3FEB7EFC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EB521-2FC9-9D23-D656-3A1A013C3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A87AE-DF22-F4E5-0156-02DCDA82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3C1AA-C4FF-17BA-D9AD-EEA4C134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8CF0D-64E0-3E2E-5880-94714D09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9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EDC87-1F23-75A4-3061-128E0DB1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37046-BCDD-16F0-1F42-841603B0E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DA7FB-6753-2EED-A1E0-732669A62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1FF0A-C039-46B3-A124-D3B8F75A108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22AAE-F377-6E50-00F2-EDA8ACFD3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C85ED-4B26-A145-307E-45B4AD839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6.png"/><Relationship Id="rId7" Type="http://schemas.openxmlformats.org/officeDocument/2006/relationships/image" Target="../media/image11.jpg"/><Relationship Id="rId12" Type="http://schemas.openxmlformats.org/officeDocument/2006/relationships/image" Target="../media/image2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slide" Target="slide17.xml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6.png"/><Relationship Id="rId7" Type="http://schemas.openxmlformats.org/officeDocument/2006/relationships/image" Target="../media/image11.jpg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slide" Target="slide17.xml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0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6.png"/><Relationship Id="rId7" Type="http://schemas.openxmlformats.org/officeDocument/2006/relationships/image" Target="../media/image11.jpg"/><Relationship Id="rId12" Type="http://schemas.openxmlformats.org/officeDocument/2006/relationships/image" Target="../media/image30.png"/><Relationship Id="rId17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5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33.gif"/><Relationship Id="rId1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microsoft.com/office/2007/relationships/hdphoto" Target="../media/hdphoto3.wdp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D6FA3A-FCAE-4B5F-BA6F-7BFFA219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74" y="-385494"/>
            <a:ext cx="12238344" cy="6676604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15B39D-9083-4050-AA8B-9B3E4F3E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50" y="103614"/>
            <a:ext cx="4626570" cy="12316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13" y="5437698"/>
            <a:ext cx="579175" cy="9845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8675" y="1824372"/>
            <a:ext cx="8734568" cy="345685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708994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HÂN HOAN CHÀO ĐÓN CÁC THẦY CÔ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96" y="2323850"/>
            <a:ext cx="10194877" cy="268856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A8E9F1-A156-4CC7-B3E1-7E47FDA5B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657" y="4197248"/>
            <a:ext cx="4602029" cy="277974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2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50E9AE-AD44-317D-CFF0-72F09B3E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80F267-66A2-4A61-8A4A-6741FAA3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91" y="377775"/>
            <a:ext cx="7651433" cy="56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D9467-852F-CD56-591D-C29D158D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81614F-B117-4456-9E89-7D46878C5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536" y="589604"/>
            <a:ext cx="3035454" cy="3014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787448" y="885258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  x  3   = 9  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8FA5FE-3F73-E879-ABCB-3A326AF2E04D}"/>
              </a:ext>
            </a:extLst>
          </p:cNvPr>
          <p:cNvSpPr/>
          <p:nvPr/>
        </p:nvSpPr>
        <p:spPr>
          <a:xfrm>
            <a:off x="1695450" y="3676649"/>
            <a:ext cx="647700" cy="523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5A4E41-2DC2-BCEC-8EBD-D58D4D863C84}"/>
              </a:ext>
            </a:extLst>
          </p:cNvPr>
          <p:cNvSpPr/>
          <p:nvPr/>
        </p:nvSpPr>
        <p:spPr>
          <a:xfrm>
            <a:off x="2512220" y="3695887"/>
            <a:ext cx="576262" cy="523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CAE9AE-E9D3-215D-CAE9-0C5E3469CABD}"/>
              </a:ext>
            </a:extLst>
          </p:cNvPr>
          <p:cNvCxnSpPr>
            <a:cxnSpLocks/>
          </p:cNvCxnSpPr>
          <p:nvPr/>
        </p:nvCxnSpPr>
        <p:spPr>
          <a:xfrm>
            <a:off x="2028825" y="4305300"/>
            <a:ext cx="242890" cy="3899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7173E2C-59E3-3E3A-B6EC-7CFF60ECB74B}"/>
              </a:ext>
            </a:extLst>
          </p:cNvPr>
          <p:cNvSpPr txBox="1"/>
          <p:nvPr/>
        </p:nvSpPr>
        <p:spPr>
          <a:xfrm>
            <a:off x="1690690" y="4761935"/>
            <a:ext cx="116205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Độ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dài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cạnh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EAB081-0E04-3997-5C7B-D67E46F0DA22}"/>
              </a:ext>
            </a:extLst>
          </p:cNvPr>
          <p:cNvCxnSpPr>
            <a:cxnSpLocks/>
          </p:cNvCxnSpPr>
          <p:nvPr/>
        </p:nvCxnSpPr>
        <p:spPr>
          <a:xfrm flipH="1">
            <a:off x="2438400" y="4286062"/>
            <a:ext cx="388145" cy="4091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EDFE6C-AB13-5186-02D2-E4EE9F8765D2}"/>
              </a:ext>
            </a:extLst>
          </p:cNvPr>
          <p:cNvCxnSpPr>
            <a:cxnSpLocks/>
          </p:cNvCxnSpPr>
          <p:nvPr/>
        </p:nvCxnSpPr>
        <p:spPr>
          <a:xfrm>
            <a:off x="3515916" y="4286062"/>
            <a:ext cx="0" cy="4004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56A3BF-31CE-5F6D-FC90-08FE2C78479A}"/>
              </a:ext>
            </a:extLst>
          </p:cNvPr>
          <p:cNvSpPr txBox="1"/>
          <p:nvPr/>
        </p:nvSpPr>
        <p:spPr>
          <a:xfrm>
            <a:off x="2934891" y="4781173"/>
            <a:ext cx="116205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Diện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tích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A3F552-C63F-A8F9-1277-39951F4ACCE2}"/>
              </a:ext>
            </a:extLst>
          </p:cNvPr>
          <p:cNvSpPr/>
          <p:nvPr/>
        </p:nvSpPr>
        <p:spPr>
          <a:xfrm>
            <a:off x="3229615" y="3676649"/>
            <a:ext cx="485137" cy="523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F3F07A1-3321-9503-965D-C91E5D2C4DD8}"/>
              </a:ext>
            </a:extLst>
          </p:cNvPr>
          <p:cNvSpPr/>
          <p:nvPr/>
        </p:nvSpPr>
        <p:spPr>
          <a:xfrm>
            <a:off x="5917405" y="3492447"/>
            <a:ext cx="4981575" cy="1252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5917404" y="4798220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2" grpId="0" animBg="1"/>
      <p:bldP spid="5" grpId="0" animBg="1"/>
      <p:bldP spid="8" grpId="0" animBg="1"/>
      <p:bldP spid="18" grpId="0" animBg="1"/>
      <p:bldP spid="20" grpId="0" animBg="1"/>
      <p:bldP spid="2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C7FE0-551D-5484-EC32-7BFDF551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560507" y="682952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771582-C679-C7BB-580C-60E0E59FB652}"/>
              </a:ext>
            </a:extLst>
          </p:cNvPr>
          <p:cNvSpPr/>
          <p:nvPr/>
        </p:nvSpPr>
        <p:spPr>
          <a:xfrm>
            <a:off x="3503703" y="852764"/>
            <a:ext cx="6956245" cy="6654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EBF1E-BDE7-4CDB-E0D3-004DF297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70" y="2457864"/>
            <a:ext cx="8285524" cy="367659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C3822-985D-3D3E-2A0A-0843C88FA25B}"/>
              </a:ext>
            </a:extLst>
          </p:cNvPr>
          <p:cNvCxnSpPr>
            <a:cxnSpLocks/>
          </p:cNvCxnSpPr>
          <p:nvPr/>
        </p:nvCxnSpPr>
        <p:spPr>
          <a:xfrm>
            <a:off x="4362450" y="1087721"/>
            <a:ext cx="2736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94A8C-5AD6-74FB-AD02-16EE321A5AFE}"/>
              </a:ext>
            </a:extLst>
          </p:cNvPr>
          <p:cNvCxnSpPr>
            <a:cxnSpLocks/>
          </p:cNvCxnSpPr>
          <p:nvPr/>
        </p:nvCxnSpPr>
        <p:spPr>
          <a:xfrm>
            <a:off x="2771775" y="1402046"/>
            <a:ext cx="4019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8F2477-CF17-0446-17D5-413B0073F2C4}"/>
              </a:ext>
            </a:extLst>
          </p:cNvPr>
          <p:cNvCxnSpPr>
            <a:cxnSpLocks/>
          </p:cNvCxnSpPr>
          <p:nvPr/>
        </p:nvCxnSpPr>
        <p:spPr>
          <a:xfrm>
            <a:off x="1831870" y="2155443"/>
            <a:ext cx="3102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FE050E-80B5-85BE-52E6-78CA4A795806}"/>
              </a:ext>
            </a:extLst>
          </p:cNvPr>
          <p:cNvCxnSpPr>
            <a:cxnSpLocks/>
          </p:cNvCxnSpPr>
          <p:nvPr/>
        </p:nvCxnSpPr>
        <p:spPr>
          <a:xfrm>
            <a:off x="10448772" y="1734321"/>
            <a:ext cx="1081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2D74B1-A3E9-E53A-BDDB-C3E0B7F9BA67}"/>
              </a:ext>
            </a:extLst>
          </p:cNvPr>
          <p:cNvCxnSpPr>
            <a:cxnSpLocks/>
          </p:cNvCxnSpPr>
          <p:nvPr/>
        </p:nvCxnSpPr>
        <p:spPr>
          <a:xfrm>
            <a:off x="2845517" y="1810084"/>
            <a:ext cx="42537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EBF1E-BDE7-4CDB-E0D3-004DF297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76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marL="457200" indent="-457200" algn="just">
              <a:buAutoNum type="alphaLcParenR"/>
            </a:pP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798719" y="2688691"/>
            <a:ext cx="542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8 = 64 (cm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7C67BC5-2321-E3C8-4749-7CF7FB274A53}"/>
              </a:ext>
            </a:extLst>
          </p:cNvPr>
          <p:cNvGraphicFramePr>
            <a:graphicFrameLocks noGrp="1"/>
          </p:cNvGraphicFramePr>
          <p:nvPr/>
        </p:nvGraphicFramePr>
        <p:xfrm>
          <a:off x="7271545" y="2846062"/>
          <a:ext cx="329247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59">
                  <a:extLst>
                    <a:ext uri="{9D8B030D-6E8A-4147-A177-3AD203B41FA5}">
                      <a16:colId xmlns:a16="http://schemas.microsoft.com/office/drawing/2014/main" val="690350488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2611648584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1761791742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1608922131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722722372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2376995489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1730005263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3955768148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2457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71510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53477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879679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38005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498695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2977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54575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C3822-985D-3D3E-2A0A-0843C88FA25B}"/>
              </a:ext>
            </a:extLst>
          </p:cNvPr>
          <p:cNvCxnSpPr>
            <a:cxnSpLocks/>
          </p:cNvCxnSpPr>
          <p:nvPr/>
        </p:nvCxnSpPr>
        <p:spPr>
          <a:xfrm>
            <a:off x="4362450" y="1087721"/>
            <a:ext cx="2736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94A8C-5AD6-74FB-AD02-16EE321A5AFE}"/>
              </a:ext>
            </a:extLst>
          </p:cNvPr>
          <p:cNvCxnSpPr>
            <a:cxnSpLocks/>
          </p:cNvCxnSpPr>
          <p:nvPr/>
        </p:nvCxnSpPr>
        <p:spPr>
          <a:xfrm>
            <a:off x="2771775" y="1402046"/>
            <a:ext cx="4019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E710A91-D007-9885-C6BD-94EC5BD0A95C}"/>
              </a:ext>
            </a:extLst>
          </p:cNvPr>
          <p:cNvSpPr/>
          <p:nvPr/>
        </p:nvSpPr>
        <p:spPr>
          <a:xfrm rot="16200000">
            <a:off x="8785239" y="1026801"/>
            <a:ext cx="242347" cy="32697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91828-89BC-536D-CE93-ED2429398166}"/>
              </a:ext>
            </a:extLst>
          </p:cNvPr>
          <p:cNvSpPr txBox="1"/>
          <p:nvPr/>
        </p:nvSpPr>
        <p:spPr>
          <a:xfrm>
            <a:off x="8504902" y="2102339"/>
            <a:ext cx="96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01913-0E4F-65C6-263D-EC05C7DC9E78}"/>
              </a:ext>
            </a:extLst>
          </p:cNvPr>
          <p:cNvSpPr txBox="1"/>
          <p:nvPr/>
        </p:nvSpPr>
        <p:spPr>
          <a:xfrm>
            <a:off x="2771775" y="2136512"/>
            <a:ext cx="250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428A3F-7EFA-30AC-1AB5-9AD6575A6C00}"/>
              </a:ext>
            </a:extLst>
          </p:cNvPr>
          <p:cNvCxnSpPr>
            <a:cxnSpLocks/>
          </p:cNvCxnSpPr>
          <p:nvPr/>
        </p:nvCxnSpPr>
        <p:spPr>
          <a:xfrm>
            <a:off x="1831870" y="2155443"/>
            <a:ext cx="3102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B97D8-9CAA-5D46-E384-3A38EF5A311B}"/>
              </a:ext>
            </a:extLst>
          </p:cNvPr>
          <p:cNvCxnSpPr>
            <a:cxnSpLocks/>
          </p:cNvCxnSpPr>
          <p:nvPr/>
        </p:nvCxnSpPr>
        <p:spPr>
          <a:xfrm>
            <a:off x="10448772" y="1734321"/>
            <a:ext cx="1081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414069-EDB4-96BE-39E4-A1B2124E632B}"/>
              </a:ext>
            </a:extLst>
          </p:cNvPr>
          <p:cNvCxnSpPr>
            <a:cxnSpLocks/>
          </p:cNvCxnSpPr>
          <p:nvPr/>
        </p:nvCxnSpPr>
        <p:spPr>
          <a:xfrm>
            <a:off x="2845517" y="1810084"/>
            <a:ext cx="42537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9865DE-7622-6E71-6C90-5DE76E97B81F}"/>
              </a:ext>
            </a:extLst>
          </p:cNvPr>
          <p:cNvSpPr txBox="1"/>
          <p:nvPr/>
        </p:nvSpPr>
        <p:spPr>
          <a:xfrm>
            <a:off x="858349" y="3556456"/>
            <a:ext cx="564077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 (cm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a, 64 cm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b,55 cm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7121644B-5BDB-601C-5A23-E67146316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076133"/>
              </p:ext>
            </p:extLst>
          </p:nvPr>
        </p:nvGraphicFramePr>
        <p:xfrm>
          <a:off x="9321875" y="4668390"/>
          <a:ext cx="126180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02">
                  <a:extLst>
                    <a:ext uri="{9D8B030D-6E8A-4147-A177-3AD203B41FA5}">
                      <a16:colId xmlns:a16="http://schemas.microsoft.com/office/drawing/2014/main" val="2642384223"/>
                    </a:ext>
                  </a:extLst>
                </a:gridCol>
                <a:gridCol w="420602">
                  <a:extLst>
                    <a:ext uri="{9D8B030D-6E8A-4147-A177-3AD203B41FA5}">
                      <a16:colId xmlns:a16="http://schemas.microsoft.com/office/drawing/2014/main" val="1587255544"/>
                    </a:ext>
                  </a:extLst>
                </a:gridCol>
                <a:gridCol w="420602">
                  <a:extLst>
                    <a:ext uri="{9D8B030D-6E8A-4147-A177-3AD203B41FA5}">
                      <a16:colId xmlns:a16="http://schemas.microsoft.com/office/drawing/2014/main" val="2984588825"/>
                    </a:ext>
                  </a:extLst>
                </a:gridCol>
              </a:tblGrid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30668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207355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791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D721AC5-0B42-0D5F-A2CB-C4440014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612632"/>
              </p:ext>
            </p:extLst>
          </p:nvPr>
        </p:nvGraphicFramePr>
        <p:xfrm>
          <a:off x="9321875" y="4678098"/>
          <a:ext cx="126180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02">
                  <a:extLst>
                    <a:ext uri="{9D8B030D-6E8A-4147-A177-3AD203B41FA5}">
                      <a16:colId xmlns:a16="http://schemas.microsoft.com/office/drawing/2014/main" val="2642384223"/>
                    </a:ext>
                  </a:extLst>
                </a:gridCol>
                <a:gridCol w="420602">
                  <a:extLst>
                    <a:ext uri="{9D8B030D-6E8A-4147-A177-3AD203B41FA5}">
                      <a16:colId xmlns:a16="http://schemas.microsoft.com/office/drawing/2014/main" val="1587255544"/>
                    </a:ext>
                  </a:extLst>
                </a:gridCol>
                <a:gridCol w="420602">
                  <a:extLst>
                    <a:ext uri="{9D8B030D-6E8A-4147-A177-3AD203B41FA5}">
                      <a16:colId xmlns:a16="http://schemas.microsoft.com/office/drawing/2014/main" val="2984588825"/>
                    </a:ext>
                  </a:extLst>
                </a:gridCol>
              </a:tblGrid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30668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207355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791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B5446C8-B5EF-39F2-70F2-D36FDBBB3C73}"/>
              </a:ext>
            </a:extLst>
          </p:cNvPr>
          <p:cNvSpPr txBox="1"/>
          <p:nvPr/>
        </p:nvSpPr>
        <p:spPr>
          <a:xfrm>
            <a:off x="10542639" y="5693947"/>
            <a:ext cx="96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1026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02018 0.00486 C 0.02448 0.00602 0.03086 0.00671 0.0375 0.00671 C 0.04518 0.00671 0.05117 0.00602 0.05546 0.00486 L 0.07591 2.96296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BAD697-0CFC-9E23-8166-D132DA123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00446E0-1E75-22D8-BD53-84D2072BE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904719"/>
              </p:ext>
            </p:extLst>
          </p:nvPr>
        </p:nvGraphicFramePr>
        <p:xfrm>
          <a:off x="7681120" y="2093587"/>
          <a:ext cx="329247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59">
                  <a:extLst>
                    <a:ext uri="{9D8B030D-6E8A-4147-A177-3AD203B41FA5}">
                      <a16:colId xmlns:a16="http://schemas.microsoft.com/office/drawing/2014/main" val="690350488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2611648584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1761791742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1608922131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722722372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2376995489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1730005263"/>
                    </a:ext>
                  </a:extLst>
                </a:gridCol>
                <a:gridCol w="411559">
                  <a:extLst>
                    <a:ext uri="{9D8B030D-6E8A-4147-A177-3AD203B41FA5}">
                      <a16:colId xmlns:a16="http://schemas.microsoft.com/office/drawing/2014/main" val="3955768148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2457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71510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53477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879679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38005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498695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2977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545759"/>
                  </a:ext>
                </a:extLst>
              </a:tr>
            </a:tbl>
          </a:graphicData>
        </a:graphic>
      </p:graphicFrame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119B6624-3D62-424A-DDFC-316C90679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572177"/>
              </p:ext>
            </p:extLst>
          </p:nvPr>
        </p:nvGraphicFramePr>
        <p:xfrm>
          <a:off x="9731450" y="3915915"/>
          <a:ext cx="126180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02">
                  <a:extLst>
                    <a:ext uri="{9D8B030D-6E8A-4147-A177-3AD203B41FA5}">
                      <a16:colId xmlns:a16="http://schemas.microsoft.com/office/drawing/2014/main" val="2642384223"/>
                    </a:ext>
                  </a:extLst>
                </a:gridCol>
                <a:gridCol w="420602">
                  <a:extLst>
                    <a:ext uri="{9D8B030D-6E8A-4147-A177-3AD203B41FA5}">
                      <a16:colId xmlns:a16="http://schemas.microsoft.com/office/drawing/2014/main" val="1587255544"/>
                    </a:ext>
                  </a:extLst>
                </a:gridCol>
                <a:gridCol w="420602">
                  <a:extLst>
                    <a:ext uri="{9D8B030D-6E8A-4147-A177-3AD203B41FA5}">
                      <a16:colId xmlns:a16="http://schemas.microsoft.com/office/drawing/2014/main" val="2984588825"/>
                    </a:ext>
                  </a:extLst>
                </a:gridCol>
              </a:tblGrid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30668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207355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79110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DAFD7F-B586-BB25-F0E4-1BA96EFC2B6A}"/>
              </a:ext>
            </a:extLst>
          </p:cNvPr>
          <p:cNvSpPr/>
          <p:nvPr/>
        </p:nvSpPr>
        <p:spPr>
          <a:xfrm>
            <a:off x="1504950" y="819151"/>
            <a:ext cx="7296150" cy="857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55 cm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23103-4745-D37C-70E5-4824D1CB602B}"/>
              </a:ext>
            </a:extLst>
          </p:cNvPr>
          <p:cNvSpPr txBox="1"/>
          <p:nvPr/>
        </p:nvSpPr>
        <p:spPr>
          <a:xfrm>
            <a:off x="1600507" y="2132345"/>
            <a:ext cx="547687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C3633-ECE2-5145-74FE-193BE902566F}"/>
              </a:ext>
            </a:extLst>
          </p:cNvPr>
          <p:cNvSpPr txBox="1"/>
          <p:nvPr/>
        </p:nvSpPr>
        <p:spPr>
          <a:xfrm>
            <a:off x="1571011" y="2724149"/>
            <a:ext cx="5476875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084A-CC6E-6E08-F743-878F3FAD44BC}"/>
              </a:ext>
            </a:extLst>
          </p:cNvPr>
          <p:cNvSpPr txBox="1"/>
          <p:nvPr/>
        </p:nvSpPr>
        <p:spPr>
          <a:xfrm>
            <a:off x="1571011" y="3349022"/>
            <a:ext cx="547687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74B46-2A66-90CF-2FD4-D236A9DE95A9}"/>
              </a:ext>
            </a:extLst>
          </p:cNvPr>
          <p:cNvSpPr txBox="1"/>
          <p:nvPr/>
        </p:nvSpPr>
        <p:spPr>
          <a:xfrm>
            <a:off x="1600507" y="3897647"/>
            <a:ext cx="547687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28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33EA15-40A8-C33D-2783-4B2D6201C54B}"/>
              </a:ext>
            </a:extLst>
          </p:cNvPr>
          <p:cNvSpPr/>
          <p:nvPr/>
        </p:nvSpPr>
        <p:spPr>
          <a:xfrm>
            <a:off x="1504950" y="3349022"/>
            <a:ext cx="542925" cy="54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F559C-0CD0-504C-F3D4-D408692A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76450" y="522433"/>
            <a:ext cx="948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803628-453A-7C7B-D195-7217893AFA3A}"/>
              </a:ext>
            </a:extLst>
          </p:cNvPr>
          <p:cNvCxnSpPr>
            <a:cxnSpLocks/>
          </p:cNvCxnSpPr>
          <p:nvPr/>
        </p:nvCxnSpPr>
        <p:spPr>
          <a:xfrm>
            <a:off x="2181225" y="1009650"/>
            <a:ext cx="2886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66113A-EC62-D412-FC9C-9901F295DF29}"/>
              </a:ext>
            </a:extLst>
          </p:cNvPr>
          <p:cNvCxnSpPr>
            <a:cxnSpLocks/>
          </p:cNvCxnSpPr>
          <p:nvPr/>
        </p:nvCxnSpPr>
        <p:spPr>
          <a:xfrm>
            <a:off x="7781925" y="933450"/>
            <a:ext cx="3467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5F5C56-F6E6-F144-8FB4-C4BA1954A7C7}"/>
              </a:ext>
            </a:extLst>
          </p:cNvPr>
          <p:cNvCxnSpPr>
            <a:cxnSpLocks/>
          </p:cNvCxnSpPr>
          <p:nvPr/>
        </p:nvCxnSpPr>
        <p:spPr>
          <a:xfrm>
            <a:off x="2181225" y="1420165"/>
            <a:ext cx="4362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5B575F-6AA5-7E4A-900F-6838ECB7B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829321" y="3294210"/>
            <a:ext cx="6533357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8 = 64 (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400" b="1" i="0" baseline="30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cm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F90BD6-9E8C-FE65-F95E-E689FD67945B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3038475" y="866774"/>
            <a:chExt cx="952500" cy="9715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96C05D-A42C-47FF-B731-138B5545AD43}"/>
                </a:ext>
              </a:extLst>
            </p:cNvPr>
            <p:cNvGrpSpPr/>
            <p:nvPr/>
          </p:nvGrpSpPr>
          <p:grpSpPr>
            <a:xfrm>
              <a:off x="3038475" y="866774"/>
              <a:ext cx="952500" cy="971550"/>
              <a:chOff x="1562100" y="1200149"/>
              <a:chExt cx="952500" cy="971550"/>
            </a:xfrm>
            <a:solidFill>
              <a:srgbClr val="99CCFF"/>
            </a:solidFill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A92E58-FDE4-4FC5-8FBA-8287F5A07623}"/>
                  </a:ext>
                </a:extLst>
              </p:cNvPr>
              <p:cNvSpPr/>
              <p:nvPr/>
            </p:nvSpPr>
            <p:spPr>
              <a:xfrm>
                <a:off x="1562100" y="120014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44F4EE-30C2-4E8C-8286-3873E31B4F89}"/>
                  </a:ext>
                </a:extLst>
              </p:cNvPr>
              <p:cNvSpPr/>
              <p:nvPr/>
            </p:nvSpPr>
            <p:spPr>
              <a:xfrm>
                <a:off x="2038350" y="120014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ADD4247-1A0A-497D-9351-1DED11696391}"/>
                  </a:ext>
                </a:extLst>
              </p:cNvPr>
              <p:cNvSpPr/>
              <p:nvPr/>
            </p:nvSpPr>
            <p:spPr>
              <a:xfrm>
                <a:off x="1562100" y="168592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25848A-61D0-2E43-7B39-433811F6B346}"/>
                </a:ext>
              </a:extLst>
            </p:cNvPr>
            <p:cNvSpPr txBox="1"/>
            <p:nvPr/>
          </p:nvSpPr>
          <p:spPr>
            <a:xfrm>
              <a:off x="3086100" y="924996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163DE8-8CEB-1F6A-FE0D-4A35FF8F197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4114800" y="733424"/>
            <a:chExt cx="1895475" cy="19431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6253A1-C782-4C82-9A6F-CBDC467C6FB0}"/>
                </a:ext>
              </a:extLst>
            </p:cNvPr>
            <p:cNvGrpSpPr/>
            <p:nvPr/>
          </p:nvGrpSpPr>
          <p:grpSpPr>
            <a:xfrm>
              <a:off x="4114800" y="733424"/>
              <a:ext cx="1895475" cy="1943100"/>
              <a:chOff x="142875" y="1200149"/>
              <a:chExt cx="1895475" cy="1943100"/>
            </a:xfrm>
            <a:solidFill>
              <a:srgbClr val="FF99CC"/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0344C9-40FD-4430-9930-C00EF7A619CB}"/>
                  </a:ext>
                </a:extLst>
              </p:cNvPr>
              <p:cNvSpPr/>
              <p:nvPr/>
            </p:nvSpPr>
            <p:spPr>
              <a:xfrm>
                <a:off x="1562100" y="120014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A62C3BD-9CD8-465D-B667-829BD3809D82}"/>
                  </a:ext>
                </a:extLst>
              </p:cNvPr>
              <p:cNvSpPr/>
              <p:nvPr/>
            </p:nvSpPr>
            <p:spPr>
              <a:xfrm>
                <a:off x="1562100" y="168592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5DDBBA-DAD2-4940-B968-F0E50800D984}"/>
                  </a:ext>
                </a:extLst>
              </p:cNvPr>
              <p:cNvSpPr/>
              <p:nvPr/>
            </p:nvSpPr>
            <p:spPr>
              <a:xfrm>
                <a:off x="1562100" y="217169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C33C618-732F-4087-BC94-4FA470B9B581}"/>
                  </a:ext>
                </a:extLst>
              </p:cNvPr>
              <p:cNvSpPr/>
              <p:nvPr/>
            </p:nvSpPr>
            <p:spPr>
              <a:xfrm>
                <a:off x="1085850" y="217169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184797-4B35-4B02-9474-79808AF708C8}"/>
                  </a:ext>
                </a:extLst>
              </p:cNvPr>
              <p:cNvSpPr/>
              <p:nvPr/>
            </p:nvSpPr>
            <p:spPr>
              <a:xfrm>
                <a:off x="1085850" y="265747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B40D6DA-AA1A-47FE-8CFC-80D6F9A303F1}"/>
                  </a:ext>
                </a:extLst>
              </p:cNvPr>
              <p:cNvSpPr/>
              <p:nvPr/>
            </p:nvSpPr>
            <p:spPr>
              <a:xfrm>
                <a:off x="609600" y="265747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447C9C3-CFAF-46EC-AD8D-B3C63FF7FC0F}"/>
                  </a:ext>
                </a:extLst>
              </p:cNvPr>
              <p:cNvSpPr/>
              <p:nvPr/>
            </p:nvSpPr>
            <p:spPr>
              <a:xfrm>
                <a:off x="142875" y="265747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1A096-7EEB-8F7A-7583-7E457924F61F}"/>
                </a:ext>
              </a:extLst>
            </p:cNvPr>
            <p:cNvSpPr txBox="1"/>
            <p:nvPr/>
          </p:nvSpPr>
          <p:spPr>
            <a:xfrm>
              <a:off x="5629275" y="767832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1893A5-E18D-9FDF-CE8C-9FC039E800F5}"/>
              </a:ext>
            </a:extLst>
          </p:cNvPr>
          <p:cNvGrpSpPr/>
          <p:nvPr/>
        </p:nvGrpSpPr>
        <p:grpSpPr>
          <a:xfrm>
            <a:off x="6430962" y="1252537"/>
            <a:ext cx="1428750" cy="1457325"/>
            <a:chOff x="6134100" y="1200149"/>
            <a:chExt cx="1428750" cy="14573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25AA81-2656-4976-8BB3-3865468FD06B}"/>
                </a:ext>
              </a:extLst>
            </p:cNvPr>
            <p:cNvGrpSpPr/>
            <p:nvPr/>
          </p:nvGrpSpPr>
          <p:grpSpPr>
            <a:xfrm>
              <a:off x="6134100" y="1200149"/>
              <a:ext cx="1428750" cy="1457325"/>
              <a:chOff x="609600" y="1685924"/>
              <a:chExt cx="1428750" cy="1457325"/>
            </a:xfrm>
            <a:solidFill>
              <a:srgbClr val="FFFF00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CDBD3AA-8BA6-4C0C-BB63-87592607B51F}"/>
                  </a:ext>
                </a:extLst>
              </p:cNvPr>
              <p:cNvSpPr/>
              <p:nvPr/>
            </p:nvSpPr>
            <p:spPr>
              <a:xfrm>
                <a:off x="1562100" y="168592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1CC012-ED95-4D0D-8AA7-39C02305A845}"/>
                  </a:ext>
                </a:extLst>
              </p:cNvPr>
              <p:cNvSpPr/>
              <p:nvPr/>
            </p:nvSpPr>
            <p:spPr>
              <a:xfrm>
                <a:off x="1562100" y="217169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D4AFEB6-7FAB-4573-9DD7-85E9F8FFB40D}"/>
                  </a:ext>
                </a:extLst>
              </p:cNvPr>
              <p:cNvSpPr/>
              <p:nvPr/>
            </p:nvSpPr>
            <p:spPr>
              <a:xfrm>
                <a:off x="1085850" y="2171699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015163D-ECF3-4D59-B63A-AEE0AE7A506A}"/>
                  </a:ext>
                </a:extLst>
              </p:cNvPr>
              <p:cNvSpPr/>
              <p:nvPr/>
            </p:nvSpPr>
            <p:spPr>
              <a:xfrm>
                <a:off x="1085850" y="265747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DE4173-72AB-46A5-BC41-99BC11BF47DD}"/>
                  </a:ext>
                </a:extLst>
              </p:cNvPr>
              <p:cNvSpPr/>
              <p:nvPr/>
            </p:nvSpPr>
            <p:spPr>
              <a:xfrm>
                <a:off x="609600" y="2657474"/>
                <a:ext cx="476250" cy="4857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D39B33-92D3-C0FE-E011-30F992ECF45D}"/>
                </a:ext>
              </a:extLst>
            </p:cNvPr>
            <p:cNvSpPr txBox="1"/>
            <p:nvPr/>
          </p:nvSpPr>
          <p:spPr>
            <a:xfrm>
              <a:off x="7181850" y="1258371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BEC30E-21DA-C072-9C80-7C8CB063CE2C}"/>
              </a:ext>
            </a:extLst>
          </p:cNvPr>
          <p:cNvGrpSpPr/>
          <p:nvPr/>
        </p:nvGrpSpPr>
        <p:grpSpPr>
          <a:xfrm>
            <a:off x="8470899" y="2113238"/>
            <a:ext cx="866775" cy="640795"/>
            <a:chOff x="7707312" y="2107703"/>
            <a:chExt cx="866775" cy="6407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B77E09-2AE1-38B7-E584-19C6C3FB6534}"/>
                </a:ext>
              </a:extLst>
            </p:cNvPr>
            <p:cNvGrpSpPr/>
            <p:nvPr/>
          </p:nvGrpSpPr>
          <p:grpSpPr>
            <a:xfrm>
              <a:off x="7707312" y="2200274"/>
              <a:ext cx="866775" cy="548224"/>
              <a:chOff x="7709388" y="2181224"/>
              <a:chExt cx="800101" cy="54822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84E55F-16B1-4A52-A162-4F6480D0810B}"/>
                  </a:ext>
                </a:extLst>
              </p:cNvPr>
              <p:cNvSpPr/>
              <p:nvPr/>
            </p:nvSpPr>
            <p:spPr>
              <a:xfrm>
                <a:off x="7734300" y="2181224"/>
                <a:ext cx="476250" cy="4857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C095A1-3146-460E-AC04-E677AD856D30}"/>
                  </a:ext>
                </a:extLst>
              </p:cNvPr>
              <p:cNvSpPr txBox="1"/>
              <p:nvPr/>
            </p:nvSpPr>
            <p:spPr>
              <a:xfrm>
                <a:off x="7709388" y="2360116"/>
                <a:ext cx="800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 cm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36DEB9-356B-149E-95AD-EE654C4C1E2C}"/>
                </a:ext>
              </a:extLst>
            </p:cNvPr>
            <p:cNvSpPr txBox="1"/>
            <p:nvPr/>
          </p:nvSpPr>
          <p:spPr>
            <a:xfrm>
              <a:off x="7790656" y="2107703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444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695 L -0.19167 -0.0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75 -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9DB55E8-065E-4965-8430-85DA343E7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763" y="-289367"/>
            <a:ext cx="8450217" cy="7147367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0D049E5-5102-4429-8842-3E262D9C3B60}"/>
              </a:ext>
            </a:extLst>
          </p:cNvPr>
          <p:cNvSpPr/>
          <p:nvPr/>
        </p:nvSpPr>
        <p:spPr>
          <a:xfrm>
            <a:off x="2960048" y="2025065"/>
            <a:ext cx="90428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zh-CN" sz="8000" spc="300" dirty="0">
                <a:ln w="28575">
                  <a:solidFill>
                    <a:srgbClr val="454545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algn="ctr" rotWithShape="0">
                    <a:prstClr val="black">
                      <a:alpha val="68000"/>
                    </a:prstClr>
                  </a:outerShdw>
                </a:effectLst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"/>
              </a:rPr>
              <a:t>KHỞI ĐỘNG</a:t>
            </a:r>
            <a:endParaRPr lang="zh-CN" altLang="en-US" sz="8000" spc="300" dirty="0">
              <a:ln w="28575">
                <a:solidFill>
                  <a:srgbClr val="454545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algn="ctr" rotWithShape="0">
                  <a:prstClr val="black">
                    <a:alpha val="68000"/>
                  </a:prstClr>
                </a:outerShdw>
              </a:effectLst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BDF5E7E6-5B90-46A6-9995-5086BE32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654" y="897520"/>
            <a:ext cx="5347176" cy="6817294"/>
          </a:xfrm>
          <a:prstGeom prst="rect">
            <a:avLst/>
          </a:prstGeom>
          <a:effectLst>
            <a:outerShdw blurRad="25400" dist="254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34" y="4144115"/>
            <a:ext cx="8681013" cy="26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28BA6-F029-1B39-6674-9CC2C12A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5022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28BA6-F029-1B39-6674-9CC2C12A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3489261" y="1019175"/>
            <a:ext cx="5445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ĐỊNH HƯỚNG HỌC TẬP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3F1684-CC62-6356-FF66-0C4784E6E05D}"/>
              </a:ext>
            </a:extLst>
          </p:cNvPr>
          <p:cNvSpPr/>
          <p:nvPr/>
        </p:nvSpPr>
        <p:spPr>
          <a:xfrm>
            <a:off x="1047750" y="2341781"/>
            <a:ext cx="10639425" cy="16968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 vi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9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2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3730" y="4646494"/>
            <a:ext cx="4123124" cy="1025155"/>
            <a:chOff x="1845049" y="4646494"/>
            <a:chExt cx="2971800" cy="1025155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267" y="5416515"/>
              <a:ext cx="36428" cy="4571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59225" y="4646498"/>
            <a:ext cx="4095711" cy="1025155"/>
            <a:chOff x="7259225" y="4646494"/>
            <a:chExt cx="4095711" cy="102515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259225" y="4646494"/>
              <a:ext cx="4095711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1" y="5443698"/>
              <a:ext cx="62736" cy="7147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178558" y="5732733"/>
            <a:ext cx="4084021" cy="1025156"/>
            <a:chOff x="4937146" y="5671649"/>
            <a:chExt cx="4223931" cy="1025155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6" y="5671649"/>
              <a:ext cx="4223931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2191" y="6537276"/>
              <a:ext cx="82773" cy="103466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7" y="-191606"/>
            <a:ext cx="8366077" cy="274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98563" y="310475"/>
            <a:ext cx="6919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3" name="AutoShape 39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AutoShape 40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AutoShape 41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AutoShape 75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AutoShape 76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8" name="AutoShape 77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9" name="AutoShape 78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0" name="AutoShape 79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1" name="AutoShape 80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2" name="AutoShape 81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9668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12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12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1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1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6161" y="4646494"/>
            <a:ext cx="4329494" cy="1025155"/>
            <a:chOff x="846156" y="4646494"/>
            <a:chExt cx="4329494" cy="1025155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846156" y="4646494"/>
              <a:ext cx="4329494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l-PL" sz="40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cm</a:t>
              </a:r>
              <a:r>
                <a:rPr lang="pl-PL" sz="4000" b="1" baseline="30000" dirty="0">
                  <a:solidFill>
                    <a:schemeClr val="tx1"/>
                  </a:solidFill>
                  <a:cs typeface="Calibri" panose="020F0502020204030204" pitchFamily="34" charset="0"/>
                </a:rPr>
                <a:t>2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65470" y="5379609"/>
              <a:ext cx="45719" cy="5737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2" y="4598563"/>
            <a:ext cx="4202776" cy="1025155"/>
            <a:chOff x="7329582" y="4598559"/>
            <a:chExt cx="4546990" cy="102515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329582" y="4598559"/>
              <a:ext cx="454699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</a:t>
              </a:r>
              <a:r>
                <a:rPr lang="pl-PL" sz="40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cm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1" y="5436984"/>
              <a:ext cx="68629" cy="7818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071724" y="5671649"/>
            <a:ext cx="4735773" cy="1025156"/>
            <a:chOff x="4071721" y="5671648"/>
            <a:chExt cx="4735773" cy="1025155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071721" y="5671648"/>
              <a:ext cx="4735773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</a:t>
              </a:r>
              <a:r>
                <a:rPr lang="pl-PL" sz="40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cm</a:t>
              </a:r>
              <a:r>
                <a:rPr lang="pl-PL" sz="4000" b="1" baseline="30000" dirty="0">
                  <a:solidFill>
                    <a:schemeClr val="tx1"/>
                  </a:solidFill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554" y="6349092"/>
              <a:ext cx="65965" cy="82456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49" y="-220093"/>
            <a:ext cx="9044831" cy="28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34983" y="571219"/>
            <a:ext cx="7022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cm,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cm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32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AutoShape 38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9" name="AutoShape 39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AutoShape 75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AutoShape 76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AutoShape 77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AutoShape 78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AutoShape 79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47" name="AutoShape 80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8" name="AutoShape 81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845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12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12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1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1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5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22127" y="4646494"/>
            <a:ext cx="2623209" cy="1025155"/>
            <a:chOff x="846154" y="4646494"/>
            <a:chExt cx="4366132" cy="1025155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846154" y="4646494"/>
              <a:ext cx="4366132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 vi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65470" y="5379609"/>
              <a:ext cx="45719" cy="5737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1" y="4598563"/>
            <a:ext cx="3557493" cy="1025155"/>
            <a:chOff x="7329582" y="4598559"/>
            <a:chExt cx="6863593" cy="102515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329582" y="4598559"/>
              <a:ext cx="6863593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lượng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1" y="5436984"/>
              <a:ext cx="68629" cy="7818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035987" y="5783543"/>
            <a:ext cx="3050738" cy="1025156"/>
            <a:chOff x="4271746" y="5671649"/>
            <a:chExt cx="4735773" cy="1025155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271746" y="5671649"/>
              <a:ext cx="4735773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554" y="6349092"/>
              <a:ext cx="65965" cy="82456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16" y="-220092"/>
            <a:ext cx="7133220" cy="2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38" name="AutoShape 38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9" name="AutoShape 39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AutoShape 75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AutoShape 76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AutoShape 77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5" name="AutoShape 78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6" name="AutoShape 79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7" name="AutoShape 80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8" name="AutoShape 81"/>
          <p:cNvSpPr>
            <a:spLocks noChangeArrowheads="1"/>
          </p:cNvSpPr>
          <p:nvPr/>
        </p:nvSpPr>
        <p:spPr bwMode="auto">
          <a:xfrm>
            <a:off x="10686442" y="1849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5B600-2F69-2358-9F74-22C5AEEC61BF}"/>
              </a:ext>
            </a:extLst>
          </p:cNvPr>
          <p:cNvSpPr txBox="1"/>
          <p:nvPr/>
        </p:nvSpPr>
        <p:spPr>
          <a:xfrm>
            <a:off x="2636142" y="395399"/>
            <a:ext cx="5927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endParaRPr lang="en-US" sz="32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12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12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1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1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5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4" y="2687553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215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DD390-9A38-43C4-B467-DC5B5D7EA2C0}"/>
              </a:ext>
            </a:extLst>
          </p:cNvPr>
          <p:cNvSpPr/>
          <p:nvPr/>
        </p:nvSpPr>
        <p:spPr>
          <a:xfrm>
            <a:off x="2914799" y="2872068"/>
            <a:ext cx="650210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51: Diện tích </a:t>
            </a:r>
            <a:r>
              <a:rPr lang="en-US" sz="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</a:t>
            </a:r>
            <a:r>
              <a:rPr lang="en-US" sz="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vuông</a:t>
            </a:r>
            <a:r>
              <a:rPr lang="vi-VN" sz="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28BA6-F029-1B39-6674-9CC2C12A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5022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680</Words>
  <Application>Microsoft Office PowerPoint</Application>
  <PresentationFormat>Widescreen</PresentationFormat>
  <Paragraphs>111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Coiny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 </cp:lastModifiedBy>
  <cp:revision>8</cp:revision>
  <dcterms:created xsi:type="dcterms:W3CDTF">2023-01-30T13:38:54Z</dcterms:created>
  <dcterms:modified xsi:type="dcterms:W3CDTF">2023-02-14T15:39:14Z</dcterms:modified>
</cp:coreProperties>
</file>