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00" r:id="rId2"/>
    <p:sldMasterId id="2147483712" r:id="rId3"/>
  </p:sldMasterIdLst>
  <p:notesMasterIdLst>
    <p:notesMasterId r:id="rId28"/>
  </p:notesMasterIdLst>
  <p:sldIdLst>
    <p:sldId id="309" r:id="rId4"/>
    <p:sldId id="260" r:id="rId5"/>
    <p:sldId id="405" r:id="rId6"/>
    <p:sldId id="264" r:id="rId7"/>
    <p:sldId id="315" r:id="rId8"/>
    <p:sldId id="256" r:id="rId9"/>
    <p:sldId id="406" r:id="rId10"/>
    <p:sldId id="257" r:id="rId11"/>
    <p:sldId id="259" r:id="rId12"/>
    <p:sldId id="395" r:id="rId13"/>
    <p:sldId id="407" r:id="rId14"/>
    <p:sldId id="408" r:id="rId15"/>
    <p:sldId id="271" r:id="rId16"/>
    <p:sldId id="410" r:id="rId17"/>
    <p:sldId id="411" r:id="rId18"/>
    <p:sldId id="412" r:id="rId19"/>
    <p:sldId id="262" r:id="rId20"/>
    <p:sldId id="403" r:id="rId21"/>
    <p:sldId id="310" r:id="rId22"/>
    <p:sldId id="311" r:id="rId23"/>
    <p:sldId id="312" r:id="rId24"/>
    <p:sldId id="313" r:id="rId25"/>
    <p:sldId id="314" r:id="rId26"/>
    <p:sldId id="404" r:id="rId27"/>
  </p:sldIdLst>
  <p:sldSz cx="9144000" cy="5143500" type="screen16x9"/>
  <p:notesSz cx="6858000" cy="9144000"/>
  <p:embeddedFontLst>
    <p:embeddedFont>
      <p:font typeface="Manrope" charset="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Barlow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Handlee" charset="0"/>
      <p:regular r:id="rId41"/>
    </p:embeddedFont>
    <p:embeddedFont>
      <p:font typeface="KG Primary Penmanship" charset="0"/>
      <p:regular r:id="rId42"/>
    </p:embeddedFont>
    <p:embeddedFont>
      <p:font typeface="宋体" pitchFamily="2" charset="-122"/>
      <p:regular r:id="rId43"/>
    </p:embeddedFont>
    <p:embeddedFont>
      <p:font typeface="#9Slide07 SVNBeachwood Sans" charset="0"/>
      <p:bold r:id="rId44"/>
    </p:embeddedFont>
    <p:embeddedFont>
      <p:font typeface="Microsoft YaHei" pitchFamily="34" charset="-122"/>
      <p:regular r:id="rId45"/>
      <p:bold r:id="rId46"/>
    </p:embeddedFont>
    <p:embeddedFont>
      <p:font typeface="Calibri Light" pitchFamily="34" charset="0"/>
      <p:regular r:id="rId47"/>
      <p:italic r:id="rId48"/>
    </p:embeddedFont>
    <p:embeddedFont>
      <p:font typeface="Francois One" charset="0"/>
      <p:regular r:id="rId49"/>
    </p:embeddedFont>
    <p:embeddedFont>
      <p:font typeface="Verdana" pitchFamily="34" charset="0"/>
      <p:regular r:id="rId50"/>
      <p:bold r:id="rId51"/>
      <p:italic r:id="rId52"/>
      <p:boldItalic r:id="rId53"/>
    </p:embeddedFont>
    <p:embeddedFont>
      <p:font typeface="Architects Daughter" charset="0"/>
      <p:regular r:id="rId54"/>
    </p:embeddedFont>
    <p:embeddedFont>
      <p:font typeface="Montserrat" charset="0"/>
      <p:regular r:id="rId55"/>
      <p:bold r:id="rId56"/>
      <p:italic r:id="rId57"/>
      <p:boldItalic r:id="rId58"/>
    </p:embeddedFont>
    <p:embeddedFont>
      <p:font typeface="Manrope ExtraBold" charset="0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F96"/>
    <a:srgbClr val="3A7B27"/>
    <a:srgbClr val="A7E07A"/>
    <a:srgbClr val="78A35E"/>
    <a:srgbClr val="8A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24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0707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4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5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5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eea4daca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eea4daca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20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6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8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1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51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3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6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04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3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3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0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796" y="151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0" r:id="rId6"/>
    <p:sldLayoutId id="2147483661" r:id="rId7"/>
    <p:sldLayoutId id="2147483665" r:id="rId8"/>
    <p:sldLayoutId id="2147483666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slide" Target="slide8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3.svg"/><Relationship Id="rId12" Type="http://schemas.openxmlformats.org/officeDocument/2006/relationships/image" Target="../media/image52.png"/><Relationship Id="rId17" Type="http://schemas.openxmlformats.org/officeDocument/2006/relationships/image" Target="../media/image63.sv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1.png"/><Relationship Id="rId19" Type="http://schemas.openxmlformats.org/officeDocument/2006/relationships/image" Target="../media/image55.gif"/><Relationship Id="rId4" Type="http://schemas.openxmlformats.org/officeDocument/2006/relationships/image" Target="../media/image48.png"/><Relationship Id="rId9" Type="http://schemas.openxmlformats.org/officeDocument/2006/relationships/image" Target="../media/image55.sv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7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8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9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3.svg"/><Relationship Id="rId12" Type="http://schemas.openxmlformats.org/officeDocument/2006/relationships/image" Target="../media/image52.png"/><Relationship Id="rId17" Type="http://schemas.openxmlformats.org/officeDocument/2006/relationships/image" Target="../media/image63.sv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sv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6EAF2D-47FC-3729-FB41-AB4595E049AE}"/>
              </a:ext>
            </a:extLst>
          </p:cNvPr>
          <p:cNvSpPr txBox="1"/>
          <p:nvPr/>
        </p:nvSpPr>
        <p:spPr>
          <a:xfrm>
            <a:off x="2458392" y="482588"/>
            <a:ext cx="444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96F96"/>
                </a:solidFill>
              </a:rPr>
              <a:t>Thứ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ngày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tháng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năm</a:t>
            </a:r>
            <a:endParaRPr lang="en-US" sz="2200" b="1" dirty="0">
              <a:solidFill>
                <a:srgbClr val="096F9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18DE29-E832-1D59-F3C1-D48D5871F206}"/>
              </a:ext>
            </a:extLst>
          </p:cNvPr>
          <p:cNvGrpSpPr/>
          <p:nvPr/>
        </p:nvGrpSpPr>
        <p:grpSpPr>
          <a:xfrm>
            <a:off x="1907900" y="1092934"/>
            <a:ext cx="5622197" cy="3451661"/>
            <a:chOff x="1896456" y="289008"/>
            <a:chExt cx="8534402" cy="5239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E83D93B-C1D3-04E5-2075-9E5678B6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456" y="732484"/>
              <a:ext cx="8534402" cy="479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B74B7E4-9B58-B2A1-C4D6-8628B80B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816" y="289008"/>
              <a:ext cx="6133227" cy="108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78BF047-D333-2517-A8FB-5EF6C6A3C240}"/>
                </a:ext>
              </a:extLst>
            </p:cNvPr>
            <p:cNvSpPr txBox="1"/>
            <p:nvPr/>
          </p:nvSpPr>
          <p:spPr>
            <a:xfrm>
              <a:off x="3729054" y="289008"/>
              <a:ext cx="5100751" cy="7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B728DA-9A76-F0FE-EF1A-03D742C4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4" y="1850063"/>
            <a:ext cx="1702062" cy="342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D0C98E-6B9A-BF05-C9B3-D8B629971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00" y="1943100"/>
            <a:ext cx="1802757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B507DF-8F05-8BA9-F104-8C5221F9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524" y="4221341"/>
            <a:ext cx="3160626" cy="922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270A3-1C81-9913-AFF7-8E51A0C5E81C}"/>
              </a:ext>
            </a:extLst>
          </p:cNvPr>
          <p:cNvSpPr txBox="1"/>
          <p:nvPr/>
        </p:nvSpPr>
        <p:spPr>
          <a:xfrm>
            <a:off x="2603666" y="2070004"/>
            <a:ext cx="43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42B4FC-29A7-49AD-9053-0665DD4BF1B0}"/>
              </a:ext>
            </a:extLst>
          </p:cNvPr>
          <p:cNvSpPr txBox="1"/>
          <p:nvPr/>
        </p:nvSpPr>
        <p:spPr>
          <a:xfrm>
            <a:off x="2340847" y="2696536"/>
            <a:ext cx="485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13: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Một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số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bộ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phận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của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vật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0643 0.0534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642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0130" y="660724"/>
            <a:ext cx="4577427" cy="6368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của lá cây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983391-4A10-EC7C-72EA-41A6B8BDDE5C}"/>
              </a:ext>
            </a:extLst>
          </p:cNvPr>
          <p:cNvSpPr txBox="1"/>
          <p:nvPr/>
        </p:nvSpPr>
        <p:spPr>
          <a:xfrm>
            <a:off x="869210" y="1724060"/>
            <a:ext cx="781759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 ( hình tim, tròn, bầu dục,  dài, nhọn), kích thước (to, bé..), màu sắc ( xanh lá đậm, xanh lá nhạt, </a:t>
            </a:r>
            <a:r>
              <a:rPr lang="nl-NL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ỏ, vàng... 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F3CC684-B6CA-4551-9340-55FC3E1F0F3C}"/>
              </a:ext>
            </a:extLst>
          </p:cNvPr>
          <p:cNvGrpSpPr/>
          <p:nvPr/>
        </p:nvGrpSpPr>
        <p:grpSpPr>
          <a:xfrm>
            <a:off x="5857708" y="2638503"/>
            <a:ext cx="3286292" cy="1258944"/>
            <a:chOff x="10863528" y="4575621"/>
            <a:chExt cx="7031762" cy="28699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AEA97D8-FB05-100A-C524-61CAEDFD1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12017019" y="4575621"/>
              <a:ext cx="5143560" cy="2869986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xmlns="" id="{3177CD2C-9B34-59F2-8B89-1C443F194FB5}"/>
                </a:ext>
              </a:extLst>
            </p:cNvPr>
            <p:cNvSpPr txBox="1"/>
            <p:nvPr/>
          </p:nvSpPr>
          <p:spPr>
            <a:xfrm>
              <a:off x="10863528" y="4929527"/>
              <a:ext cx="7031762" cy="161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 NHÓM 4</a:t>
              </a:r>
              <a:endParaRPr lang="en-US" sz="4000" dirty="0">
                <a:solidFill>
                  <a:prstClr val="black"/>
                </a:solidFill>
                <a:latin typeface="UVN Banh Mi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90B2AEF-1B10-BDB3-2ECF-43269391E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5857708" y="3760738"/>
            <a:ext cx="2492476" cy="13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FBEC42-DDCC-324D-BD30-D5325326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614" y="1181933"/>
            <a:ext cx="1406676" cy="1346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B7BB55-4C8E-056E-CCF4-A2E1A63C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50" y="1300031"/>
            <a:ext cx="1175650" cy="174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99514B-EFDA-C80B-6B89-CD5B50716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015" y="1063037"/>
            <a:ext cx="1104017" cy="1345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BF487F-4B49-C9E6-6ADD-461906E13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147" y="1173379"/>
            <a:ext cx="2019015" cy="1385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1320D1-5B82-404B-7B6A-67721CAB0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" y="3175228"/>
            <a:ext cx="1406676" cy="1732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B41B8EB-50D7-0646-BCB8-8EA452C0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20" y="2765978"/>
            <a:ext cx="1512168" cy="1811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43AB970-CD64-2A69-3FA1-072653003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115" y="3229113"/>
            <a:ext cx="2019015" cy="1570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49A6A4-85AB-1FC2-176E-A0F20C0B4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73" y="267141"/>
            <a:ext cx="1257533" cy="94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B1712B-C0AB-846E-221D-09889D595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371" y="1387253"/>
            <a:ext cx="2126284" cy="93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5F359D-58E4-7599-6822-1040B4CDA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957" y="3041735"/>
            <a:ext cx="2019015" cy="2019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EF1904-B821-A3C7-B415-B5C9BE3F0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619" y="2962049"/>
            <a:ext cx="1675111" cy="21592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DAAD38-B2B4-A5A2-6DFB-C3290FA64306}"/>
              </a:ext>
            </a:extLst>
          </p:cNvPr>
          <p:cNvSpPr txBox="1"/>
          <p:nvPr/>
        </p:nvSpPr>
        <p:spPr>
          <a:xfrm>
            <a:off x="1640391" y="79615"/>
            <a:ext cx="6243927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dạng, kích thước, màu sắc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xmlns="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5821393" y="3774598"/>
            <a:ext cx="1330198" cy="918523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2387742" y="3891892"/>
            <a:ext cx="1330198" cy="918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15">
            <a:extLst>
              <a:ext uri="{FF2B5EF4-FFF2-40B4-BE49-F238E27FC236}">
                <a16:creationId xmlns:a16="http://schemas.microsoft.com/office/drawing/2014/main" xmlns="" id="{FEC63CEE-98C7-4E4B-A3AD-215323F17847}"/>
              </a:ext>
            </a:extLst>
          </p:cNvPr>
          <p:cNvSpPr/>
          <p:nvPr/>
        </p:nvSpPr>
        <p:spPr>
          <a:xfrm>
            <a:off x="1642945" y="1681070"/>
            <a:ext cx="1388049" cy="3535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xmlns="" id="{A3690056-67F6-4AD0-A91E-7151417E7D21}"/>
              </a:ext>
            </a:extLst>
          </p:cNvPr>
          <p:cNvSpPr/>
          <p:nvPr/>
        </p:nvSpPr>
        <p:spPr>
          <a:xfrm>
            <a:off x="3749323" y="1667189"/>
            <a:ext cx="1487479" cy="3893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</a:t>
            </a: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xmlns="" id="{22FDA66D-57D0-4499-8167-B21922D441E5}"/>
              </a:ext>
            </a:extLst>
          </p:cNvPr>
          <p:cNvSpPr/>
          <p:nvPr/>
        </p:nvSpPr>
        <p:spPr>
          <a:xfrm>
            <a:off x="6248210" y="1476609"/>
            <a:ext cx="1325098" cy="444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thước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5C17802C-A96C-4B75-8ECD-102EDCF0BCE9}"/>
              </a:ext>
            </a:extLst>
          </p:cNvPr>
          <p:cNvCxnSpPr>
            <a:cxnSpLocks/>
          </p:cNvCxnSpPr>
          <p:nvPr/>
        </p:nvCxnSpPr>
        <p:spPr>
          <a:xfrm flipH="1">
            <a:off x="2930872" y="987204"/>
            <a:ext cx="1436657" cy="627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8CF682E3-8E4B-4AE1-80BA-13E4EEC69C95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51065" cy="737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081D0401-DBB9-46EB-8E7E-DD990F8286CD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728891" cy="673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xmlns="" id="{E1A1DC93-5A86-4B7D-AF67-89ED76F717C7}"/>
              </a:ext>
            </a:extLst>
          </p:cNvPr>
          <p:cNvSpPr/>
          <p:nvPr/>
        </p:nvSpPr>
        <p:spPr>
          <a:xfrm>
            <a:off x="416234" y="2571750"/>
            <a:ext cx="1173617" cy="112651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Xanh lá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Đỏ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Vàng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...</a:t>
            </a:r>
          </a:p>
        </p:txBody>
      </p:sp>
      <p:sp>
        <p:nvSpPr>
          <p:cNvPr id="46" name="Rounded Rectangle 59">
            <a:extLst>
              <a:ext uri="{FF2B5EF4-FFF2-40B4-BE49-F238E27FC236}">
                <a16:creationId xmlns:a16="http://schemas.microsoft.com/office/drawing/2014/main" xmlns="" id="{C9161908-40B5-43E7-8921-B40905D458BC}"/>
              </a:ext>
            </a:extLst>
          </p:cNvPr>
          <p:cNvSpPr/>
          <p:nvPr/>
        </p:nvSpPr>
        <p:spPr>
          <a:xfrm>
            <a:off x="6300193" y="868044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60">
            <a:extLst>
              <a:ext uri="{FF2B5EF4-FFF2-40B4-BE49-F238E27FC236}">
                <a16:creationId xmlns:a16="http://schemas.microsoft.com/office/drawing/2014/main" xmlns="" id="{150DED13-B8F3-47FF-9122-7AC17D5E46FF}"/>
              </a:ext>
            </a:extLst>
          </p:cNvPr>
          <p:cNvSpPr/>
          <p:nvPr/>
        </p:nvSpPr>
        <p:spPr>
          <a:xfrm>
            <a:off x="6213707" y="1102021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ounded Rectangle 76">
            <a:extLst>
              <a:ext uri="{FF2B5EF4-FFF2-40B4-BE49-F238E27FC236}">
                <a16:creationId xmlns:a16="http://schemas.microsoft.com/office/drawing/2014/main" xmlns="" id="{6C499408-F2F3-432D-A2B1-F52B13B5DEF1}"/>
              </a:ext>
            </a:extLst>
          </p:cNvPr>
          <p:cNvSpPr/>
          <p:nvPr/>
        </p:nvSpPr>
        <p:spPr>
          <a:xfrm>
            <a:off x="3804461" y="2519520"/>
            <a:ext cx="2000130" cy="17982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tròn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bầu dục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lá kim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dải dài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phức</a:t>
            </a:r>
            <a:r>
              <a:rPr lang="en-US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 </a:t>
            </a: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tạp...</a:t>
            </a:r>
          </a:p>
        </p:txBody>
      </p:sp>
      <p:sp>
        <p:nvSpPr>
          <p:cNvPr id="49" name="Rounded Rectangle 80">
            <a:extLst>
              <a:ext uri="{FF2B5EF4-FFF2-40B4-BE49-F238E27FC236}">
                <a16:creationId xmlns:a16="http://schemas.microsoft.com/office/drawing/2014/main" xmlns="" id="{200D61E3-41EC-4706-937C-AA5850EF386F}"/>
              </a:ext>
            </a:extLst>
          </p:cNvPr>
          <p:cNvSpPr/>
          <p:nvPr/>
        </p:nvSpPr>
        <p:spPr>
          <a:xfrm>
            <a:off x="2783523" y="3857303"/>
            <a:ext cx="1543582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xmlns="" id="{687D9F92-3A31-4587-854C-A9F32056DE10}"/>
              </a:ext>
            </a:extLst>
          </p:cNvPr>
          <p:cNvSpPr/>
          <p:nvPr/>
        </p:nvSpPr>
        <p:spPr>
          <a:xfrm>
            <a:off x="2808429" y="4088985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89">
            <a:extLst>
              <a:ext uri="{FF2B5EF4-FFF2-40B4-BE49-F238E27FC236}">
                <a16:creationId xmlns:a16="http://schemas.microsoft.com/office/drawing/2014/main" xmlns="" id="{3BC53A91-64D1-47D2-B50E-821B71434CD5}"/>
              </a:ext>
            </a:extLst>
          </p:cNvPr>
          <p:cNvSpPr/>
          <p:nvPr/>
        </p:nvSpPr>
        <p:spPr>
          <a:xfrm>
            <a:off x="2755829" y="4393680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90">
            <a:extLst>
              <a:ext uri="{FF2B5EF4-FFF2-40B4-BE49-F238E27FC236}">
                <a16:creationId xmlns:a16="http://schemas.microsoft.com/office/drawing/2014/main" xmlns="" id="{1E9E3480-5533-4609-BDE5-DD6401A42879}"/>
              </a:ext>
            </a:extLst>
          </p:cNvPr>
          <p:cNvSpPr/>
          <p:nvPr/>
        </p:nvSpPr>
        <p:spPr>
          <a:xfrm>
            <a:off x="2693061" y="4677984"/>
            <a:ext cx="1762073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ounded Rectangle 102">
            <a:extLst>
              <a:ext uri="{FF2B5EF4-FFF2-40B4-BE49-F238E27FC236}">
                <a16:creationId xmlns:a16="http://schemas.microsoft.com/office/drawing/2014/main" xmlns="" id="{BF4593A4-EA17-4769-B2B4-2D4871533634}"/>
              </a:ext>
            </a:extLst>
          </p:cNvPr>
          <p:cNvSpPr/>
          <p:nvPr/>
        </p:nvSpPr>
        <p:spPr>
          <a:xfrm>
            <a:off x="6474567" y="2392546"/>
            <a:ext cx="1296145" cy="5457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To, nhỏ khác nhau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83A577C-A2E5-46C4-A1C7-2B2A742031AB}"/>
              </a:ext>
            </a:extLst>
          </p:cNvPr>
          <p:cNvSpPr txBox="1"/>
          <p:nvPr/>
        </p:nvSpPr>
        <p:spPr>
          <a:xfrm>
            <a:off x="2654186" y="324416"/>
            <a:ext cx="3781120" cy="646986"/>
          </a:xfrm>
          <a:prstGeom prst="roundRect">
            <a:avLst>
              <a:gd name="adj" fmla="val 14000"/>
            </a:avLst>
          </a:prstGeom>
          <a:ln>
            <a:solidFill>
              <a:srgbClr val="3A7B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Đặc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cây</a:t>
            </a:r>
            <a:endParaRPr lang="vi-VN" sz="3200" kern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2" descr="Nghệ thuật của sự sắp xếp màu sắc">
            <a:extLst>
              <a:ext uri="{FF2B5EF4-FFF2-40B4-BE49-F238E27FC236}">
                <a16:creationId xmlns:a16="http://schemas.microsoft.com/office/drawing/2014/main" xmlns="" id="{58E02005-FA99-457E-9371-71B5DCA3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1663507" y="3123241"/>
            <a:ext cx="1993642" cy="185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65ED4966-5CD1-460B-BCAF-BC5B1158DB5E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03043" y="2034649"/>
            <a:ext cx="1333927" cy="537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1DEB3BFC-2B0A-4194-ABBF-5E12A08C360F}"/>
              </a:ext>
            </a:extLst>
          </p:cNvPr>
          <p:cNvCxnSpPr>
            <a:cxnSpLocks/>
            <a:stCxn id="40" idx="2"/>
            <a:endCxn id="48" idx="0"/>
          </p:cNvCxnSpPr>
          <p:nvPr/>
        </p:nvCxnSpPr>
        <p:spPr>
          <a:xfrm>
            <a:off x="4493063" y="2056512"/>
            <a:ext cx="311463" cy="463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0B2C7FDB-2A5C-4121-9CAA-5C3D364781F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7035653" y="1963929"/>
            <a:ext cx="86987" cy="428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Uống nước rau má mỗi ngày có tốt không?">
            <a:extLst>
              <a:ext uri="{FF2B5EF4-FFF2-40B4-BE49-F238E27FC236}">
                <a16:creationId xmlns:a16="http://schemas.microsoft.com/office/drawing/2014/main" xmlns="" id="{768EE93E-A6B6-4561-8054-1BF1AA43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81" y="3217853"/>
            <a:ext cx="2000130" cy="1472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1000;p62">
            <a:extLst>
              <a:ext uri="{FF2B5EF4-FFF2-40B4-BE49-F238E27FC236}">
                <a16:creationId xmlns:a16="http://schemas.microsoft.com/office/drawing/2014/main" xmlns="" id="{F5EAA60A-81F2-4A2F-A955-C35F4D2BEA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401170">
            <a:off x="7556869" y="-159766"/>
            <a:ext cx="1086623" cy="221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8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36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F3590-CA61-9732-B159-A40D4B99D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25" y="336434"/>
            <a:ext cx="7881921" cy="712023"/>
          </a:xfrm>
        </p:spPr>
        <p:txBody>
          <a:bodyPr/>
          <a:lstStyle/>
          <a:p>
            <a:pPr algn="ctr"/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Vẽ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nêu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đặc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điểm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lá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cây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yêu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thích</a:t>
            </a:r>
            <a:endParaRPr lang="en-US" sz="3000" dirty="0">
              <a:latin typeface="#9Slide07 SVNBeachwood Sans" pitchFamily="2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56A785-476D-DFF9-AD46-01378056E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226" y="1517519"/>
            <a:ext cx="4512844" cy="712023"/>
          </a:xfrm>
        </p:spPr>
        <p:txBody>
          <a:bodyPr/>
          <a:lstStyle/>
          <a:p>
            <a:pPr marL="88900" indent="38100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lá cây thật, vẽ và ghi tên các bộ phận của lá cây đó.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0F4CC-FDE8-DB90-B55E-F9C95F07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6352" l="8869" r="89979">
                        <a14:foregroundMark x1="34229" y1="9647" x2="55347" y2="6431"/>
                        <a14:foregroundMark x1="55347" y1="6431" x2="65118" y2="9551"/>
                        <a14:foregroundMark x1="65118" y1="9551" x2="82377" y2="29134"/>
                        <a14:foregroundMark x1="39029" y1="6216" x2="58917" y2="3600"/>
                        <a14:foregroundMark x1="58917" y1="3600" x2="72624" y2="13247"/>
                        <a14:foregroundMark x1="72624" y1="13247" x2="80802" y2="24406"/>
                        <a14:foregroundMark x1="80802" y1="24406" x2="83068" y2="33549"/>
                        <a14:foregroundMark x1="83068" y1="33549" x2="83068" y2="34701"/>
                        <a14:foregroundMark x1="69706" y1="26134" x2="81321" y2="19798"/>
                        <a14:foregroundMark x1="81321" y1="19798" x2="86466" y2="26686"/>
                        <a14:foregroundMark x1="86466" y1="26686" x2="72471" y2="30166"/>
                        <a14:foregroundMark x1="72471" y1="30166" x2="71069" y2="25486"/>
                        <a14:foregroundMark x1="77750" y1="18431" x2="87790" y2="24286"/>
                        <a14:foregroundMark x1="87790" y1="24286" x2="89921" y2="36621"/>
                        <a14:foregroundMark x1="53081" y1="33621" x2="57881" y2="43701"/>
                        <a14:foregroundMark x1="22576" y1="64267" x2="24304" y2="70890"/>
                        <a14:foregroundMark x1="16932" y1="75186" x2="26723" y2="66475"/>
                        <a14:foregroundMark x1="26723" y1="66475" x2="27894" y2="64483"/>
                        <a14:foregroundMark x1="28240" y1="76242" x2="23440" y2="77106"/>
                        <a14:foregroundMark x1="33730" y1="72834" x2="48455" y2="61267"/>
                        <a14:foregroundMark x1="43482" y1="64267" x2="56172" y2="52268"/>
                        <a14:foregroundMark x1="50854" y1="88673" x2="43002" y2="94408"/>
                        <a14:foregroundMark x1="43002" y1="94408" x2="37147" y2="92537"/>
                        <a14:foregroundMark x1="44001" y1="96376" x2="60626" y2="92753"/>
                        <a14:foregroundMark x1="43310" y1="39189" x2="60971" y2="25702"/>
                        <a14:foregroundMark x1="10597" y1="57619" x2="8869" y2="53108"/>
                        <a14:foregroundMark x1="69361" y1="23998" x2="79478" y2="16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4197" y="2084597"/>
            <a:ext cx="3556365" cy="284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D7FCC9-AAEA-07C5-D84F-5FAA00DCC70D}"/>
              </a:ext>
            </a:extLst>
          </p:cNvPr>
          <p:cNvSpPr txBox="1"/>
          <p:nvPr/>
        </p:nvSpPr>
        <p:spPr>
          <a:xfrm>
            <a:off x="752225" y="2199742"/>
            <a:ext cx="5420298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đang vẽ lá cây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Lá cây đó có màu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thấy lá có bộ phận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Hình dạng, kích thước của lá cây em vẽ như thế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xmlns="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687725" y="32526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xmlns="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31" y="1417148"/>
            <a:ext cx="6580138" cy="192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485" y="1713290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803811" y="2798110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Vận dụng</a:t>
            </a:r>
            <a:endParaRPr sz="4000"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2605624" y="1684205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273790" y="1327514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45BC40-92E3-57E8-F0BC-7061BEE28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810" y="1512235"/>
            <a:ext cx="2571750" cy="2571750"/>
          </a:xfrm>
          <a:prstGeom prst="rect">
            <a:avLst/>
          </a:prstGeom>
        </p:spPr>
      </p:pic>
      <p:pic>
        <p:nvPicPr>
          <p:cNvPr id="205" name="Google Shape;20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7747" y="3855905"/>
            <a:ext cx="2571750" cy="955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317078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Đố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Vui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11" name="TextBox 11">
            <a:hlinkClick r:id="rId18" action="ppaction://hlinksldjump"/>
          </p:cNvPr>
          <p:cNvSpPr txBox="1"/>
          <p:nvPr/>
        </p:nvSpPr>
        <p:spPr>
          <a:xfrm rot="-445389">
            <a:off x="1726411" y="4133813"/>
            <a:ext cx="1275590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Zebrawood" panose="02040603050506020204" pitchFamily="18" charset="0"/>
                <a:ea typeface="+mn-ea"/>
                <a:cs typeface="Arial"/>
                <a:sym typeface="Arial"/>
              </a:rPr>
              <a:t>BẮT ĐẦU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xmlns="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800" y="947626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xmlns="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32099E-6 L -3.33333E-6 -0.07223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son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(là lá gì?)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36258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xmlns="" id="{C8B55614-B714-4AED-8829-A8B5DDF3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19" y="3679153"/>
            <a:ext cx="2209197" cy="138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1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 gì mà nhọn như kim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Xuất hiện trong dịp giáng sinh Noel?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		(là lá gì?)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686919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Cây thông chữa nhiều bệnh">
            <a:extLst>
              <a:ext uri="{FF2B5EF4-FFF2-40B4-BE49-F238E27FC236}">
                <a16:creationId xmlns:a16="http://schemas.microsoft.com/office/drawing/2014/main" xmlns="" id="{F8B2D4A1-A9A6-469E-8AE4-A5A7098D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78" y="3587901"/>
            <a:ext cx="2216699" cy="15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nằm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nón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hò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34117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3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Kết quả hình ảnh cho CÁC LOẠI LÁ CÂY">
            <a:extLst>
              <a:ext uri="{FF2B5EF4-FFF2-40B4-BE49-F238E27FC236}">
                <a16:creationId xmlns:a16="http://schemas.microsoft.com/office/drawing/2014/main" xmlns="" id="{E70DE5EC-1840-4D3B-A0AD-869B0178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04" y="3583088"/>
            <a:ext cx="2218267" cy="15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50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525096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CHÚC MỪNG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xmlns="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680" y="1292088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xmlns="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2.22222E-6 L 3.88889E-6 -0.07222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xmlns="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3351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0" y="2392509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Chúc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các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con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chăm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chỉ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học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tập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và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giữ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gìn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sức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khỏe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thật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tốt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F1B27-89E8-19B4-1128-91F4A937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B48D27D-CBC6-8DDD-3AB7-CFE0F97B54C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4080294" y="1926152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lục, một số ít có màu đỏ hoặc vàng.</a:t>
            </a: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>
            <a:spLocks noGrp="1"/>
          </p:cNvSpPr>
          <p:nvPr>
            <p:ph type="title" idx="2"/>
          </p:nvPr>
        </p:nvSpPr>
        <p:spPr>
          <a:xfrm>
            <a:off x="3149302" y="291203"/>
            <a:ext cx="327399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Liên hệ thực tế</a:t>
            </a:r>
            <a:endParaRPr sz="2200" dirty="0">
              <a:latin typeface="+mj-lt"/>
            </a:endParaRPr>
          </a:p>
        </p:txBody>
      </p:sp>
      <p:sp>
        <p:nvSpPr>
          <p:cNvPr id="7" name="Google Shape;296;p37">
            <a:extLst>
              <a:ext uri="{FF2B5EF4-FFF2-40B4-BE49-F238E27FC236}">
                <a16:creationId xmlns:a16="http://schemas.microsoft.com/office/drawing/2014/main" xmlns="" id="{FB71B589-1629-4331-B637-E6C3D1DF2001}"/>
              </a:ext>
            </a:extLst>
          </p:cNvPr>
          <p:cNvSpPr txBox="1">
            <a:spLocks/>
          </p:cNvSpPr>
          <p:nvPr/>
        </p:nvSpPr>
        <p:spPr>
          <a:xfrm>
            <a:off x="1056819" y="1036332"/>
            <a:ext cx="3868865" cy="698990"/>
          </a:xfrm>
          <a:prstGeom prst="wedgeRoundRectCallout">
            <a:avLst>
              <a:gd name="adj1" fmla="val -28525"/>
              <a:gd name="adj2" fmla="val 78342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96;p37">
            <a:extLst>
              <a:ext uri="{FF2B5EF4-FFF2-40B4-BE49-F238E27FC236}">
                <a16:creationId xmlns:a16="http://schemas.microsoft.com/office/drawing/2014/main" xmlns="" id="{EB978AD1-61D0-A7D7-3CFF-01639D616177}"/>
              </a:ext>
            </a:extLst>
          </p:cNvPr>
          <p:cNvSpPr txBox="1">
            <a:spLocks/>
          </p:cNvSpPr>
          <p:nvPr/>
        </p:nvSpPr>
        <p:spPr>
          <a:xfrm>
            <a:off x="2244390" y="2940026"/>
            <a:ext cx="3388660" cy="634678"/>
          </a:xfrm>
          <a:prstGeom prst="wedgeRoundRectCallout">
            <a:avLst>
              <a:gd name="adj1" fmla="val -54167"/>
              <a:gd name="adj2" fmla="val 1293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96;p37">
            <a:extLst>
              <a:ext uri="{FF2B5EF4-FFF2-40B4-BE49-F238E27FC236}">
                <a16:creationId xmlns:a16="http://schemas.microsoft.com/office/drawing/2014/main" xmlns="" id="{222BF4D2-8883-B214-F942-4E6D38AFA5DA}"/>
              </a:ext>
            </a:extLst>
          </p:cNvPr>
          <p:cNvSpPr txBox="1">
            <a:spLocks/>
          </p:cNvSpPr>
          <p:nvPr/>
        </p:nvSpPr>
        <p:spPr>
          <a:xfrm>
            <a:off x="4080293" y="3811128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vi-V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Khám phá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2" y="2714956"/>
            <a:ext cx="3558596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chúng</a:t>
            </a:r>
            <a:endParaRPr sz="32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4066" y="3996266"/>
            <a:ext cx="1083733" cy="123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7DE057-D52D-F424-7D70-74B6DF197581}"/>
              </a:ext>
            </a:extLst>
          </p:cNvPr>
          <p:cNvSpPr txBox="1"/>
          <p:nvPr/>
        </p:nvSpPr>
        <p:spPr>
          <a:xfrm>
            <a:off x="365187" y="549583"/>
            <a:ext cx="660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11/ SGK tr.57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5922EA-CFD9-52CD-8C86-960120F21737}"/>
              </a:ext>
            </a:extLst>
          </p:cNvPr>
          <p:cNvGrpSpPr/>
          <p:nvPr/>
        </p:nvGrpSpPr>
        <p:grpSpPr>
          <a:xfrm>
            <a:off x="612475" y="1640097"/>
            <a:ext cx="3122763" cy="534838"/>
            <a:chOff x="546341" y="1538661"/>
            <a:chExt cx="3122763" cy="5348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54C1E5E-FBD8-BD3F-8E2F-64B3CF54D4B0}"/>
                </a:ext>
              </a:extLst>
            </p:cNvPr>
            <p:cNvSpPr/>
            <p:nvPr/>
          </p:nvSpPr>
          <p:spPr>
            <a:xfrm>
              <a:off x="546341" y="1538661"/>
              <a:ext cx="3122763" cy="534838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BCD6B9-E299-83F6-B4C3-C315E49D9C49}"/>
                </a:ext>
              </a:extLst>
            </p:cNvPr>
            <p:cNvSpPr txBox="1"/>
            <p:nvPr/>
          </p:nvSpPr>
          <p:spPr>
            <a:xfrm>
              <a:off x="586598" y="1611834"/>
              <a:ext cx="276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67DC3D-5FFC-F4E0-8B11-4A9E1BC27503}"/>
              </a:ext>
            </a:extLst>
          </p:cNvPr>
          <p:cNvGrpSpPr/>
          <p:nvPr/>
        </p:nvGrpSpPr>
        <p:grpSpPr>
          <a:xfrm>
            <a:off x="612475" y="2345875"/>
            <a:ext cx="3818622" cy="663156"/>
            <a:chOff x="586599" y="2304331"/>
            <a:chExt cx="3818622" cy="6631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1398057-9B77-C555-6698-611E95B7192C}"/>
                </a:ext>
              </a:extLst>
            </p:cNvPr>
            <p:cNvSpPr/>
            <p:nvPr/>
          </p:nvSpPr>
          <p:spPr>
            <a:xfrm>
              <a:off x="586599" y="2304331"/>
              <a:ext cx="3752488" cy="663156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0FCBD75-C9E2-54D5-BA08-F7A239B517CB}"/>
                </a:ext>
              </a:extLst>
            </p:cNvPr>
            <p:cNvSpPr txBox="1"/>
            <p:nvPr/>
          </p:nvSpPr>
          <p:spPr>
            <a:xfrm>
              <a:off x="652733" y="2377504"/>
              <a:ext cx="3752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C664A9-BC85-FEFB-DCF2-27709AFA4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7" b="96154" l="7444" r="89888">
                        <a14:foregroundMark x1="10534" y1="37045" x2="15028" y2="70445"/>
                        <a14:foregroundMark x1="15028" y1="70445" x2="34972" y2="83198"/>
                        <a14:foregroundMark x1="34972" y1="83198" x2="41994" y2="44939"/>
                        <a14:foregroundMark x1="41994" y1="44939" x2="28371" y2="40081"/>
                        <a14:foregroundMark x1="28371" y1="40081" x2="49719" y2="69028"/>
                        <a14:foregroundMark x1="49719" y1="69028" x2="52388" y2="86640"/>
                        <a14:foregroundMark x1="28792" y1="30972" x2="60393" y2="34211"/>
                        <a14:foregroundMark x1="60393" y1="34211" x2="69382" y2="57085"/>
                        <a14:foregroundMark x1="69382" y1="57085" x2="45787" y2="86437"/>
                        <a14:foregroundMark x1="45787" y1="86437" x2="44242" y2="96154"/>
                        <a14:foregroundMark x1="28511" y1="80769" x2="22893" y2="61538"/>
                        <a14:foregroundMark x1="22893" y1="61538" x2="36938" y2="26316"/>
                        <a14:foregroundMark x1="36938" y1="26316" x2="44242" y2="24291"/>
                        <a14:foregroundMark x1="45365" y1="27126" x2="13904" y2="43927"/>
                        <a14:foregroundMark x1="13904" y1="43927" x2="13202" y2="46964"/>
                        <a14:foregroundMark x1="16854" y1="33806" x2="46629" y2="22470"/>
                        <a14:foregroundMark x1="46629" y1="22470" x2="52388" y2="25101"/>
                        <a14:foregroundMark x1="26966" y1="82186" x2="50281" y2="67206"/>
                        <a14:foregroundMark x1="50281" y1="67206" x2="42556" y2="69028"/>
                        <a14:foregroundMark x1="33146" y1="87652" x2="63483" y2="79960"/>
                        <a14:foregroundMark x1="63483" y1="79960" x2="67697" y2="76316"/>
                        <a14:foregroundMark x1="56742" y1="87045" x2="76545" y2="71862"/>
                        <a14:foregroundMark x1="76545" y1="71862" x2="77669" y2="66802"/>
                        <a14:foregroundMark x1="7444" y1="65789" x2="7725" y2="47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92" y="2212996"/>
            <a:ext cx="4129708" cy="2865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6C2556-1320-6026-80DB-46A192418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84651">
            <a:off x="6152664" y="66380"/>
            <a:ext cx="3366507" cy="2171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8125EA-B793-0445-484F-3ACD69D43F33}"/>
              </a:ext>
            </a:extLst>
          </p:cNvPr>
          <p:cNvSpPr txBox="1"/>
          <p:nvPr/>
        </p:nvSpPr>
        <p:spPr>
          <a:xfrm>
            <a:off x="5730817" y="562879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cấu tạo của lá cây">
            <a:extLst>
              <a:ext uri="{FF2B5EF4-FFF2-40B4-BE49-F238E27FC236}">
                <a16:creationId xmlns:a16="http://schemas.microsoft.com/office/drawing/2014/main" xmlns="" id="{C3B4A946-BD49-4228-8895-3B20163A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632555" y="-251414"/>
            <a:ext cx="3878887" cy="51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2DDF4E7-5437-4095-838B-E7689B49776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123831" y="1635931"/>
            <a:ext cx="1315969" cy="127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5FC382D-6EA3-4F01-9166-072EA249F18A}"/>
              </a:ext>
            </a:extLst>
          </p:cNvPr>
          <p:cNvCxnSpPr>
            <a:cxnSpLocks/>
          </p:cNvCxnSpPr>
          <p:nvPr/>
        </p:nvCxnSpPr>
        <p:spPr>
          <a:xfrm flipV="1">
            <a:off x="5518295" y="2160652"/>
            <a:ext cx="2112095" cy="631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3C65FDB-19C9-4784-9196-DBA10C472D45}"/>
              </a:ext>
            </a:extLst>
          </p:cNvPr>
          <p:cNvCxnSpPr>
            <a:cxnSpLocks/>
          </p:cNvCxnSpPr>
          <p:nvPr/>
        </p:nvCxnSpPr>
        <p:spPr>
          <a:xfrm flipH="1">
            <a:off x="4156300" y="2949641"/>
            <a:ext cx="448357" cy="1612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AC04E4D0-EF31-41E6-8E5C-EC484DD05AC9}"/>
              </a:ext>
            </a:extLst>
          </p:cNvPr>
          <p:cNvSpPr/>
          <p:nvPr/>
        </p:nvSpPr>
        <p:spPr>
          <a:xfrm>
            <a:off x="661307" y="1412420"/>
            <a:ext cx="1462524" cy="4470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+mj-lt"/>
              </a:rPr>
              <a:t> lá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xmlns="" id="{82DB64F7-40A4-4F60-9060-A3179A334AE5}"/>
              </a:ext>
            </a:extLst>
          </p:cNvPr>
          <p:cNvSpPr/>
          <p:nvPr/>
        </p:nvSpPr>
        <p:spPr>
          <a:xfrm>
            <a:off x="3439800" y="4559670"/>
            <a:ext cx="1361971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Phiến lá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F4A3C67A-3086-4A72-9C4F-774DBFFE15A5}"/>
              </a:ext>
            </a:extLst>
          </p:cNvPr>
          <p:cNvSpPr/>
          <p:nvPr/>
        </p:nvSpPr>
        <p:spPr>
          <a:xfrm>
            <a:off x="7630390" y="1949037"/>
            <a:ext cx="1216046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Gân lá</a:t>
            </a:r>
          </a:p>
        </p:txBody>
      </p:sp>
      <p:sp>
        <p:nvSpPr>
          <p:cNvPr id="15" name="Google Shape;190;p32">
            <a:extLst>
              <a:ext uri="{FF2B5EF4-FFF2-40B4-BE49-F238E27FC236}">
                <a16:creationId xmlns:a16="http://schemas.microsoft.com/office/drawing/2014/main" xmlns="" id="{B9BD5627-4B1D-4BF4-B461-09C8DA848340}"/>
              </a:ext>
            </a:extLst>
          </p:cNvPr>
          <p:cNvSpPr txBox="1">
            <a:spLocks/>
          </p:cNvSpPr>
          <p:nvPr/>
        </p:nvSpPr>
        <p:spPr>
          <a:xfrm>
            <a:off x="3346894" y="246369"/>
            <a:ext cx="513579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800" dirty="0" err="1">
                <a:latin typeface="+mj-lt"/>
              </a:rPr>
              <a:t>Bộ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xmlns="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1020075" y="2272272"/>
            <a:ext cx="3352975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endParaRPr lang="en-US" sz="3200" dirty="0">
              <a:latin typeface="+mj-lt"/>
            </a:endParaRPr>
          </a:p>
          <a:p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533</Words>
  <Application>Microsoft Office PowerPoint</Application>
  <PresentationFormat>On-screen Show (16:9)</PresentationFormat>
  <Paragraphs>120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Arial</vt:lpstr>
      <vt:lpstr>Manrope</vt:lpstr>
      <vt:lpstr>Calibri</vt:lpstr>
      <vt:lpstr>Barlow</vt:lpstr>
      <vt:lpstr>Tahoma</vt:lpstr>
      <vt:lpstr>Handlee</vt:lpstr>
      <vt:lpstr>KG Primary Penmanship</vt:lpstr>
      <vt:lpstr>Anaheim</vt:lpstr>
      <vt:lpstr>UTM Duepuntozero</vt:lpstr>
      <vt:lpstr>宋体</vt:lpstr>
      <vt:lpstr>Times New Roman</vt:lpstr>
      <vt:lpstr>UVN Banh Mi</vt:lpstr>
      <vt:lpstr>#9Slide07 SVNBeachwood Sans</vt:lpstr>
      <vt:lpstr>Microsoft YaHei</vt:lpstr>
      <vt:lpstr>Calibri Light</vt:lpstr>
      <vt:lpstr>UTM Cookies</vt:lpstr>
      <vt:lpstr>Francois One</vt:lpstr>
      <vt:lpstr>Verdana</vt:lpstr>
      <vt:lpstr>Architects Daughter</vt:lpstr>
      <vt:lpstr>UTM Zebrawood</vt:lpstr>
      <vt:lpstr>Montserrat</vt:lpstr>
      <vt:lpstr>iCiel Soup of Justice</vt:lpstr>
      <vt:lpstr>UTM Conestoga</vt:lpstr>
      <vt:lpstr>Manrope ExtraBold</vt:lpstr>
      <vt:lpstr>Environment Watercolor Marketing Plan by Slidesgo</vt:lpstr>
      <vt:lpstr>2_Office Theme</vt:lpstr>
      <vt:lpstr>Office Theme</vt:lpstr>
      <vt:lpstr>PowerPoint Presentation</vt:lpstr>
      <vt:lpstr>Khởi động</vt:lpstr>
      <vt:lpstr>PowerPoint Presentation</vt:lpstr>
      <vt:lpstr>Lá cây thường có màu xanh lục, một số ít có màu đỏ hoặc vàng.</vt:lpstr>
      <vt:lpstr>Khám phá</vt:lpstr>
      <vt:lpstr>Lá cây và các bộ phận của chúng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Thực hành</vt:lpstr>
      <vt:lpstr>Vẽ và nêu đặc điểm của một lá cây em yêu thích</vt:lpstr>
      <vt:lpstr>PowerPoint Presentation</vt:lpstr>
      <vt:lpstr>Kết luận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SKY</cp:lastModifiedBy>
  <cp:revision>31</cp:revision>
  <dcterms:modified xsi:type="dcterms:W3CDTF">2022-12-19T00:36:42Z</dcterms:modified>
</cp:coreProperties>
</file>