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9"/>
  </p:notesMasterIdLst>
  <p:sldIdLst>
    <p:sldId id="319" r:id="rId2"/>
    <p:sldId id="263" r:id="rId3"/>
    <p:sldId id="256" r:id="rId4"/>
    <p:sldId id="318" r:id="rId5"/>
    <p:sldId id="257" r:id="rId6"/>
    <p:sldId id="312" r:id="rId7"/>
    <p:sldId id="313" r:id="rId8"/>
    <p:sldId id="315" r:id="rId9"/>
    <p:sldId id="316" r:id="rId10"/>
    <p:sldId id="311" r:id="rId11"/>
    <p:sldId id="317" r:id="rId12"/>
    <p:sldId id="305" r:id="rId13"/>
    <p:sldId id="310" r:id="rId14"/>
    <p:sldId id="307" r:id="rId15"/>
    <p:sldId id="309" r:id="rId16"/>
    <p:sldId id="308" r:id="rId17"/>
    <p:sldId id="283" r:id="rId18"/>
  </p:sldIdLst>
  <p:sldSz cx="9144000" cy="5143500" type="screen16x9"/>
  <p:notesSz cx="6858000" cy="9144000"/>
  <p:embeddedFontLst>
    <p:embeddedFont>
      <p:font typeface="Zilla Slab Light" charset="0"/>
      <p:bold r:id="rId20"/>
      <p:boldItalic r:id="rId21"/>
    </p:embeddedFont>
    <p:embeddedFont>
      <p:font typeface="Calibri" pitchFamily="34" charset="0"/>
      <p:regular r:id="rId22"/>
      <p:bold r:id="rId23"/>
      <p:italic r:id="rId24"/>
      <p:boldItalic r:id="rId25"/>
    </p:embeddedFont>
    <p:embeddedFont>
      <p:font typeface="Oswald Regular" charset="0"/>
      <p:regular r:id="rId26"/>
      <p:bold r:id="rId27"/>
    </p:embeddedFont>
    <p:embeddedFont>
      <p:font typeface="Cambria" pitchFamily="18" charset="0"/>
      <p:regular r:id="rId28"/>
      <p:bold r:id="rId29"/>
      <p:italic r:id="rId30"/>
      <p:boldItalic r:id="rId31"/>
    </p:embeddedFont>
    <p:embeddedFont>
      <p:font typeface="Fira Sans Extra Condensed Medium" charset="0"/>
      <p:regular r:id="rId32"/>
      <p:bold r:id="rId33"/>
      <p:italic r:id="rId34"/>
      <p:boldItalic r:id="rId35"/>
    </p:embeddedFont>
    <p:embeddedFont>
      <p:font typeface="Roboto Slab Regular" charset="0"/>
      <p:regular r:id="rId36"/>
      <p:bold r:id="rId37"/>
    </p:embeddedFont>
    <p:embeddedFont>
      <p:font typeface="Englebert"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996" userDrawn="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CA7"/>
    <a:srgbClr val="FF4495"/>
    <a:srgbClr val="7F78AA"/>
    <a:srgbClr val="EE6D77"/>
    <a:srgbClr val="E3B271"/>
    <a:srgbClr val="0D3965"/>
    <a:srgbClr val="C574AD"/>
    <a:srgbClr val="79AB0E"/>
    <a:srgbClr val="791D0B"/>
    <a:srgbClr val="6C5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249" autoAdjust="0"/>
  </p:normalViewPr>
  <p:slideViewPr>
    <p:cSldViewPr snapToGrid="0">
      <p:cViewPr varScale="1">
        <p:scale>
          <a:sx n="93" d="100"/>
          <a:sy n="93" d="100"/>
        </p:scale>
        <p:origin x="-654" y="-90"/>
      </p:cViewPr>
      <p:guideLst>
        <p:guide orient="horz" pos="99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163581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540b6adc3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540b6adc3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3654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259717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772541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15690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540b6adc3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540b6adc3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95078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707005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3862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20420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94312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bg>
      <p:bgPr>
        <a:solidFill>
          <a:srgbClr val="AFA8D0"/>
        </a:solidFill>
        <a:effectLst/>
      </p:bgPr>
    </p:bg>
    <p:spTree>
      <p:nvGrpSpPr>
        <p:cNvPr id="1" name="Shape 9"/>
        <p:cNvGrpSpPr/>
        <p:nvPr/>
      </p:nvGrpSpPr>
      <p:grpSpPr>
        <a:xfrm>
          <a:off x="0" y="0"/>
          <a:ext cx="0" cy="0"/>
          <a:chOff x="0" y="0"/>
          <a:chExt cx="0" cy="0"/>
        </a:xfrm>
      </p:grpSpPr>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flipH="1">
            <a:off x="-118475" y="3119750"/>
            <a:ext cx="8706900" cy="100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000"/>
              <a:buFont typeface="Englebert"/>
              <a:buNone/>
              <a:defRPr sz="9000">
                <a:latin typeface="Englebert"/>
                <a:ea typeface="Englebert"/>
                <a:cs typeface="Englebert"/>
                <a:sym typeface="Englebert"/>
              </a:defRPr>
            </a:lvl1pPr>
            <a:lvl2pPr lvl="1" algn="ctr" rtl="0">
              <a:spcBef>
                <a:spcPts val="0"/>
              </a:spcBef>
              <a:spcAft>
                <a:spcPts val="0"/>
              </a:spcAft>
              <a:buClr>
                <a:srgbClr val="FFFFFF"/>
              </a:buClr>
              <a:buSzPts val="7200"/>
              <a:buNone/>
              <a:defRPr sz="7200">
                <a:solidFill>
                  <a:srgbClr val="FFFFFF"/>
                </a:solidFill>
              </a:defRPr>
            </a:lvl2pPr>
            <a:lvl3pPr lvl="2" algn="ctr" rtl="0">
              <a:spcBef>
                <a:spcPts val="0"/>
              </a:spcBef>
              <a:spcAft>
                <a:spcPts val="0"/>
              </a:spcAft>
              <a:buClr>
                <a:srgbClr val="FFFFFF"/>
              </a:buClr>
              <a:buSzPts val="7200"/>
              <a:buNone/>
              <a:defRPr sz="7200">
                <a:solidFill>
                  <a:srgbClr val="FFFFFF"/>
                </a:solidFill>
              </a:defRPr>
            </a:lvl3pPr>
            <a:lvl4pPr lvl="3" algn="ctr" rtl="0">
              <a:spcBef>
                <a:spcPts val="0"/>
              </a:spcBef>
              <a:spcAft>
                <a:spcPts val="0"/>
              </a:spcAft>
              <a:buClr>
                <a:srgbClr val="FFFFFF"/>
              </a:buClr>
              <a:buSzPts val="7200"/>
              <a:buNone/>
              <a:defRPr sz="7200">
                <a:solidFill>
                  <a:srgbClr val="FFFFFF"/>
                </a:solidFill>
              </a:defRPr>
            </a:lvl4pPr>
            <a:lvl5pPr lvl="4" algn="ctr" rtl="0">
              <a:spcBef>
                <a:spcPts val="0"/>
              </a:spcBef>
              <a:spcAft>
                <a:spcPts val="0"/>
              </a:spcAft>
              <a:buClr>
                <a:srgbClr val="FFFFFF"/>
              </a:buClr>
              <a:buSzPts val="7200"/>
              <a:buNone/>
              <a:defRPr sz="7200">
                <a:solidFill>
                  <a:srgbClr val="FFFFFF"/>
                </a:solidFill>
              </a:defRPr>
            </a:lvl5pPr>
            <a:lvl6pPr lvl="5" algn="ctr" rtl="0">
              <a:spcBef>
                <a:spcPts val="0"/>
              </a:spcBef>
              <a:spcAft>
                <a:spcPts val="0"/>
              </a:spcAft>
              <a:buClr>
                <a:srgbClr val="FFFFFF"/>
              </a:buClr>
              <a:buSzPts val="7200"/>
              <a:buNone/>
              <a:defRPr sz="7200">
                <a:solidFill>
                  <a:srgbClr val="FFFFFF"/>
                </a:solidFill>
              </a:defRPr>
            </a:lvl6pPr>
            <a:lvl7pPr lvl="6" algn="ctr" rtl="0">
              <a:spcBef>
                <a:spcPts val="0"/>
              </a:spcBef>
              <a:spcAft>
                <a:spcPts val="0"/>
              </a:spcAft>
              <a:buClr>
                <a:srgbClr val="FFFFFF"/>
              </a:buClr>
              <a:buSzPts val="7200"/>
              <a:buNone/>
              <a:defRPr sz="7200">
                <a:solidFill>
                  <a:srgbClr val="FFFFFF"/>
                </a:solidFill>
              </a:defRPr>
            </a:lvl7pPr>
            <a:lvl8pPr lvl="7" algn="ctr" rtl="0">
              <a:spcBef>
                <a:spcPts val="0"/>
              </a:spcBef>
              <a:spcAft>
                <a:spcPts val="0"/>
              </a:spcAft>
              <a:buClr>
                <a:srgbClr val="FFFFFF"/>
              </a:buClr>
              <a:buSzPts val="7200"/>
              <a:buNone/>
              <a:defRPr sz="7200">
                <a:solidFill>
                  <a:srgbClr val="FFFFFF"/>
                </a:solidFill>
              </a:defRPr>
            </a:lvl8pPr>
            <a:lvl9pPr lvl="8" algn="ctr" rtl="0">
              <a:spcBef>
                <a:spcPts val="0"/>
              </a:spcBef>
              <a:spcAft>
                <a:spcPts val="0"/>
              </a:spcAft>
              <a:buClr>
                <a:srgbClr val="FFFFFF"/>
              </a:buClr>
              <a:buSzPts val="7200"/>
              <a:buNone/>
              <a:defRPr sz="7200">
                <a:solidFill>
                  <a:srgbClr val="FFFFFF"/>
                </a:solidFill>
              </a:defRPr>
            </a:lvl9pPr>
          </a:lstStyle>
          <a:p>
            <a:endParaRPr/>
          </a:p>
        </p:txBody>
      </p:sp>
      <p:sp>
        <p:nvSpPr>
          <p:cNvPr id="15" name="Google Shape;15;p2"/>
          <p:cNvSpPr txBox="1">
            <a:spLocks noGrp="1"/>
          </p:cNvSpPr>
          <p:nvPr>
            <p:ph type="subTitle" idx="1"/>
          </p:nvPr>
        </p:nvSpPr>
        <p:spPr>
          <a:xfrm flipH="1">
            <a:off x="5480125" y="3772325"/>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
  <p:cSld name="CUSTOM_1_1_2">
    <p:bg>
      <p:bgPr>
        <a:solidFill>
          <a:srgbClr val="AFA8D0"/>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00" cy="5205803"/>
          </a:xfrm>
          <a:prstGeom prst="rect">
            <a:avLst/>
          </a:prstGeom>
          <a:noFill/>
          <a:ln>
            <a:noFill/>
          </a:ln>
        </p:spPr>
      </p:pic>
      <p:sp>
        <p:nvSpPr>
          <p:cNvPr id="18" name="Google Shape;18;p3"/>
          <p:cNvSpPr txBox="1">
            <a:spLocks noGrp="1"/>
          </p:cNvSpPr>
          <p:nvPr>
            <p:ph type="ctrTitle"/>
          </p:nvPr>
        </p:nvSpPr>
        <p:spPr>
          <a:xfrm>
            <a:off x="3089688" y="10610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9" name="Google Shape;19;p3"/>
          <p:cNvSpPr txBox="1">
            <a:spLocks noGrp="1"/>
          </p:cNvSpPr>
          <p:nvPr>
            <p:ph type="subTitle" idx="1"/>
          </p:nvPr>
        </p:nvSpPr>
        <p:spPr>
          <a:xfrm>
            <a:off x="3089699" y="12942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0" name="Google Shape;20;p3"/>
          <p:cNvSpPr txBox="1">
            <a:spLocks noGrp="1"/>
          </p:cNvSpPr>
          <p:nvPr>
            <p:ph type="title" idx="2" hasCustomPrompt="1"/>
          </p:nvPr>
        </p:nvSpPr>
        <p:spPr>
          <a:xfrm>
            <a:off x="2165299" y="9543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3"/>
          </p:nvPr>
        </p:nvSpPr>
        <p:spPr>
          <a:xfrm>
            <a:off x="5335138" y="10610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2" name="Google Shape;22;p3"/>
          <p:cNvSpPr txBox="1">
            <a:spLocks noGrp="1"/>
          </p:cNvSpPr>
          <p:nvPr>
            <p:ph type="subTitle" idx="4"/>
          </p:nvPr>
        </p:nvSpPr>
        <p:spPr>
          <a:xfrm>
            <a:off x="5335147" y="12942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3" name="Google Shape;23;p3"/>
          <p:cNvSpPr txBox="1">
            <a:spLocks noGrp="1"/>
          </p:cNvSpPr>
          <p:nvPr>
            <p:ph type="title" idx="5" hasCustomPrompt="1"/>
          </p:nvPr>
        </p:nvSpPr>
        <p:spPr>
          <a:xfrm>
            <a:off x="4413250" y="9543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 name="Google Shape;24;p3"/>
          <p:cNvSpPr txBox="1">
            <a:spLocks noGrp="1"/>
          </p:cNvSpPr>
          <p:nvPr>
            <p:ph type="ctrTitle" idx="6"/>
          </p:nvPr>
        </p:nvSpPr>
        <p:spPr>
          <a:xfrm>
            <a:off x="3089688" y="20971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5" name="Google Shape;25;p3"/>
          <p:cNvSpPr txBox="1">
            <a:spLocks noGrp="1"/>
          </p:cNvSpPr>
          <p:nvPr>
            <p:ph type="subTitle" idx="7"/>
          </p:nvPr>
        </p:nvSpPr>
        <p:spPr>
          <a:xfrm>
            <a:off x="3089699" y="23303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6" name="Google Shape;26;p3"/>
          <p:cNvSpPr txBox="1">
            <a:spLocks noGrp="1"/>
          </p:cNvSpPr>
          <p:nvPr>
            <p:ph type="title" idx="8" hasCustomPrompt="1"/>
          </p:nvPr>
        </p:nvSpPr>
        <p:spPr>
          <a:xfrm>
            <a:off x="2165299" y="19904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a:spLocks noGrp="1"/>
          </p:cNvSpPr>
          <p:nvPr>
            <p:ph type="ctrTitle" idx="9"/>
          </p:nvPr>
        </p:nvSpPr>
        <p:spPr>
          <a:xfrm>
            <a:off x="5335138" y="20971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8" name="Google Shape;28;p3"/>
          <p:cNvSpPr txBox="1">
            <a:spLocks noGrp="1"/>
          </p:cNvSpPr>
          <p:nvPr>
            <p:ph type="subTitle" idx="13"/>
          </p:nvPr>
        </p:nvSpPr>
        <p:spPr>
          <a:xfrm>
            <a:off x="5335147" y="23303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9" name="Google Shape;29;p3"/>
          <p:cNvSpPr txBox="1">
            <a:spLocks noGrp="1"/>
          </p:cNvSpPr>
          <p:nvPr>
            <p:ph type="title" idx="14" hasCustomPrompt="1"/>
          </p:nvPr>
        </p:nvSpPr>
        <p:spPr>
          <a:xfrm>
            <a:off x="4413250" y="19904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0" name="Google Shape;30;p3"/>
          <p:cNvSpPr txBox="1">
            <a:spLocks noGrp="1"/>
          </p:cNvSpPr>
          <p:nvPr>
            <p:ph type="ctrTitle" idx="15"/>
          </p:nvPr>
        </p:nvSpPr>
        <p:spPr>
          <a:xfrm>
            <a:off x="3089688" y="3133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1" name="Google Shape;31;p3"/>
          <p:cNvSpPr txBox="1">
            <a:spLocks noGrp="1"/>
          </p:cNvSpPr>
          <p:nvPr>
            <p:ph type="subTitle" idx="16"/>
          </p:nvPr>
        </p:nvSpPr>
        <p:spPr>
          <a:xfrm>
            <a:off x="3089699" y="33664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2" name="Google Shape;32;p3"/>
          <p:cNvSpPr txBox="1">
            <a:spLocks noGrp="1"/>
          </p:cNvSpPr>
          <p:nvPr>
            <p:ph type="title" idx="17" hasCustomPrompt="1"/>
          </p:nvPr>
        </p:nvSpPr>
        <p:spPr>
          <a:xfrm>
            <a:off x="2165299" y="3026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a:spLocks noGrp="1"/>
          </p:cNvSpPr>
          <p:nvPr>
            <p:ph type="ctrTitle" idx="18"/>
          </p:nvPr>
        </p:nvSpPr>
        <p:spPr>
          <a:xfrm>
            <a:off x="5335138" y="3133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4" name="Google Shape;34;p3"/>
          <p:cNvSpPr txBox="1">
            <a:spLocks noGrp="1"/>
          </p:cNvSpPr>
          <p:nvPr>
            <p:ph type="subTitle" idx="19"/>
          </p:nvPr>
        </p:nvSpPr>
        <p:spPr>
          <a:xfrm>
            <a:off x="5335147" y="33664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5" name="Google Shape;35;p3"/>
          <p:cNvSpPr txBox="1">
            <a:spLocks noGrp="1"/>
          </p:cNvSpPr>
          <p:nvPr>
            <p:ph type="title" idx="20" hasCustomPrompt="1"/>
          </p:nvPr>
        </p:nvSpPr>
        <p:spPr>
          <a:xfrm>
            <a:off x="4413250" y="3026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1">
  <p:cSld name="CUSTOM_1_1_1_2_2">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2">
  <p:cSld name="CUSTOM_1_1_1_2_1_1_1_1_1_1_1_1_1_3_3">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2"/>
          <p:cNvSpPr/>
          <p:nvPr/>
        </p:nvSpPr>
        <p:spPr>
          <a:xfrm>
            <a:off x="5652281" y="1286845"/>
            <a:ext cx="3108300" cy="3108300"/>
          </a:xfrm>
          <a:prstGeom prst="ellipse">
            <a:avLst/>
          </a:prstGeom>
          <a:solidFill>
            <a:srgbClr val="FFFFFF">
              <a:alpha val="8039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645CA7"/>
              </a:solidFill>
              <a:latin typeface="Calibri"/>
              <a:ea typeface="Calibri"/>
              <a:cs typeface="Calibri"/>
              <a:sym typeface="Calibri"/>
            </a:endParaRPr>
          </a:p>
        </p:txBody>
      </p:sp>
      <p:sp>
        <p:nvSpPr>
          <p:cNvPr id="127" name="Google Shape;127;p22"/>
          <p:cNvSpPr txBox="1">
            <a:spLocks noGrp="1"/>
          </p:cNvSpPr>
          <p:nvPr>
            <p:ph type="ctrTitle"/>
          </p:nvPr>
        </p:nvSpPr>
        <p:spPr>
          <a:xfrm flipH="1">
            <a:off x="3348275" y="2117550"/>
            <a:ext cx="7716300" cy="670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45CA7"/>
              </a:buClr>
              <a:buSzPts val="6000"/>
              <a:buNone/>
              <a:defRPr sz="6000">
                <a:solidFill>
                  <a:srgbClr val="645CA7"/>
                </a:solidFill>
              </a:defRPr>
            </a:lvl1pPr>
            <a:lvl2pPr lvl="1" algn="ctr" rtl="0">
              <a:spcBef>
                <a:spcPts val="0"/>
              </a:spcBef>
              <a:spcAft>
                <a:spcPts val="0"/>
              </a:spcAft>
              <a:buClr>
                <a:srgbClr val="645CA7"/>
              </a:buClr>
              <a:buSzPts val="5200"/>
              <a:buNone/>
              <a:defRPr sz="5200">
                <a:solidFill>
                  <a:srgbClr val="645CA7"/>
                </a:solidFill>
              </a:defRPr>
            </a:lvl2pPr>
            <a:lvl3pPr lvl="2" algn="ctr" rtl="0">
              <a:spcBef>
                <a:spcPts val="0"/>
              </a:spcBef>
              <a:spcAft>
                <a:spcPts val="0"/>
              </a:spcAft>
              <a:buClr>
                <a:srgbClr val="645CA7"/>
              </a:buClr>
              <a:buSzPts val="5200"/>
              <a:buNone/>
              <a:defRPr sz="5200">
                <a:solidFill>
                  <a:srgbClr val="645CA7"/>
                </a:solidFill>
              </a:defRPr>
            </a:lvl3pPr>
            <a:lvl4pPr lvl="3" algn="ctr" rtl="0">
              <a:spcBef>
                <a:spcPts val="0"/>
              </a:spcBef>
              <a:spcAft>
                <a:spcPts val="0"/>
              </a:spcAft>
              <a:buClr>
                <a:srgbClr val="645CA7"/>
              </a:buClr>
              <a:buSzPts val="5200"/>
              <a:buNone/>
              <a:defRPr sz="5200">
                <a:solidFill>
                  <a:srgbClr val="645CA7"/>
                </a:solidFill>
              </a:defRPr>
            </a:lvl4pPr>
            <a:lvl5pPr lvl="4" algn="ctr" rtl="0">
              <a:spcBef>
                <a:spcPts val="0"/>
              </a:spcBef>
              <a:spcAft>
                <a:spcPts val="0"/>
              </a:spcAft>
              <a:buClr>
                <a:srgbClr val="645CA7"/>
              </a:buClr>
              <a:buSzPts val="5200"/>
              <a:buNone/>
              <a:defRPr sz="5200">
                <a:solidFill>
                  <a:srgbClr val="645CA7"/>
                </a:solidFill>
              </a:defRPr>
            </a:lvl5pPr>
            <a:lvl6pPr lvl="5" algn="ctr" rtl="0">
              <a:spcBef>
                <a:spcPts val="0"/>
              </a:spcBef>
              <a:spcAft>
                <a:spcPts val="0"/>
              </a:spcAft>
              <a:buClr>
                <a:srgbClr val="645CA7"/>
              </a:buClr>
              <a:buSzPts val="5200"/>
              <a:buNone/>
              <a:defRPr sz="5200">
                <a:solidFill>
                  <a:srgbClr val="645CA7"/>
                </a:solidFill>
              </a:defRPr>
            </a:lvl6pPr>
            <a:lvl7pPr lvl="6" algn="ctr" rtl="0">
              <a:spcBef>
                <a:spcPts val="0"/>
              </a:spcBef>
              <a:spcAft>
                <a:spcPts val="0"/>
              </a:spcAft>
              <a:buClr>
                <a:srgbClr val="645CA7"/>
              </a:buClr>
              <a:buSzPts val="5200"/>
              <a:buNone/>
              <a:defRPr sz="5200">
                <a:solidFill>
                  <a:srgbClr val="645CA7"/>
                </a:solidFill>
              </a:defRPr>
            </a:lvl7pPr>
            <a:lvl8pPr lvl="7" algn="ctr" rtl="0">
              <a:spcBef>
                <a:spcPts val="0"/>
              </a:spcBef>
              <a:spcAft>
                <a:spcPts val="0"/>
              </a:spcAft>
              <a:buClr>
                <a:srgbClr val="645CA7"/>
              </a:buClr>
              <a:buSzPts val="5200"/>
              <a:buNone/>
              <a:defRPr sz="5200">
                <a:solidFill>
                  <a:srgbClr val="645CA7"/>
                </a:solidFill>
              </a:defRPr>
            </a:lvl8pPr>
            <a:lvl9pPr lvl="8" algn="ctr" rtl="0">
              <a:spcBef>
                <a:spcPts val="0"/>
              </a:spcBef>
              <a:spcAft>
                <a:spcPts val="0"/>
              </a:spcAft>
              <a:buClr>
                <a:srgbClr val="645CA7"/>
              </a:buClr>
              <a:buSzPts val="5200"/>
              <a:buNone/>
              <a:defRPr sz="5200">
                <a:solidFill>
                  <a:srgbClr val="645CA7"/>
                </a:solidFill>
              </a:defRPr>
            </a:lvl9pPr>
          </a:lstStyle>
          <a:p>
            <a:endParaRPr/>
          </a:p>
        </p:txBody>
      </p:sp>
      <p:sp>
        <p:nvSpPr>
          <p:cNvPr id="128" name="Google Shape;128;p22"/>
          <p:cNvSpPr txBox="1">
            <a:spLocks noGrp="1"/>
          </p:cNvSpPr>
          <p:nvPr>
            <p:ph type="subTitle" idx="1"/>
          </p:nvPr>
        </p:nvSpPr>
        <p:spPr>
          <a:xfrm flipH="1">
            <a:off x="5897899" y="2788050"/>
            <a:ext cx="26169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45CA7"/>
              </a:buClr>
              <a:buSzPts val="1200"/>
              <a:buNone/>
              <a:defRPr sz="1200">
                <a:solidFill>
                  <a:srgbClr val="645CA7"/>
                </a:solidFill>
              </a:defRPr>
            </a:lvl1pPr>
            <a:lvl2pPr lvl="1" algn="ctr" rtl="0">
              <a:lnSpc>
                <a:spcPct val="100000"/>
              </a:lnSpc>
              <a:spcBef>
                <a:spcPts val="0"/>
              </a:spcBef>
              <a:spcAft>
                <a:spcPts val="0"/>
              </a:spcAft>
              <a:buClr>
                <a:srgbClr val="645CA7"/>
              </a:buClr>
              <a:buSzPts val="1200"/>
              <a:buNone/>
              <a:defRPr sz="1200">
                <a:solidFill>
                  <a:srgbClr val="645CA7"/>
                </a:solidFill>
              </a:defRPr>
            </a:lvl2pPr>
            <a:lvl3pPr lvl="2" algn="ctr" rtl="0">
              <a:lnSpc>
                <a:spcPct val="100000"/>
              </a:lnSpc>
              <a:spcBef>
                <a:spcPts val="0"/>
              </a:spcBef>
              <a:spcAft>
                <a:spcPts val="0"/>
              </a:spcAft>
              <a:buClr>
                <a:srgbClr val="645CA7"/>
              </a:buClr>
              <a:buSzPts val="1200"/>
              <a:buNone/>
              <a:defRPr sz="1200">
                <a:solidFill>
                  <a:srgbClr val="645CA7"/>
                </a:solidFill>
              </a:defRPr>
            </a:lvl3pPr>
            <a:lvl4pPr lvl="3" algn="ctr" rtl="0">
              <a:lnSpc>
                <a:spcPct val="100000"/>
              </a:lnSpc>
              <a:spcBef>
                <a:spcPts val="0"/>
              </a:spcBef>
              <a:spcAft>
                <a:spcPts val="0"/>
              </a:spcAft>
              <a:buClr>
                <a:srgbClr val="645CA7"/>
              </a:buClr>
              <a:buSzPts val="1200"/>
              <a:buNone/>
              <a:defRPr sz="1200">
                <a:solidFill>
                  <a:srgbClr val="645CA7"/>
                </a:solidFill>
              </a:defRPr>
            </a:lvl4pPr>
            <a:lvl5pPr lvl="4" algn="ctr" rtl="0">
              <a:lnSpc>
                <a:spcPct val="100000"/>
              </a:lnSpc>
              <a:spcBef>
                <a:spcPts val="0"/>
              </a:spcBef>
              <a:spcAft>
                <a:spcPts val="0"/>
              </a:spcAft>
              <a:buClr>
                <a:srgbClr val="645CA7"/>
              </a:buClr>
              <a:buSzPts val="1200"/>
              <a:buNone/>
              <a:defRPr sz="1200">
                <a:solidFill>
                  <a:srgbClr val="645CA7"/>
                </a:solidFill>
              </a:defRPr>
            </a:lvl5pPr>
            <a:lvl6pPr lvl="5" algn="ctr" rtl="0">
              <a:lnSpc>
                <a:spcPct val="100000"/>
              </a:lnSpc>
              <a:spcBef>
                <a:spcPts val="0"/>
              </a:spcBef>
              <a:spcAft>
                <a:spcPts val="0"/>
              </a:spcAft>
              <a:buClr>
                <a:srgbClr val="645CA7"/>
              </a:buClr>
              <a:buSzPts val="1200"/>
              <a:buNone/>
              <a:defRPr sz="1200">
                <a:solidFill>
                  <a:srgbClr val="645CA7"/>
                </a:solidFill>
              </a:defRPr>
            </a:lvl6pPr>
            <a:lvl7pPr lvl="6" algn="ctr" rtl="0">
              <a:lnSpc>
                <a:spcPct val="100000"/>
              </a:lnSpc>
              <a:spcBef>
                <a:spcPts val="0"/>
              </a:spcBef>
              <a:spcAft>
                <a:spcPts val="0"/>
              </a:spcAft>
              <a:buClr>
                <a:srgbClr val="645CA7"/>
              </a:buClr>
              <a:buSzPts val="1200"/>
              <a:buNone/>
              <a:defRPr sz="1200">
                <a:solidFill>
                  <a:srgbClr val="645CA7"/>
                </a:solidFill>
              </a:defRPr>
            </a:lvl7pPr>
            <a:lvl8pPr lvl="7" algn="ctr" rtl="0">
              <a:lnSpc>
                <a:spcPct val="100000"/>
              </a:lnSpc>
              <a:spcBef>
                <a:spcPts val="0"/>
              </a:spcBef>
              <a:spcAft>
                <a:spcPts val="0"/>
              </a:spcAft>
              <a:buClr>
                <a:srgbClr val="645CA7"/>
              </a:buClr>
              <a:buSzPts val="1200"/>
              <a:buNone/>
              <a:defRPr sz="1200">
                <a:solidFill>
                  <a:srgbClr val="645CA7"/>
                </a:solidFill>
              </a:defRPr>
            </a:lvl8pPr>
            <a:lvl9pPr lvl="8" algn="ctr" rtl="0">
              <a:lnSpc>
                <a:spcPct val="100000"/>
              </a:lnSpc>
              <a:spcBef>
                <a:spcPts val="0"/>
              </a:spcBef>
              <a:spcAft>
                <a:spcPts val="0"/>
              </a:spcAft>
              <a:buClr>
                <a:srgbClr val="645CA7"/>
              </a:buClr>
              <a:buSzPts val="1200"/>
              <a:buNone/>
              <a:defRPr sz="1200">
                <a:solidFill>
                  <a:srgbClr val="645CA7"/>
                </a:solidFill>
              </a:defRPr>
            </a:lvl9pPr>
          </a:lstStyle>
          <a:p>
            <a:endParaRPr/>
          </a:p>
        </p:txBody>
      </p:sp>
    </p:spTree>
  </p:cSld>
  <p:clrMapOvr>
    <a:masterClrMapping/>
  </p:clrMapOvr>
  <p:extLst>
    <p:ext uri="{DCECCB84-F9BA-43D5-87BE-67443E8EF086}">
      <p15:sldGuideLst xmlns:p15="http://schemas.microsoft.com/office/powerpoint/2012/main" xmlns="">
        <p15:guide id="1" pos="454">
          <p15:clr>
            <a:srgbClr val="FA7B17"/>
          </p15:clr>
        </p15:guide>
        <p15:guide id="2" pos="5306">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_1_1_2_1_1_1_1_1_1_1_1_1_3_2_1">
    <p:bg>
      <p:bgPr>
        <a:blipFill>
          <a:blip r:embed="rId2">
            <a:alphaModFix/>
          </a:blip>
          <a:stretch>
            <a:fillRect/>
          </a:stretch>
        </a:blipFill>
        <a:effectLst/>
      </p:bgPr>
    </p:bg>
    <p:spTree>
      <p:nvGrpSpPr>
        <p:cNvPr id="1" name="Shape 1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_1_1_2_1_1_1_1_1_1_1_1_1_3_2_1_1">
    <p:bg>
      <p:bgPr>
        <a:solidFill>
          <a:srgbClr val="AFA8D0"/>
        </a:solidFill>
        <a:effectLst/>
      </p:bgPr>
    </p:bg>
    <p:spTree>
      <p:nvGrpSpPr>
        <p:cNvPr id="1" name="Shape 13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p:cSld name="CUSTOM_1_1_1_2_1_1_1_1_1_1_1_1_1_3_1">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FA8D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Englebert"/>
              <a:buNone/>
              <a:defRPr sz="2800">
                <a:solidFill>
                  <a:srgbClr val="FFFFFF"/>
                </a:solidFill>
                <a:latin typeface="Englebert"/>
                <a:ea typeface="Englebert"/>
                <a:cs typeface="Englebert"/>
                <a:sym typeface="Englebert"/>
              </a:defRPr>
            </a:lvl1pPr>
            <a:lvl2pPr lvl="1">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2pPr>
            <a:lvl3pPr lvl="2">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3pPr>
            <a:lvl4pPr lvl="3">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4pPr>
            <a:lvl5pPr lvl="4">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5pPr>
            <a:lvl6pPr lvl="5">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6pPr>
            <a:lvl7pPr lvl="6">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7pPr>
            <a:lvl8pPr lvl="7">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8pPr>
            <a:lvl9pPr lvl="8">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2100" rtl="0">
              <a:lnSpc>
                <a:spcPct val="115000"/>
              </a:lnSpc>
              <a:spcBef>
                <a:spcPts val="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1pPr>
            <a:lvl2pPr marL="914400" lvl="1"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2pPr>
            <a:lvl3pPr marL="1371600" lvl="2"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3pPr>
            <a:lvl4pPr marL="1828800" lvl="3"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4pPr>
            <a:lvl5pPr marL="2286000" lvl="4"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5pPr>
            <a:lvl6pPr marL="2743200" lvl="5"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6pPr>
            <a:lvl7pPr marL="3200400" lvl="6"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7pPr>
            <a:lvl8pPr marL="3657600" lvl="7"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8pPr>
            <a:lvl9pPr marL="4114800" lvl="8" indent="-292100" rtl="0">
              <a:lnSpc>
                <a:spcPct val="115000"/>
              </a:lnSpc>
              <a:spcBef>
                <a:spcPts val="1600"/>
              </a:spcBef>
              <a:spcAft>
                <a:spcPts val="160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666666"/>
                </a:solidFill>
                <a:latin typeface="Roboto Slab Regular"/>
                <a:ea typeface="Roboto Slab Regular"/>
                <a:cs typeface="Roboto Slab Regular"/>
                <a:sym typeface="Roboto Slab Regular"/>
              </a:defRPr>
            </a:lvl1pPr>
            <a:lvl2pPr lvl="1" algn="r">
              <a:buNone/>
              <a:defRPr sz="1300">
                <a:solidFill>
                  <a:srgbClr val="666666"/>
                </a:solidFill>
                <a:latin typeface="Roboto Slab Regular"/>
                <a:ea typeface="Roboto Slab Regular"/>
                <a:cs typeface="Roboto Slab Regular"/>
                <a:sym typeface="Roboto Slab Regular"/>
              </a:defRPr>
            </a:lvl2pPr>
            <a:lvl3pPr lvl="2" algn="r">
              <a:buNone/>
              <a:defRPr sz="1300">
                <a:solidFill>
                  <a:srgbClr val="666666"/>
                </a:solidFill>
                <a:latin typeface="Roboto Slab Regular"/>
                <a:ea typeface="Roboto Slab Regular"/>
                <a:cs typeface="Roboto Slab Regular"/>
                <a:sym typeface="Roboto Slab Regular"/>
              </a:defRPr>
            </a:lvl3pPr>
            <a:lvl4pPr lvl="3" algn="r">
              <a:buNone/>
              <a:defRPr sz="1300">
                <a:solidFill>
                  <a:srgbClr val="666666"/>
                </a:solidFill>
                <a:latin typeface="Roboto Slab Regular"/>
                <a:ea typeface="Roboto Slab Regular"/>
                <a:cs typeface="Roboto Slab Regular"/>
                <a:sym typeface="Roboto Slab Regular"/>
              </a:defRPr>
            </a:lvl4pPr>
            <a:lvl5pPr lvl="4" algn="r">
              <a:buNone/>
              <a:defRPr sz="1300">
                <a:solidFill>
                  <a:srgbClr val="666666"/>
                </a:solidFill>
                <a:latin typeface="Roboto Slab Regular"/>
                <a:ea typeface="Roboto Slab Regular"/>
                <a:cs typeface="Roboto Slab Regular"/>
                <a:sym typeface="Roboto Slab Regular"/>
              </a:defRPr>
            </a:lvl5pPr>
            <a:lvl6pPr lvl="5" algn="r">
              <a:buNone/>
              <a:defRPr sz="1300">
                <a:solidFill>
                  <a:srgbClr val="666666"/>
                </a:solidFill>
                <a:latin typeface="Roboto Slab Regular"/>
                <a:ea typeface="Roboto Slab Regular"/>
                <a:cs typeface="Roboto Slab Regular"/>
                <a:sym typeface="Roboto Slab Regular"/>
              </a:defRPr>
            </a:lvl6pPr>
            <a:lvl7pPr lvl="6" algn="r">
              <a:buNone/>
              <a:defRPr sz="1300">
                <a:solidFill>
                  <a:srgbClr val="666666"/>
                </a:solidFill>
                <a:latin typeface="Roboto Slab Regular"/>
                <a:ea typeface="Roboto Slab Regular"/>
                <a:cs typeface="Roboto Slab Regular"/>
                <a:sym typeface="Roboto Slab Regular"/>
              </a:defRPr>
            </a:lvl7pPr>
            <a:lvl8pPr lvl="7" algn="r">
              <a:buNone/>
              <a:defRPr sz="1300">
                <a:solidFill>
                  <a:srgbClr val="666666"/>
                </a:solidFill>
                <a:latin typeface="Roboto Slab Regular"/>
                <a:ea typeface="Roboto Slab Regular"/>
                <a:cs typeface="Roboto Slab Regular"/>
                <a:sym typeface="Roboto Slab Regular"/>
              </a:defRPr>
            </a:lvl8pPr>
            <a:lvl9pPr lvl="8" algn="r">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68" r:id="rId4"/>
    <p:sldLayoutId id="2147483671" r:id="rId5"/>
    <p:sldLayoutId id="2147483672" r:id="rId6"/>
    <p:sldLayoutId id="214748367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f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498D3511-B5D8-4596-9C88-B0BF46F20DE5}"/>
              </a:ext>
            </a:extLst>
          </p:cNvPr>
          <p:cNvSpPr/>
          <p:nvPr/>
        </p:nvSpPr>
        <p:spPr>
          <a:xfrm>
            <a:off x="320040" y="345259"/>
            <a:ext cx="8537408" cy="4603664"/>
          </a:xfrm>
          <a:prstGeom prst="roundRect">
            <a:avLst>
              <a:gd name="adj" fmla="val 5359"/>
            </a:avLst>
          </a:prstGeom>
          <a:solidFill>
            <a:schemeClr val="lt1">
              <a:alpha val="85000"/>
            </a:schemeClr>
          </a:solidFill>
          <a:ln>
            <a:solidFill>
              <a:srgbClr val="EE6D77"/>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15" name="Rectangle 14">
            <a:extLst>
              <a:ext uri="{FF2B5EF4-FFF2-40B4-BE49-F238E27FC236}">
                <a16:creationId xmlns:a16="http://schemas.microsoft.com/office/drawing/2014/main" xmlns="" id="{E33C534B-0D73-4726-B7A7-13B636E8A688}"/>
              </a:ext>
            </a:extLst>
          </p:cNvPr>
          <p:cNvSpPr/>
          <p:nvPr/>
        </p:nvSpPr>
        <p:spPr>
          <a:xfrm>
            <a:off x="3057525" y="460889"/>
            <a:ext cx="302895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KHỞI ĐỘNG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8" name="Google Shape;187;p33">
            <a:extLst>
              <a:ext uri="{FF2B5EF4-FFF2-40B4-BE49-F238E27FC236}">
                <a16:creationId xmlns:a16="http://schemas.microsoft.com/office/drawing/2014/main" xmlns="" id="{B07E73FB-4A98-4606-98D1-8BCE35A2E672}"/>
              </a:ext>
            </a:extLst>
          </p:cNvPr>
          <p:cNvPicPr preferRelativeResize="0"/>
          <p:nvPr/>
        </p:nvPicPr>
        <p:blipFill rotWithShape="1">
          <a:blip r:embed="rId3">
            <a:alphaModFix/>
          </a:blip>
          <a:srcRect l="9904" r="9896"/>
          <a:stretch/>
        </p:blipFill>
        <p:spPr>
          <a:xfrm>
            <a:off x="2446300" y="20945"/>
            <a:ext cx="1265393" cy="985838"/>
          </a:xfrm>
          <a:prstGeom prst="rect">
            <a:avLst/>
          </a:prstGeom>
          <a:noFill/>
          <a:ln>
            <a:noFill/>
          </a:ln>
        </p:spPr>
      </p:pic>
      <p:sp>
        <p:nvSpPr>
          <p:cNvPr id="3" name="TextBox 2">
            <a:extLst>
              <a:ext uri="{FF2B5EF4-FFF2-40B4-BE49-F238E27FC236}">
                <a16:creationId xmlns:a16="http://schemas.microsoft.com/office/drawing/2014/main" xmlns="" id="{6A893E20-E967-4FDA-8D5E-26E5A87F472B}"/>
              </a:ext>
            </a:extLst>
          </p:cNvPr>
          <p:cNvSpPr txBox="1"/>
          <p:nvPr/>
        </p:nvSpPr>
        <p:spPr>
          <a:xfrm>
            <a:off x="1363012" y="1047870"/>
            <a:ext cx="6086923" cy="430887"/>
          </a:xfrm>
          <a:prstGeom prst="rect">
            <a:avLst/>
          </a:prstGeom>
          <a:noFill/>
        </p:spPr>
        <p:txBody>
          <a:bodyPr wrap="none" rtlCol="0">
            <a:spAutoFit/>
          </a:bodyPr>
          <a:lstStyle/>
          <a:p>
            <a:r>
              <a:rPr lang="en-US" sz="2200" b="1" smtClean="0">
                <a:latin typeface="Cambria" panose="02040503050406030204" pitchFamily="18" charset="0"/>
                <a:ea typeface="Cambria" panose="02040503050406030204" pitchFamily="18" charset="0"/>
              </a:rPr>
              <a:t>Những trường hợp nào sau đây cần viết đơn? </a:t>
            </a:r>
            <a:endParaRPr lang="en-US" sz="2200" b="1"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xmlns="" id="{AE3D55DF-0897-4535-A2FA-537FA5FCA8C8}"/>
              </a:ext>
            </a:extLst>
          </p:cNvPr>
          <p:cNvSpPr txBox="1"/>
          <p:nvPr/>
        </p:nvSpPr>
        <p:spPr>
          <a:xfrm>
            <a:off x="689346" y="1574615"/>
            <a:ext cx="4238661"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A</a:t>
            </a:r>
            <a:r>
              <a:rPr lang="en-US" sz="2000">
                <a:latin typeface="Cambria" panose="02040503050406030204" pitchFamily="18" charset="0"/>
                <a:ea typeface="Cambria" panose="02040503050406030204" pitchFamily="18" charset="0"/>
              </a:rPr>
              <a:t>. </a:t>
            </a:r>
            <a:r>
              <a:rPr lang="en-US" sz="2000" smtClean="0">
                <a:latin typeface="Cambria" panose="02040503050406030204" pitchFamily="18" charset="0"/>
                <a:ea typeface="Cambria" panose="02040503050406030204" pitchFamily="18" charset="0"/>
              </a:rPr>
              <a:t>Xin tham gia Câu lạc bộ năng khiếu</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xmlns="" id="{A213975C-E056-4A1E-9CEE-74F04F248380}"/>
              </a:ext>
            </a:extLst>
          </p:cNvPr>
          <p:cNvSpPr txBox="1"/>
          <p:nvPr/>
        </p:nvSpPr>
        <p:spPr>
          <a:xfrm>
            <a:off x="691795" y="1972384"/>
            <a:ext cx="5727850"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B</a:t>
            </a:r>
            <a:r>
              <a:rPr lang="en-US" sz="2000">
                <a:latin typeface="Cambria" panose="02040503050406030204" pitchFamily="18" charset="0"/>
                <a:ea typeface="Cambria" panose="02040503050406030204" pitchFamily="18" charset="0"/>
              </a:rPr>
              <a:t>. </a:t>
            </a:r>
            <a:r>
              <a:rPr lang="en-US" sz="2000" smtClean="0">
                <a:latin typeface="Cambria" panose="02040503050406030204" pitchFamily="18" charset="0"/>
                <a:ea typeface="Cambria" panose="02040503050406030204" pitchFamily="18" charset="0"/>
              </a:rPr>
              <a:t>Trình bày diễn biến 1 sự việc để làm bằng chứng</a:t>
            </a:r>
            <a:endParaRPr lang="en-US" sz="2000" dirty="0">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xmlns="" id="{549BAEF9-70AA-4FDD-ABB8-C8D1C8962504}"/>
              </a:ext>
            </a:extLst>
          </p:cNvPr>
          <p:cNvSpPr txBox="1"/>
          <p:nvPr/>
        </p:nvSpPr>
        <p:spPr>
          <a:xfrm>
            <a:off x="689346" y="2404700"/>
            <a:ext cx="2388795"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C</a:t>
            </a:r>
            <a:r>
              <a:rPr lang="en-US" sz="2000">
                <a:latin typeface="Cambria" panose="02040503050406030204" pitchFamily="18" charset="0"/>
                <a:ea typeface="Cambria" panose="02040503050406030204" pitchFamily="18" charset="0"/>
              </a:rPr>
              <a:t>. </a:t>
            </a:r>
            <a:r>
              <a:rPr lang="en-US" sz="2000" smtClean="0">
                <a:latin typeface="Cambria" panose="02040503050406030204" pitchFamily="18" charset="0"/>
                <a:ea typeface="Cambria" panose="02040503050406030204" pitchFamily="18" charset="0"/>
              </a:rPr>
              <a:t>Xin phép nghỉ học</a:t>
            </a:r>
            <a:endParaRPr lang="en-US" sz="2000" dirty="0">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xmlns="" id="{DD9D26BA-5F3F-45E5-A271-B6E68E944C17}"/>
              </a:ext>
            </a:extLst>
          </p:cNvPr>
          <p:cNvSpPr txBox="1"/>
          <p:nvPr/>
        </p:nvSpPr>
        <p:spPr>
          <a:xfrm>
            <a:off x="701016" y="3244544"/>
            <a:ext cx="8086720" cy="707886"/>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E</a:t>
            </a:r>
            <a:r>
              <a:rPr lang="en-US" sz="2000">
                <a:latin typeface="Cambria" panose="02040503050406030204" pitchFamily="18" charset="0"/>
                <a:ea typeface="Cambria" panose="02040503050406030204" pitchFamily="18" charset="0"/>
              </a:rPr>
              <a:t>. </a:t>
            </a:r>
            <a:r>
              <a:rPr lang="en-US" sz="2000">
                <a:latin typeface="Cambria" panose="02040503050406030204" pitchFamily="18" charset="0"/>
                <a:ea typeface="Cambria" panose="02040503050406030204" pitchFamily="18" charset="0"/>
              </a:rPr>
              <a:t>Báo cáo số liệu</a:t>
            </a:r>
          </a:p>
          <a:p>
            <a:r>
              <a:rPr lang="en-US" sz="2000" smtClean="0">
                <a:latin typeface="Cambria" panose="02040503050406030204" pitchFamily="18" charset="0"/>
                <a:ea typeface="Cambria" panose="02040503050406030204" pitchFamily="18" charset="0"/>
              </a:rPr>
              <a:t> </a:t>
            </a:r>
            <a:endParaRPr lang="en-US" sz="2000"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xmlns="" id="{5D3A3C42-4E95-41E1-B7E4-DBDAE36271F5}"/>
              </a:ext>
            </a:extLst>
          </p:cNvPr>
          <p:cNvSpPr txBox="1"/>
          <p:nvPr/>
        </p:nvSpPr>
        <p:spPr>
          <a:xfrm>
            <a:off x="640913" y="3655060"/>
            <a:ext cx="1830116" cy="1015663"/>
          </a:xfrm>
          <a:prstGeom prst="rect">
            <a:avLst/>
          </a:prstGeom>
          <a:noFill/>
        </p:spPr>
        <p:txBody>
          <a:bodyPr wrap="none" rtlCol="0">
            <a:spAutoFit/>
          </a:bodyPr>
          <a:lstStyle/>
          <a:p>
            <a:pPr algn="ctr"/>
            <a:r>
              <a:rPr lang="en-US" sz="2000" dirty="0">
                <a:latin typeface="Cambria" panose="02040503050406030204" pitchFamily="18" charset="0"/>
                <a:ea typeface="Cambria" panose="02040503050406030204" pitchFamily="18" charset="0"/>
              </a:rPr>
              <a:t>G</a:t>
            </a:r>
            <a:r>
              <a:rPr lang="en-US" sz="2000">
                <a:latin typeface="Cambria" panose="02040503050406030204" pitchFamily="18" charset="0"/>
                <a:ea typeface="Cambria" panose="02040503050406030204" pitchFamily="18" charset="0"/>
              </a:rPr>
              <a:t>. </a:t>
            </a:r>
            <a:r>
              <a:rPr lang="en-US" sz="2000">
                <a:latin typeface="Cambria" panose="02040503050406030204" pitchFamily="18" charset="0"/>
                <a:ea typeface="Cambria" panose="02040503050406030204" pitchFamily="18" charset="0"/>
              </a:rPr>
              <a:t>Xin việc làm.</a:t>
            </a:r>
          </a:p>
          <a:p>
            <a:pPr algn="ctr"/>
            <a:endParaRPr lang="vi-VN" sz="2000"/>
          </a:p>
          <a:p>
            <a:endParaRPr lang="en-US" sz="2000" dirty="0">
              <a:latin typeface="Cambria" panose="02040503050406030204" pitchFamily="18" charset="0"/>
              <a:ea typeface="Cambria" panose="02040503050406030204" pitchFamily="18" charset="0"/>
            </a:endParaRPr>
          </a:p>
        </p:txBody>
      </p:sp>
      <p:sp>
        <p:nvSpPr>
          <p:cNvPr id="54" name="TextBox 53">
            <a:extLst>
              <a:ext uri="{FF2B5EF4-FFF2-40B4-BE49-F238E27FC236}">
                <a16:creationId xmlns:a16="http://schemas.microsoft.com/office/drawing/2014/main" xmlns="" id="{2F108B8D-AB0E-4530-B34E-A7F296D91453}"/>
              </a:ext>
            </a:extLst>
          </p:cNvPr>
          <p:cNvSpPr txBox="1"/>
          <p:nvPr/>
        </p:nvSpPr>
        <p:spPr>
          <a:xfrm>
            <a:off x="689346" y="2837016"/>
            <a:ext cx="5705408"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D</a:t>
            </a:r>
            <a:r>
              <a:rPr lang="en-US" sz="2000">
                <a:latin typeface="Cambria" panose="02040503050406030204" pitchFamily="18" charset="0"/>
                <a:ea typeface="Cambria" panose="02040503050406030204" pitchFamily="18" charset="0"/>
              </a:rPr>
              <a:t>. </a:t>
            </a:r>
            <a:r>
              <a:rPr lang="en-US" sz="2000">
                <a:latin typeface="Cambria" panose="02040503050406030204" pitchFamily="18" charset="0"/>
                <a:ea typeface="Cambria" panose="02040503050406030204" pitchFamily="18" charset="0"/>
              </a:rPr>
              <a:t>G</a:t>
            </a:r>
            <a:r>
              <a:rPr lang="en-US" sz="2000" smtClean="0">
                <a:latin typeface="Cambria" panose="02040503050406030204" pitchFamily="18" charset="0"/>
                <a:ea typeface="Cambria" panose="02040503050406030204" pitchFamily="18" charset="0"/>
              </a:rPr>
              <a:t>ia nhập Đội Thiếu niên tiền phong Hồ Chí Minh</a:t>
            </a:r>
            <a:endParaRPr lang="en-US" sz="2000" dirty="0">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xmlns="" id="{92271B75-5E9B-4D7F-94E1-D21F8E738177}"/>
              </a:ext>
            </a:extLst>
          </p:cNvPr>
          <p:cNvSpPr/>
          <p:nvPr/>
        </p:nvSpPr>
        <p:spPr>
          <a:xfrm>
            <a:off x="646159" y="1574615"/>
            <a:ext cx="403761" cy="4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92271B75-5E9B-4D7F-94E1-D21F8E738177}"/>
              </a:ext>
            </a:extLst>
          </p:cNvPr>
          <p:cNvSpPr/>
          <p:nvPr/>
        </p:nvSpPr>
        <p:spPr>
          <a:xfrm>
            <a:off x="644844" y="2404400"/>
            <a:ext cx="403761" cy="4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2271B75-5E9B-4D7F-94E1-D21F8E738177}"/>
              </a:ext>
            </a:extLst>
          </p:cNvPr>
          <p:cNvSpPr/>
          <p:nvPr/>
        </p:nvSpPr>
        <p:spPr>
          <a:xfrm>
            <a:off x="640912" y="2875045"/>
            <a:ext cx="403761" cy="4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92271B75-5E9B-4D7F-94E1-D21F8E738177}"/>
              </a:ext>
            </a:extLst>
          </p:cNvPr>
          <p:cNvSpPr/>
          <p:nvPr/>
        </p:nvSpPr>
        <p:spPr>
          <a:xfrm>
            <a:off x="640913" y="3657647"/>
            <a:ext cx="403761" cy="4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97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274321"/>
            <a:ext cx="8739963" cy="469108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grpSp>
        <p:nvGrpSpPr>
          <p:cNvPr id="3" name="Group 2">
            <a:extLst>
              <a:ext uri="{FF2B5EF4-FFF2-40B4-BE49-F238E27FC236}">
                <a16:creationId xmlns:a16="http://schemas.microsoft.com/office/drawing/2014/main" xmlns="" id="{192252C3-F29C-4084-8FEC-799DB14B09D2}"/>
              </a:ext>
            </a:extLst>
          </p:cNvPr>
          <p:cNvGrpSpPr/>
          <p:nvPr/>
        </p:nvGrpSpPr>
        <p:grpSpPr>
          <a:xfrm>
            <a:off x="346603" y="539450"/>
            <a:ext cx="2286934" cy="3432810"/>
            <a:chOff x="513080" y="548640"/>
            <a:chExt cx="1727200" cy="2571750"/>
          </a:xfrm>
        </p:grpSpPr>
        <p:pic>
          <p:nvPicPr>
            <p:cNvPr id="1026" name="Picture 2" descr="Đài phát thanh truyền hình Quảng Bình">
              <a:extLst>
                <a:ext uri="{FF2B5EF4-FFF2-40B4-BE49-F238E27FC236}">
                  <a16:creationId xmlns:a16="http://schemas.microsoft.com/office/drawing/2014/main" xmlns="" id="{1869F257-BF49-44DF-965C-5D06779B2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 y="548640"/>
              <a:ext cx="1727200"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ED533396-E9CA-4CF2-B521-3D324925DB08}"/>
                </a:ext>
              </a:extLst>
            </p:cNvPr>
            <p:cNvSpPr/>
            <p:nvPr/>
          </p:nvSpPr>
          <p:spPr>
            <a:xfrm>
              <a:off x="1149350" y="2235200"/>
              <a:ext cx="374650" cy="13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Hiện hữu nỗi đau da cam | VOV.VN">
            <a:extLst>
              <a:ext uri="{FF2B5EF4-FFF2-40B4-BE49-F238E27FC236}">
                <a16:creationId xmlns:a16="http://schemas.microsoft.com/office/drawing/2014/main" xmlns="" id="{CF80A4B5-8842-4F62-86FD-9C1276E7D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864" y="539450"/>
            <a:ext cx="2833254" cy="17707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FA8B63C5-C909-4751-8954-F702359C2B0E}"/>
              </a:ext>
            </a:extLst>
          </p:cNvPr>
          <p:cNvPicPr>
            <a:picLocks noChangeAspect="1"/>
          </p:cNvPicPr>
          <p:nvPr/>
        </p:nvPicPr>
        <p:blipFill>
          <a:blip r:embed="rId5"/>
          <a:stretch>
            <a:fillRect/>
          </a:stretch>
        </p:blipFill>
        <p:spPr>
          <a:xfrm>
            <a:off x="5964968" y="539450"/>
            <a:ext cx="2665952" cy="1779974"/>
          </a:xfrm>
          <a:prstGeom prst="rect">
            <a:avLst/>
          </a:prstGeom>
        </p:spPr>
      </p:pic>
      <p:pic>
        <p:nvPicPr>
          <p:cNvPr id="1030" name="Picture 6" descr="BÁO SÀI GÒN GIẢI PHÓNG">
            <a:extLst>
              <a:ext uri="{FF2B5EF4-FFF2-40B4-BE49-F238E27FC236}">
                <a16:creationId xmlns:a16="http://schemas.microsoft.com/office/drawing/2014/main" xmlns="" id="{9C9584AC-8F08-4CBA-B6BF-5096A023FC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4537" y="2470255"/>
            <a:ext cx="2695521" cy="1779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CCDA3E31-3822-412B-9FCC-AD7640566127}"/>
              </a:ext>
            </a:extLst>
          </p:cNvPr>
          <p:cNvPicPr>
            <a:picLocks noChangeAspect="1"/>
          </p:cNvPicPr>
          <p:nvPr/>
        </p:nvPicPr>
        <p:blipFill rotWithShape="1">
          <a:blip r:embed="rId7"/>
          <a:srcRect t="8395"/>
          <a:stretch/>
        </p:blipFill>
        <p:spPr>
          <a:xfrm>
            <a:off x="2903883" y="2480057"/>
            <a:ext cx="2895234" cy="1770783"/>
          </a:xfrm>
          <a:prstGeom prst="rect">
            <a:avLst/>
          </a:prstGeom>
        </p:spPr>
      </p:pic>
      <p:sp>
        <p:nvSpPr>
          <p:cNvPr id="10" name="Rectangle 9">
            <a:extLst>
              <a:ext uri="{FF2B5EF4-FFF2-40B4-BE49-F238E27FC236}">
                <a16:creationId xmlns:a16="http://schemas.microsoft.com/office/drawing/2014/main" xmlns="" id="{547BDD40-531A-4F3D-835F-634AE86E9A80}"/>
              </a:ext>
            </a:extLst>
          </p:cNvPr>
          <p:cNvSpPr/>
          <p:nvPr/>
        </p:nvSpPr>
        <p:spPr>
          <a:xfrm>
            <a:off x="1824783" y="4420051"/>
            <a:ext cx="5730447" cy="30670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err="1">
                <a:latin typeface="Cambria" panose="02040503050406030204" pitchFamily="18" charset="0"/>
                <a:ea typeface="Cambria" panose="02040503050406030204" pitchFamily="18" charset="0"/>
              </a:rPr>
              <a:t>Một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số</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hình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ảnh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của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các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nạn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nhân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nhiễm</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chất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độc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màu</a:t>
            </a:r>
            <a:r>
              <a:rPr lang="en-US" sz="1600" i="1" dirty="0">
                <a:latin typeface="Cambria" panose="02040503050406030204" pitchFamily="18" charset="0"/>
                <a:ea typeface="Cambria" panose="02040503050406030204" pitchFamily="18" charset="0"/>
              </a:rPr>
              <a:t> da cam</a:t>
            </a:r>
          </a:p>
        </p:txBody>
      </p:sp>
    </p:spTree>
    <p:extLst>
      <p:ext uri="{BB962C8B-B14F-4D97-AF65-F5344CB8AC3E}">
        <p14:creationId xmlns:p14="http://schemas.microsoft.com/office/powerpoint/2010/main" val="2308567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xmlns=""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a16="http://schemas.microsoft.com/office/drawing/2014/main" xmlns=""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xmlns=""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grpSp>
        <p:nvGrpSpPr>
          <p:cNvPr id="8" name="Group 7">
            <a:extLst>
              <a:ext uri="{FF2B5EF4-FFF2-40B4-BE49-F238E27FC236}">
                <a16:creationId xmlns:a16="http://schemas.microsoft.com/office/drawing/2014/main" xmlns="" id="{72BE038F-5A14-4403-878A-4537E9570B19}"/>
              </a:ext>
            </a:extLst>
          </p:cNvPr>
          <p:cNvGrpSpPr/>
          <p:nvPr/>
        </p:nvGrpSpPr>
        <p:grpSpPr>
          <a:xfrm>
            <a:off x="616183" y="1092465"/>
            <a:ext cx="8086299" cy="958596"/>
            <a:chOff x="995976" y="2042903"/>
            <a:chExt cx="8086299" cy="958596"/>
          </a:xfrm>
        </p:grpSpPr>
        <p:sp>
          <p:nvSpPr>
            <p:cNvPr id="10" name="Oval 9">
              <a:extLst>
                <a:ext uri="{FF2B5EF4-FFF2-40B4-BE49-F238E27FC236}">
                  <a16:creationId xmlns:a16="http://schemas.microsoft.com/office/drawing/2014/main" xmlns="" id="{C6790F08-FFF5-4355-A51E-F57E6D3913F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xmlns="" id="{0A23759D-BC6C-4299-A132-B83EE7F1CA5A}"/>
                </a:ext>
              </a:extLst>
            </p:cNvPr>
            <p:cNvSpPr txBox="1"/>
            <p:nvPr/>
          </p:nvSpPr>
          <p:spPr>
            <a:xfrm>
              <a:off x="1270296" y="2042903"/>
              <a:ext cx="7811979" cy="958596"/>
            </a:xfrm>
            <a:prstGeom prst="rect">
              <a:avLst/>
            </a:prstGeom>
            <a:noFill/>
          </p:spPr>
          <p:txBody>
            <a:bodyPr wrap="square" rtlCol="0">
              <a:spAutoFit/>
            </a:bodyPr>
            <a:lstStyle/>
            <a:p>
              <a:pPr>
                <a:lnSpc>
                  <a:spcPct val="150000"/>
                </a:lnSpc>
              </a:pPr>
              <a:r>
                <a:rPr lang="en-US" sz="2000" b="1" dirty="0" err="1">
                  <a:latin typeface="Cambria" panose="02040503050406030204" pitchFamily="18" charset="0"/>
                  <a:ea typeface="Cambria" panose="02040503050406030204" pitchFamily="18" charset="0"/>
                </a:rPr>
                <a:t>Chúng</a:t>
              </a:r>
              <a:r>
                <a:rPr lang="en-US" sz="2000" b="1" dirty="0">
                  <a:latin typeface="Cambria" panose="02040503050406030204" pitchFamily="18" charset="0"/>
                  <a:ea typeface="Cambria" panose="02040503050406030204" pitchFamily="18" charset="0"/>
                </a:rPr>
                <a:t> ta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giảm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bớt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nỗi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đau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nhân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chất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da cam?</a:t>
              </a:r>
            </a:p>
          </p:txBody>
        </p:sp>
      </p:grpSp>
      <p:sp>
        <p:nvSpPr>
          <p:cNvPr id="14" name="TextBox 13">
            <a:extLst>
              <a:ext uri="{FF2B5EF4-FFF2-40B4-BE49-F238E27FC236}">
                <a16:creationId xmlns:a16="http://schemas.microsoft.com/office/drawing/2014/main" xmlns="" id="{9FED5A78-40E8-45D5-A301-85F0879C0FD2}"/>
              </a:ext>
            </a:extLst>
          </p:cNvPr>
          <p:cNvSpPr txBox="1"/>
          <p:nvPr/>
        </p:nvSpPr>
        <p:spPr>
          <a:xfrm>
            <a:off x="500701" y="2153304"/>
            <a:ext cx="8420015" cy="2862322"/>
          </a:xfrm>
          <a:prstGeom prst="rect">
            <a:avLst/>
          </a:prstGeom>
          <a:noFill/>
        </p:spPr>
        <p:txBody>
          <a:bodyPr wrap="square" rtlCol="0">
            <a:spAutoFit/>
          </a:bodyPr>
          <a:lstStyle/>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Thăm hỏi, giúp đỡ các gia đình có người nhiễm chất độc màu da cam.</a:t>
            </a:r>
          </a:p>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Sáng tác truyện, thơ, bài hát, tranh, ảnh ...thể hiện sự cảm thông với các nạn nhân, vận động mọi người giúp đỡ cô bác và những bạn nhỏ bị ảnh hưởng của chất độc này.</a:t>
            </a:r>
          </a:p>
          <a:p>
            <a:pPr marL="342900" indent="-342900" algn="just">
              <a:lnSpc>
                <a:spcPct val="150000"/>
              </a:lnSpc>
              <a:buFontTx/>
              <a:buChar char="-"/>
            </a:pPr>
            <a:r>
              <a:rPr lang="vi-VN" sz="2000">
                <a:latin typeface="Cambria" panose="02040503050406030204" pitchFamily="18" charset="0"/>
                <a:ea typeface="Cambria" panose="02040503050406030204" pitchFamily="18" charset="0"/>
              </a:rPr>
              <a:t>G</a:t>
            </a:r>
            <a:r>
              <a:rPr lang="vi-VN" sz="2000" smtClean="0">
                <a:latin typeface="Cambria" panose="02040503050406030204" pitchFamily="18" charset="0"/>
                <a:ea typeface="Cambria" panose="02040503050406030204" pitchFamily="18" charset="0"/>
              </a:rPr>
              <a:t>ây </a:t>
            </a:r>
            <a:r>
              <a:rPr lang="vi-VN" sz="2000" dirty="0">
                <a:latin typeface="Cambria" panose="02040503050406030204" pitchFamily="18" charset="0"/>
                <a:ea typeface="Cambria" panose="02040503050406030204" pitchFamily="18" charset="0"/>
              </a:rPr>
              <a:t>quỹ ủng hộ nạn nhân chất độc màu da cam nói riêng và nạn nhân chiến tranh nói chung.</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29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15278" y="296153"/>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xmlns="" id="{A911A615-788F-41EA-9D6E-24ED213582D3}"/>
              </a:ext>
            </a:extLst>
          </p:cNvPr>
          <p:cNvSpPr/>
          <p:nvPr/>
        </p:nvSpPr>
        <p:spPr>
          <a:xfrm>
            <a:off x="840267" y="907550"/>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5216D9B-DE7F-4E58-811C-1C19E5D30B8A}"/>
              </a:ext>
            </a:extLst>
          </p:cNvPr>
          <p:cNvGrpSpPr/>
          <p:nvPr/>
        </p:nvGrpSpPr>
        <p:grpSpPr>
          <a:xfrm>
            <a:off x="77413" y="511433"/>
            <a:ext cx="8252841" cy="1353089"/>
            <a:chOff x="-180345" y="227423"/>
            <a:chExt cx="8252841" cy="1353089"/>
          </a:xfrm>
        </p:grpSpPr>
        <p:sp>
          <p:nvSpPr>
            <p:cNvPr id="13" name="Rectangle 12">
              <a:extLst>
                <a:ext uri="{FF2B5EF4-FFF2-40B4-BE49-F238E27FC236}">
                  <a16:creationId xmlns:a16="http://schemas.microsoft.com/office/drawing/2014/main" xmlns=""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xmlns=""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8" name="Group 7">
            <a:extLst>
              <a:ext uri="{FF2B5EF4-FFF2-40B4-BE49-F238E27FC236}">
                <a16:creationId xmlns:a16="http://schemas.microsoft.com/office/drawing/2014/main" xmlns="" id="{AA1E4274-A722-4115-A632-21A112F56FBE}"/>
              </a:ext>
            </a:extLst>
          </p:cNvPr>
          <p:cNvGrpSpPr/>
          <p:nvPr/>
        </p:nvGrpSpPr>
        <p:grpSpPr>
          <a:xfrm>
            <a:off x="840267" y="2434936"/>
            <a:ext cx="4200170" cy="400110"/>
            <a:chOff x="995976" y="2114373"/>
            <a:chExt cx="4200170" cy="400110"/>
          </a:xfrm>
        </p:grpSpPr>
        <p:sp>
          <p:nvSpPr>
            <p:cNvPr id="17" name="Oval 16">
              <a:extLst>
                <a:ext uri="{FF2B5EF4-FFF2-40B4-BE49-F238E27FC236}">
                  <a16:creationId xmlns:a16="http://schemas.microsoft.com/office/drawing/2014/main" xmlns=""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xmlns="" id="{FE3FC23D-D8AC-4503-B460-0D5A454C5720}"/>
                </a:ext>
              </a:extLst>
            </p:cNvPr>
            <p:cNvSpPr txBox="1"/>
            <p:nvPr/>
          </p:nvSpPr>
          <p:spPr>
            <a:xfrm>
              <a:off x="1303734" y="2114373"/>
              <a:ext cx="389241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gửi</a:t>
              </a:r>
              <a:r>
                <a:rPr lang="en-US" sz="2000" b="1" dirty="0">
                  <a:latin typeface="Cambria" panose="02040503050406030204" pitchFamily="18" charset="0"/>
                  <a:ea typeface="Cambria" panose="02040503050406030204" pitchFamily="18" charset="0"/>
                </a:rPr>
                <a:t> ai/</a:t>
              </a:r>
              <a:r>
                <a:rPr lang="en-US" sz="2000" b="1" dirty="0" err="1">
                  <a:latin typeface="Cambria" panose="02040503050406030204" pitchFamily="18" charset="0"/>
                  <a:ea typeface="Cambria" panose="02040503050406030204" pitchFamily="18" charset="0"/>
                </a:rPr>
                <a:t>tổ</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chức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nào</a:t>
              </a:r>
              <a:r>
                <a:rPr lang="en-US" sz="2000" b="1" dirty="0">
                  <a:latin typeface="Cambria" panose="02040503050406030204" pitchFamily="18" charset="0"/>
                  <a:ea typeface="Cambria" panose="02040503050406030204" pitchFamily="18" charset="0"/>
                </a:rPr>
                <a:t> ?</a:t>
              </a:r>
            </a:p>
          </p:txBody>
        </p:sp>
      </p:grpSp>
      <p:sp>
        <p:nvSpPr>
          <p:cNvPr id="39" name="TextBox 38">
            <a:extLst>
              <a:ext uri="{FF2B5EF4-FFF2-40B4-BE49-F238E27FC236}">
                <a16:creationId xmlns:a16="http://schemas.microsoft.com/office/drawing/2014/main" xmlns="" id="{378AF209-8639-475A-9700-CA51460110FF}"/>
              </a:ext>
            </a:extLst>
          </p:cNvPr>
          <p:cNvSpPr txBox="1"/>
          <p:nvPr/>
        </p:nvSpPr>
        <p:spPr>
          <a:xfrm>
            <a:off x="1148025" y="2920672"/>
            <a:ext cx="6141425"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Lá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gửi</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b="1" dirty="0">
              <a:latin typeface="Cambria" panose="02040503050406030204" pitchFamily="18" charset="0"/>
              <a:ea typeface="Cambria" panose="02040503050406030204" pitchFamily="18" charset="0"/>
            </a:endParaRPr>
          </a:p>
        </p:txBody>
      </p:sp>
      <p:grpSp>
        <p:nvGrpSpPr>
          <p:cNvPr id="40" name="Group 39">
            <a:extLst>
              <a:ext uri="{FF2B5EF4-FFF2-40B4-BE49-F238E27FC236}">
                <a16:creationId xmlns:a16="http://schemas.microsoft.com/office/drawing/2014/main" xmlns="" id="{5CB6DA8C-BDEB-454C-B04E-757D1FA75638}"/>
              </a:ext>
            </a:extLst>
          </p:cNvPr>
          <p:cNvGrpSpPr/>
          <p:nvPr/>
        </p:nvGrpSpPr>
        <p:grpSpPr>
          <a:xfrm>
            <a:off x="840267" y="3451752"/>
            <a:ext cx="3244780" cy="400110"/>
            <a:chOff x="995976" y="2114373"/>
            <a:chExt cx="3244780" cy="400110"/>
          </a:xfrm>
        </p:grpSpPr>
        <p:sp>
          <p:nvSpPr>
            <p:cNvPr id="41" name="Oval 40">
              <a:extLst>
                <a:ext uri="{FF2B5EF4-FFF2-40B4-BE49-F238E27FC236}">
                  <a16:creationId xmlns:a16="http://schemas.microsoft.com/office/drawing/2014/main" xmlns="" id="{B168CF8D-134B-474D-955F-64D6DB2272DE}"/>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42" name="TextBox 41">
              <a:extLst>
                <a:ext uri="{FF2B5EF4-FFF2-40B4-BE49-F238E27FC236}">
                  <a16:creationId xmlns:a16="http://schemas.microsoft.com/office/drawing/2014/main" xmlns="" id="{E48ABF65-341A-4A58-8EC2-790B09191A21}"/>
                </a:ext>
              </a:extLst>
            </p:cNvPr>
            <p:cNvSpPr txBox="1"/>
            <p:nvPr/>
          </p:nvSpPr>
          <p:spPr>
            <a:xfrm>
              <a:off x="1303734" y="2114373"/>
              <a:ext cx="293702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Mục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đích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a:t>
              </a:r>
            </a:p>
          </p:txBody>
        </p:sp>
      </p:grpSp>
      <p:sp>
        <p:nvSpPr>
          <p:cNvPr id="43" name="TextBox 42">
            <a:extLst>
              <a:ext uri="{FF2B5EF4-FFF2-40B4-BE49-F238E27FC236}">
                <a16:creationId xmlns:a16="http://schemas.microsoft.com/office/drawing/2014/main" xmlns="" id="{1C98AB4F-9BFF-43E5-B55C-42306973F8AF}"/>
              </a:ext>
            </a:extLst>
          </p:cNvPr>
          <p:cNvSpPr txBox="1"/>
          <p:nvPr/>
        </p:nvSpPr>
        <p:spPr>
          <a:xfrm>
            <a:off x="1148025" y="3937488"/>
            <a:ext cx="7557119"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Mục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đích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xin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459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xmlns=""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a16="http://schemas.microsoft.com/office/drawing/2014/main" xmlns=""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xmlns=""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14" name="Group 13">
            <a:extLst>
              <a:ext uri="{FF2B5EF4-FFF2-40B4-BE49-F238E27FC236}">
                <a16:creationId xmlns:a16="http://schemas.microsoft.com/office/drawing/2014/main" xmlns="" id="{A77758D3-1949-4F66-9B26-79975E2135F7}"/>
              </a:ext>
            </a:extLst>
          </p:cNvPr>
          <p:cNvGrpSpPr/>
          <p:nvPr/>
        </p:nvGrpSpPr>
        <p:grpSpPr>
          <a:xfrm>
            <a:off x="2073720" y="1384754"/>
            <a:ext cx="5277801" cy="545546"/>
            <a:chOff x="439664" y="1440400"/>
            <a:chExt cx="5277801" cy="545546"/>
          </a:xfrm>
        </p:grpSpPr>
        <p:sp>
          <p:nvSpPr>
            <p:cNvPr id="6" name="TextBox 5">
              <a:extLst>
                <a:ext uri="{FF2B5EF4-FFF2-40B4-BE49-F238E27FC236}">
                  <a16:creationId xmlns:a16="http://schemas.microsoft.com/office/drawing/2014/main" xmlns="" id="{4FEDE903-DEE3-499A-B20C-B9B7D8D6585B}"/>
                </a:ext>
              </a:extLst>
            </p:cNvPr>
            <p:cNvSpPr txBox="1"/>
            <p:nvPr/>
          </p:nvSpPr>
          <p:spPr>
            <a:xfrm>
              <a:off x="890503" y="1585836"/>
              <a:ext cx="482696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Chú</a:t>
              </a:r>
              <a:r>
                <a:rPr lang="en-US" sz="2000" b="1" dirty="0">
                  <a:latin typeface="Cambria" panose="02040503050406030204" pitchFamily="18" charset="0"/>
                  <a:ea typeface="Cambria" panose="02040503050406030204" pitchFamily="18" charset="0"/>
                </a:rPr>
                <a:t> ý: </a:t>
              </a:r>
              <a:r>
                <a:rPr lang="en-US" sz="2000" b="1" dirty="0" err="1">
                  <a:latin typeface="Cambria" panose="02040503050406030204" pitchFamily="18" charset="0"/>
                  <a:ea typeface="Cambria" panose="02040503050406030204" pitchFamily="18" charset="0"/>
                </a:rPr>
                <a:t>Cần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đúng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định</a:t>
              </a:r>
              <a:endParaRPr lang="en-US" sz="2000" b="1" dirty="0">
                <a:latin typeface="Cambria" panose="02040503050406030204" pitchFamily="18" charset="0"/>
                <a:ea typeface="Cambria" panose="02040503050406030204" pitchFamily="18" charset="0"/>
              </a:endParaRPr>
            </a:p>
          </p:txBody>
        </p:sp>
        <p:pic>
          <p:nvPicPr>
            <p:cNvPr id="16" name="Picture 4" descr="Write note icon Royalty Free Vector Image - VectorStock">
              <a:extLst>
                <a:ext uri="{FF2B5EF4-FFF2-40B4-BE49-F238E27FC236}">
                  <a16:creationId xmlns:a16="http://schemas.microsoft.com/office/drawing/2014/main" xmlns="" id="{7DCE459A-2FF7-4455-B442-A0849446F1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78" b="73611" l="10000" r="90000">
                          <a14:foregroundMark x1="75500" y1="23981" x2="75500" y2="23981"/>
                          <a14:foregroundMark x1="32100" y1="23148" x2="32100" y2="23148"/>
                          <a14:foregroundMark x1="30100" y1="37037" x2="30100" y2="37037"/>
                          <a14:foregroundMark x1="33500" y1="72778" x2="33500" y2="72778"/>
                          <a14:foregroundMark x1="73200" y1="58519" x2="73200" y2="58519"/>
                          <a14:foregroundMark x1="58900" y1="62593" x2="58900" y2="62593"/>
                          <a14:foregroundMark x1="39500" y1="30000" x2="39500" y2="30000"/>
                          <a14:foregroundMark x1="39500" y1="49167" x2="39500" y2="49167"/>
                          <a14:foregroundMark x1="36400" y1="59167" x2="36400" y2="59167"/>
                          <a14:foregroundMark x1="49100" y1="64074" x2="49100" y2="64074"/>
                          <a14:foregroundMark x1="67200" y1="51852" x2="67200" y2="51852"/>
                          <a14:foregroundMark x1="35300" y1="27037" x2="33500" y2="50648"/>
                          <a14:foregroundMark x1="51100" y1="27315" x2="36500" y2="57130"/>
                          <a14:foregroundMark x1="36500" y1="57130" x2="36200" y2="57500"/>
                          <a14:foregroundMark x1="60300" y1="24167" x2="29300" y2="25648"/>
                          <a14:foregroundMark x1="29300" y1="25648" x2="25700" y2="34537"/>
                          <a14:foregroundMark x1="25700" y1="34537" x2="25700" y2="34537"/>
                          <a14:foregroundMark x1="21600" y1="38241" x2="28100" y2="37222"/>
                          <a14:foregroundMark x1="25200" y1="42593" x2="25400" y2="45926"/>
                          <a14:foregroundMark x1="21900" y1="48333" x2="29900" y2="47500"/>
                          <a14:foregroundMark x1="25000" y1="51667" x2="25400" y2="55185"/>
                          <a14:foregroundMark x1="21600" y1="59537" x2="31700" y2="57870"/>
                          <a14:foregroundMark x1="31700" y1="57870" x2="31700" y2="57870"/>
                          <a14:foregroundMark x1="24800" y1="64259" x2="29100" y2="73333"/>
                          <a14:foregroundMark x1="29100" y1="73333" x2="39600" y2="73981"/>
                          <a14:foregroundMark x1="39600" y1="73981" x2="62100" y2="72870"/>
                          <a14:foregroundMark x1="62100" y1="72870" x2="71400" y2="69167"/>
                          <a14:foregroundMark x1="71400" y1="69167" x2="69900" y2="58889"/>
                          <a14:foregroundMark x1="69900" y1="58889" x2="72800" y2="39907"/>
                          <a14:foregroundMark x1="35700" y1="69074" x2="62900" y2="65093"/>
                          <a14:foregroundMark x1="37300" y1="65278" x2="63900" y2="63519"/>
                          <a14:foregroundMark x1="63900" y1="63519" x2="42000" y2="67593"/>
                          <a14:foregroundMark x1="31500" y1="60741" x2="27500" y2="29630"/>
                          <a14:foregroundMark x1="27500" y1="29630" x2="26800" y2="29352"/>
                          <a14:foregroundMark x1="43100" y1="38241" x2="43100" y2="38241"/>
                          <a14:foregroundMark x1="33500" y1="65556" x2="45100" y2="35741"/>
                          <a14:foregroundMark x1="38400" y1="62407" x2="43200" y2="52407"/>
                          <a14:foregroundMark x1="43200" y1="52407" x2="57400" y2="35741"/>
                          <a14:foregroundMark x1="57400" y1="35741" x2="57600" y2="36389"/>
                          <a14:foregroundMark x1="40400" y1="63426" x2="46700" y2="47870"/>
                          <a14:foregroundMark x1="46700" y1="47870" x2="47500" y2="37407"/>
                          <a14:foregroundMark x1="47500" y1="37407" x2="54500" y2="29167"/>
                          <a14:foregroundMark x1="35700" y1="60741" x2="35600" y2="35741"/>
                          <a14:foregroundMark x1="35600" y1="35741" x2="36800" y2="34074"/>
                          <a14:foregroundMark x1="31700" y1="66944" x2="28300" y2="45648"/>
                          <a14:foregroundMark x1="28600" y1="68611" x2="26600" y2="57222"/>
                          <a14:foregroundMark x1="26600" y1="57222" x2="29500" y2="47500"/>
                          <a14:foregroundMark x1="29500" y1="47500" x2="29000" y2="45093"/>
                          <a14:foregroundMark x1="29200" y1="69444" x2="31300" y2="47870"/>
                          <a14:foregroundMark x1="31300" y1="47870" x2="36600" y2="38704"/>
                          <a14:foregroundMark x1="36600" y1="38704" x2="56600" y2="30000"/>
                          <a14:foregroundMark x1="56600" y1="30000" x2="56900" y2="30000"/>
                          <a14:foregroundMark x1="39500" y1="33704" x2="54900" y2="29352"/>
                          <a14:foregroundMark x1="33700" y1="30556" x2="44400" y2="26574"/>
                          <a14:foregroundMark x1="44400" y1="26574" x2="55500" y2="26852"/>
                          <a14:foregroundMark x1="55500" y1="26852" x2="53000" y2="37130"/>
                          <a14:foregroundMark x1="53000" y1="37130" x2="41100" y2="50278"/>
                          <a14:foregroundMark x1="32600" y1="71111" x2="65200" y2="68611"/>
                          <a14:foregroundMark x1="65200" y1="68611" x2="71600" y2="61389"/>
                          <a14:foregroundMark x1="71600" y1="61389" x2="70800" y2="51944"/>
                          <a14:foregroundMark x1="70800" y1="51944" x2="59400" y2="54630"/>
                          <a14:foregroundMark x1="59400" y1="54630" x2="37700" y2="66389"/>
                          <a14:foregroundMark x1="52500" y1="57685" x2="66500" y2="41759"/>
                          <a14:foregroundMark x1="66500" y1="41759" x2="69200" y2="50926"/>
                          <a14:foregroundMark x1="69200" y1="50926" x2="53300" y2="55000"/>
                          <a14:foregroundMark x1="54700" y1="26667" x2="54200" y2="35556"/>
                          <a14:foregroundMark x1="66300" y1="41944" x2="69200" y2="48148"/>
                          <a14:foregroundMark x1="54000" y1="26852" x2="56500" y2="34352"/>
                          <a14:foregroundMark x1="49300" y1="52685" x2="49300" y2="52685"/>
                          <a14:foregroundMark x1="25000" y1="30556" x2="33900" y2="24352"/>
                          <a14:foregroundMark x1="33900" y1="24352" x2="55900" y2="22500"/>
                          <a14:foregroundMark x1="55900" y1="22500" x2="58700" y2="22500"/>
                          <a14:foregroundMark x1="25900" y1="30556" x2="32500" y2="22963"/>
                          <a14:foregroundMark x1="32500" y1="22963" x2="34100" y2="22963"/>
                          <a14:foregroundMark x1="63400" y1="73611" x2="73000" y2="70185"/>
                          <a14:foregroundMark x1="73000" y1="70185" x2="72800" y2="68426"/>
                          <a14:foregroundMark x1="25900" y1="33056" x2="27300" y2="23426"/>
                          <a14:foregroundMark x1="27300" y1="23426" x2="35000" y2="23333"/>
                        </a14:backgroundRemoval>
                      </a14:imgEffect>
                    </a14:imgLayer>
                  </a14:imgProps>
                </a:ext>
                <a:ext uri="{28A0092B-C50C-407E-A947-70E740481C1C}">
                  <a14:useLocalDpi xmlns:a14="http://schemas.microsoft.com/office/drawing/2010/main" val="0"/>
                </a:ext>
              </a:extLst>
            </a:blip>
            <a:srcRect b="21240"/>
            <a:stretch/>
          </p:blipFill>
          <p:spPr bwMode="auto">
            <a:xfrm>
              <a:off x="439664" y="1440400"/>
              <a:ext cx="641362" cy="545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xmlns="" id="{AA1E4274-A722-4115-A632-21A112F56FBE}"/>
              </a:ext>
            </a:extLst>
          </p:cNvPr>
          <p:cNvGrpSpPr/>
          <p:nvPr/>
        </p:nvGrpSpPr>
        <p:grpSpPr>
          <a:xfrm>
            <a:off x="995976" y="2045793"/>
            <a:ext cx="2603579" cy="400110"/>
            <a:chOff x="995976" y="2114373"/>
            <a:chExt cx="2603579" cy="400110"/>
          </a:xfrm>
        </p:grpSpPr>
        <p:sp>
          <p:nvSpPr>
            <p:cNvPr id="17" name="Oval 16">
              <a:extLst>
                <a:ext uri="{FF2B5EF4-FFF2-40B4-BE49-F238E27FC236}">
                  <a16:creationId xmlns:a16="http://schemas.microsoft.com/office/drawing/2014/main" xmlns=""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xmlns="" id="{FE3FC23D-D8AC-4503-B460-0D5A454C5720}"/>
                </a:ext>
              </a:extLst>
            </p:cNvPr>
            <p:cNvSpPr txBox="1"/>
            <p:nvPr/>
          </p:nvSpPr>
          <p:spPr>
            <a:xfrm>
              <a:off x="1303734" y="2114373"/>
              <a:ext cx="2295821"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xmlns="" id="{D663E085-A6E3-467A-AEBB-42934B430936}"/>
              </a:ext>
            </a:extLst>
          </p:cNvPr>
          <p:cNvGrpSpPr/>
          <p:nvPr/>
        </p:nvGrpSpPr>
        <p:grpSpPr>
          <a:xfrm>
            <a:off x="995976" y="2495523"/>
            <a:ext cx="2746246" cy="400110"/>
            <a:chOff x="995976" y="2114373"/>
            <a:chExt cx="2746246" cy="400110"/>
          </a:xfrm>
        </p:grpSpPr>
        <p:sp>
          <p:nvSpPr>
            <p:cNvPr id="21" name="Oval 20">
              <a:extLst>
                <a:ext uri="{FF2B5EF4-FFF2-40B4-BE49-F238E27FC236}">
                  <a16:creationId xmlns:a16="http://schemas.microsoft.com/office/drawing/2014/main" xmlns="" id="{FF92E133-0FC8-4E60-95EF-964BAA4ED11A}"/>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2" name="TextBox 21">
              <a:extLst>
                <a:ext uri="{FF2B5EF4-FFF2-40B4-BE49-F238E27FC236}">
                  <a16:creationId xmlns:a16="http://schemas.microsoft.com/office/drawing/2014/main" xmlns="" id="{D403399D-3709-43D8-B212-5E1AB49AB887}"/>
                </a:ext>
              </a:extLst>
            </p:cNvPr>
            <p:cNvSpPr txBox="1"/>
            <p:nvPr/>
          </p:nvSpPr>
          <p:spPr>
            <a:xfrm>
              <a:off x="1303734" y="2114373"/>
              <a:ext cx="243848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xmlns="" id="{0591D62B-C338-42C7-981B-06FB4E7E7C7B}"/>
              </a:ext>
            </a:extLst>
          </p:cNvPr>
          <p:cNvGrpSpPr/>
          <p:nvPr/>
        </p:nvGrpSpPr>
        <p:grpSpPr>
          <a:xfrm>
            <a:off x="995976" y="2931146"/>
            <a:ext cx="1843756" cy="400110"/>
            <a:chOff x="995976" y="2114373"/>
            <a:chExt cx="1843756" cy="400110"/>
          </a:xfrm>
        </p:grpSpPr>
        <p:sp>
          <p:nvSpPr>
            <p:cNvPr id="24" name="Oval 23">
              <a:extLst>
                <a:ext uri="{FF2B5EF4-FFF2-40B4-BE49-F238E27FC236}">
                  <a16:creationId xmlns:a16="http://schemas.microsoft.com/office/drawing/2014/main" xmlns="" id="{48AC5206-8B50-4C27-8E43-D078F72D242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xmlns="" id="{05EA0ABB-3076-4B18-9D4D-CC250BC8C52A}"/>
                </a:ext>
              </a:extLst>
            </p:cNvPr>
            <p:cNvSpPr txBox="1"/>
            <p:nvPr/>
          </p:nvSpPr>
          <p:spPr>
            <a:xfrm>
              <a:off x="1303734" y="2114373"/>
              <a:ext cx="153599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xmlns="" id="{80E5D644-FDE8-400E-877A-31F1D35A116A}"/>
              </a:ext>
            </a:extLst>
          </p:cNvPr>
          <p:cNvGrpSpPr/>
          <p:nvPr/>
        </p:nvGrpSpPr>
        <p:grpSpPr>
          <a:xfrm>
            <a:off x="995976" y="3342580"/>
            <a:ext cx="6982164" cy="400110"/>
            <a:chOff x="995976" y="2114373"/>
            <a:chExt cx="6982164" cy="400110"/>
          </a:xfrm>
        </p:grpSpPr>
        <p:sp>
          <p:nvSpPr>
            <p:cNvPr id="27" name="Oval 26">
              <a:extLst>
                <a:ext uri="{FF2B5EF4-FFF2-40B4-BE49-F238E27FC236}">
                  <a16:creationId xmlns:a16="http://schemas.microsoft.com/office/drawing/2014/main" xmlns="" id="{2CEA797E-0613-44B3-A9F9-4D3076C7A12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xmlns="" id="{2867DD53-ED9C-4E69-9304-B37CDD028EA5}"/>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dirty="0">
                <a:latin typeface="Cambria" panose="02040503050406030204" pitchFamily="18" charset="0"/>
                <a:ea typeface="Cambria" panose="02040503050406030204" pitchFamily="18" charset="0"/>
              </a:endParaRPr>
            </a:p>
          </p:txBody>
        </p:sp>
      </p:grpSp>
      <p:grpSp>
        <p:nvGrpSpPr>
          <p:cNvPr id="29" name="Group 28">
            <a:extLst>
              <a:ext uri="{FF2B5EF4-FFF2-40B4-BE49-F238E27FC236}">
                <a16:creationId xmlns:a16="http://schemas.microsoft.com/office/drawing/2014/main" xmlns="" id="{00FC794D-1174-4EFE-B6D4-6C221AEF2908}"/>
              </a:ext>
            </a:extLst>
          </p:cNvPr>
          <p:cNvGrpSpPr/>
          <p:nvPr/>
        </p:nvGrpSpPr>
        <p:grpSpPr>
          <a:xfrm>
            <a:off x="995976" y="3742690"/>
            <a:ext cx="7576524" cy="707886"/>
            <a:chOff x="995976" y="2114373"/>
            <a:chExt cx="7576524" cy="707886"/>
          </a:xfrm>
        </p:grpSpPr>
        <p:sp>
          <p:nvSpPr>
            <p:cNvPr id="30" name="Oval 29">
              <a:extLst>
                <a:ext uri="{FF2B5EF4-FFF2-40B4-BE49-F238E27FC236}">
                  <a16:creationId xmlns:a16="http://schemas.microsoft.com/office/drawing/2014/main" xmlns="" id="{E808BFBE-2A46-415C-9C09-311F10387AE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xmlns="" id="{B10DDE9C-84E1-4251-9A6F-867BD8F08C5D}"/>
                </a:ext>
              </a:extLst>
            </p:cNvPr>
            <p:cNvSpPr txBox="1"/>
            <p:nvPr/>
          </p:nvSpPr>
          <p:spPr>
            <a:xfrm>
              <a:off x="1303733" y="2114373"/>
              <a:ext cx="7268767"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a16="http://schemas.microsoft.com/office/drawing/2014/main" xmlns="" id="{DFB21A5C-2C2D-424E-AC56-F73D60155E3C}"/>
              </a:ext>
            </a:extLst>
          </p:cNvPr>
          <p:cNvGrpSpPr/>
          <p:nvPr/>
        </p:nvGrpSpPr>
        <p:grpSpPr>
          <a:xfrm>
            <a:off x="995976" y="4438732"/>
            <a:ext cx="6982164" cy="400110"/>
            <a:chOff x="995976" y="2114373"/>
            <a:chExt cx="6982164" cy="400110"/>
          </a:xfrm>
        </p:grpSpPr>
        <p:sp>
          <p:nvSpPr>
            <p:cNvPr id="33" name="Oval 32">
              <a:extLst>
                <a:ext uri="{FF2B5EF4-FFF2-40B4-BE49-F238E27FC236}">
                  <a16:creationId xmlns:a16="http://schemas.microsoft.com/office/drawing/2014/main" xmlns="" id="{68FC823F-1F77-4521-9769-11C393CEA8D6}"/>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xmlns="" id="{B88454D4-46C9-4938-BAD6-CA3363241F0C}"/>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cuối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8751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91441"/>
            <a:ext cx="8739963" cy="487396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grpSp>
        <p:nvGrpSpPr>
          <p:cNvPr id="35" name="Group 4">
            <a:extLst>
              <a:ext uri="{FF2B5EF4-FFF2-40B4-BE49-F238E27FC236}">
                <a16:creationId xmlns:a16="http://schemas.microsoft.com/office/drawing/2014/main" xmlns="" id="{EB03A7C5-F847-4E48-A278-2F10218120E2}"/>
              </a:ext>
            </a:extLst>
          </p:cNvPr>
          <p:cNvGrpSpPr>
            <a:grpSpLocks/>
          </p:cNvGrpSpPr>
          <p:nvPr/>
        </p:nvGrpSpPr>
        <p:grpSpPr bwMode="auto">
          <a:xfrm>
            <a:off x="1066800" y="231775"/>
            <a:ext cx="6781800" cy="614363"/>
            <a:chOff x="768" y="1056"/>
            <a:chExt cx="4272" cy="387"/>
          </a:xfrm>
        </p:grpSpPr>
        <p:sp>
          <p:nvSpPr>
            <p:cNvPr id="36" name="Text Box 5">
              <a:extLst>
                <a:ext uri="{FF2B5EF4-FFF2-40B4-BE49-F238E27FC236}">
                  <a16:creationId xmlns:a16="http://schemas.microsoft.com/office/drawing/2014/main" xmlns="" id="{9640C546-FC53-4AB8-9D76-CC67D0C5B147}"/>
                </a:ext>
              </a:extLst>
            </p:cNvPr>
            <p:cNvSpPr txBox="1">
              <a:spLocks noChangeArrowheads="1"/>
            </p:cNvSpPr>
            <p:nvPr/>
          </p:nvSpPr>
          <p:spPr bwMode="auto">
            <a:xfrm>
              <a:off x="768" y="1056"/>
              <a:ext cx="42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CỘNG HOÀ XÃ HỘI CHỦ NGHĨA VIỆT NAM</a:t>
              </a:r>
            </a:p>
          </p:txBody>
        </p:sp>
        <p:sp>
          <p:nvSpPr>
            <p:cNvPr id="37" name="Text Box 6">
              <a:hlinkClick r:id="rId3" action="ppaction://hlinksldjump"/>
              <a:extLst>
                <a:ext uri="{FF2B5EF4-FFF2-40B4-BE49-F238E27FC236}">
                  <a16:creationId xmlns:a16="http://schemas.microsoft.com/office/drawing/2014/main" xmlns="" id="{77A36CDF-8C61-4319-8EBC-18F4E2F86C9F}"/>
                </a:ext>
              </a:extLst>
            </p:cNvPr>
            <p:cNvSpPr txBox="1">
              <a:spLocks noChangeArrowheads="1"/>
            </p:cNvSpPr>
            <p:nvPr/>
          </p:nvSpPr>
          <p:spPr bwMode="auto">
            <a:xfrm>
              <a:off x="1410" y="1230"/>
              <a:ext cx="28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lập</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Tự</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do -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Hạnh</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phúc</a:t>
              </a:r>
              <a:endPar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grpSp>
      <p:sp>
        <p:nvSpPr>
          <p:cNvPr id="38" name="Text Box 7">
            <a:hlinkClick r:id="rId3" action="ppaction://hlinksldjump"/>
            <a:extLst>
              <a:ext uri="{FF2B5EF4-FFF2-40B4-BE49-F238E27FC236}">
                <a16:creationId xmlns:a16="http://schemas.microsoft.com/office/drawing/2014/main" xmlns="" id="{3AF335FF-B25A-4DA9-A404-166A4D2728CA}"/>
              </a:ext>
            </a:extLst>
          </p:cNvPr>
          <p:cNvSpPr txBox="1">
            <a:spLocks noChangeArrowheads="1"/>
          </p:cNvSpPr>
          <p:nvPr/>
        </p:nvSpPr>
        <p:spPr bwMode="auto">
          <a:xfrm>
            <a:off x="3352800" y="859234"/>
            <a:ext cx="518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Long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Biên</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ngày</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tháng</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năm</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20….</a:t>
            </a:r>
          </a:p>
        </p:txBody>
      </p:sp>
      <p:sp>
        <p:nvSpPr>
          <p:cNvPr id="39" name="Text Box 8">
            <a:hlinkClick r:id="rId3" action="ppaction://hlinksldjump"/>
            <a:extLst>
              <a:ext uri="{FF2B5EF4-FFF2-40B4-BE49-F238E27FC236}">
                <a16:creationId xmlns:a16="http://schemas.microsoft.com/office/drawing/2014/main" xmlns="" id="{D072B9AF-759F-47C6-88F0-BF5E4F6D97DC}"/>
              </a:ext>
            </a:extLst>
          </p:cNvPr>
          <p:cNvSpPr txBox="1">
            <a:spLocks noChangeArrowheads="1"/>
          </p:cNvSpPr>
          <p:nvPr/>
        </p:nvSpPr>
        <p:spPr bwMode="auto">
          <a:xfrm>
            <a:off x="1263721" y="1221670"/>
            <a:ext cx="644771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ĐƠN XIN GIA NHẬP ĐỘI TÌNH </a:t>
            </a: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NGUYỆN </a:t>
            </a:r>
            <a:endParaRPr kumimoji="0" lang="en-US" altLang="en-US" sz="1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GIÚP ĐỠ NẠN NHÂN CHẤT ĐỘC MÀU DA CAM</a:t>
            </a:r>
            <a:endPar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0" name="Text Box 9">
            <a:hlinkClick r:id="rId3" action="ppaction://hlinksldjump"/>
            <a:extLst>
              <a:ext uri="{FF2B5EF4-FFF2-40B4-BE49-F238E27FC236}">
                <a16:creationId xmlns:a16="http://schemas.microsoft.com/office/drawing/2014/main" xmlns="" id="{40DCA218-989E-4812-826A-F84915172CF1}"/>
              </a:ext>
            </a:extLst>
          </p:cNvPr>
          <p:cNvSpPr txBox="1">
            <a:spLocks noChangeArrowheads="1"/>
          </p:cNvSpPr>
          <p:nvPr/>
        </p:nvSpPr>
        <p:spPr bwMode="auto">
          <a:xfrm>
            <a:off x="319087" y="2618458"/>
            <a:ext cx="8153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Sau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khi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nghe</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giới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thiệu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về</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giúp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đỡ</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nhân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màu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da cam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thuộc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Chữ</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mn-cs"/>
              </a:rPr>
              <a:t>phường,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thấy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có</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ý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nghĩa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thiết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thực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tự</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nhận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thấy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có</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thể</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tham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để</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giúp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đỡ</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các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bị</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ảnh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hưởng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màu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da cam.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Vì</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vậy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viết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vọng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được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góp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phần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bé</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giảm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bớt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nỗi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hạnh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các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nhân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xin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hứa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tôn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trọng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quy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tham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tích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cực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mọi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xin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chân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thành</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cảm</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ơn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p:txBody>
      </p:sp>
      <p:sp>
        <p:nvSpPr>
          <p:cNvPr id="41" name="Text Box 10">
            <a:hlinkClick r:id="rId3" action="ppaction://hlinksldjump"/>
            <a:extLst>
              <a:ext uri="{FF2B5EF4-FFF2-40B4-BE49-F238E27FC236}">
                <a16:creationId xmlns:a16="http://schemas.microsoft.com/office/drawing/2014/main" xmlns="" id="{15675E50-7182-4B13-A983-8F42426163D7}"/>
              </a:ext>
            </a:extLst>
          </p:cNvPr>
          <p:cNvSpPr txBox="1">
            <a:spLocks noChangeArrowheads="1"/>
          </p:cNvSpPr>
          <p:nvPr/>
        </p:nvSpPr>
        <p:spPr bwMode="auto">
          <a:xfrm>
            <a:off x="624840" y="1934804"/>
            <a:ext cx="670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Kính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gửi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Ban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err="1">
                <a:ln>
                  <a:noFill/>
                </a:ln>
                <a:solidFill>
                  <a:srgbClr val="000099"/>
                </a:solidFill>
                <a:effectLst/>
                <a:uLnTx/>
                <a:uFillTx/>
                <a:latin typeface="Times New Roman" panose="02020603050405020304" pitchFamily="18" charset="0"/>
                <a:ea typeface="+mn-ea"/>
                <a:cs typeface="+mn-cs"/>
              </a:rPr>
              <a:t>hành</a:t>
            </a:r>
            <a:r>
              <a:rPr kumimoji="0" lang="en-US" altLang="en-US" sz="1600" b="0" i="0"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mn-cs"/>
              </a:rPr>
              <a:t>Hội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Chữ</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err="1">
                <a:ln>
                  <a:noFill/>
                </a:ln>
                <a:solidFill>
                  <a:srgbClr val="000099"/>
                </a:solidFill>
                <a:effectLst/>
                <a:uLnTx/>
                <a:uFillTx/>
                <a:latin typeface="Times New Roman" panose="02020603050405020304" pitchFamily="18" charset="0"/>
                <a:ea typeface="+mn-ea"/>
                <a:cs typeface="+mn-cs"/>
              </a:rPr>
              <a:t>đỏ</a:t>
            </a:r>
            <a:r>
              <a:rPr kumimoji="0" lang="en-US" altLang="en-US" sz="1600" b="0" i="0"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mn-cs"/>
              </a:rPr>
              <a:t>phường...</a:t>
            </a:r>
            <a:endPar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sp>
        <p:nvSpPr>
          <p:cNvPr id="42" name="Text Box 11">
            <a:extLst>
              <a:ext uri="{FF2B5EF4-FFF2-40B4-BE49-F238E27FC236}">
                <a16:creationId xmlns:a16="http://schemas.microsoft.com/office/drawing/2014/main" xmlns="" id="{4B7EEA32-59E7-4F89-8BA5-C147936B3D41}"/>
              </a:ext>
            </a:extLst>
          </p:cNvPr>
          <p:cNvSpPr txBox="1">
            <a:spLocks noChangeArrowheads="1"/>
          </p:cNvSpPr>
          <p:nvPr/>
        </p:nvSpPr>
        <p:spPr bwMode="auto">
          <a:xfrm>
            <a:off x="319087" y="2306092"/>
            <a:ext cx="8105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Tên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Sinh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học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sinh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err="1">
                <a:ln>
                  <a:noFill/>
                </a:ln>
                <a:solidFill>
                  <a:srgbClr val="000099"/>
                </a:solidFill>
                <a:effectLst/>
                <a:uLnTx/>
                <a:uFillTx/>
                <a:latin typeface="Times New Roman" panose="02020603050405020304" pitchFamily="18" charset="0"/>
                <a:ea typeface="+mn-ea"/>
                <a:cs typeface="+mn-cs"/>
              </a:rPr>
              <a:t>lớp</a:t>
            </a:r>
            <a:r>
              <a:rPr kumimoji="0" lang="en-US" altLang="en-US" sz="1600" b="0" i="0"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 </a:t>
            </a:r>
            <a:r>
              <a:rPr lang="en-US" altLang="en-US" sz="1600" kern="1200" smtClean="0">
                <a:solidFill>
                  <a:srgbClr val="000099"/>
                </a:solidFill>
                <a:ea typeface="+mn-ea"/>
                <a:cs typeface="+mn-cs"/>
              </a:rPr>
              <a:t>5</a:t>
            </a:r>
            <a:r>
              <a:rPr kumimoji="0" lang="en-US" altLang="en-US" sz="1600" b="0" i="0" u="none" strike="noStrike" kern="1200" cap="none" spc="0" normalizeH="0" baseline="0" noProof="0" smtClean="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trường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Tiểu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học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p>
        </p:txBody>
      </p:sp>
      <p:sp>
        <p:nvSpPr>
          <p:cNvPr id="43" name="Text Box 12">
            <a:extLst>
              <a:ext uri="{FF2B5EF4-FFF2-40B4-BE49-F238E27FC236}">
                <a16:creationId xmlns:a16="http://schemas.microsoft.com/office/drawing/2014/main" xmlns="" id="{7C33F869-6FB0-41C1-A77E-BC7A178CE446}"/>
              </a:ext>
            </a:extLst>
          </p:cNvPr>
          <p:cNvSpPr txBox="1">
            <a:spLocks noChangeArrowheads="1"/>
          </p:cNvSpPr>
          <p:nvPr/>
        </p:nvSpPr>
        <p:spPr bwMode="auto">
          <a:xfrm>
            <a:off x="5273040" y="4361318"/>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Người</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làm</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đơn</a:t>
            </a:r>
            <a:endPar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7638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1" end="1"/>
                                            </p:txEl>
                                          </p:spTgt>
                                        </p:tgtEl>
                                        <p:attrNameLst>
                                          <p:attrName>style.visibility</p:attrName>
                                        </p:attrNameLst>
                                      </p:cBhvr>
                                      <p:to>
                                        <p:strVal val="visible"/>
                                      </p:to>
                                    </p:set>
                                    <p:animEffect transition="in" filter="fade">
                                      <p:cBhvr>
                                        <p:cTn id="22" dur="500"/>
                                        <p:tgtEl>
                                          <p:spTgt spid="3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500"/>
                                        <p:tgtEl>
                                          <p:spTgt spid="4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xmlns=""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a16="http://schemas.microsoft.com/office/drawing/2014/main" xmlns=""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xmlns=""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14" name="Group 13">
            <a:extLst>
              <a:ext uri="{FF2B5EF4-FFF2-40B4-BE49-F238E27FC236}">
                <a16:creationId xmlns:a16="http://schemas.microsoft.com/office/drawing/2014/main" xmlns="" id="{A77758D3-1949-4F66-9B26-79975E2135F7}"/>
              </a:ext>
            </a:extLst>
          </p:cNvPr>
          <p:cNvGrpSpPr/>
          <p:nvPr/>
        </p:nvGrpSpPr>
        <p:grpSpPr>
          <a:xfrm>
            <a:off x="2073720" y="1384754"/>
            <a:ext cx="5277801" cy="545546"/>
            <a:chOff x="439664" y="1440400"/>
            <a:chExt cx="5277801" cy="545546"/>
          </a:xfrm>
        </p:grpSpPr>
        <p:sp>
          <p:nvSpPr>
            <p:cNvPr id="6" name="TextBox 5">
              <a:extLst>
                <a:ext uri="{FF2B5EF4-FFF2-40B4-BE49-F238E27FC236}">
                  <a16:creationId xmlns:a16="http://schemas.microsoft.com/office/drawing/2014/main" xmlns="" id="{4FEDE903-DEE3-499A-B20C-B9B7D8D6585B}"/>
                </a:ext>
              </a:extLst>
            </p:cNvPr>
            <p:cNvSpPr txBox="1"/>
            <p:nvPr/>
          </p:nvSpPr>
          <p:spPr>
            <a:xfrm>
              <a:off x="890503" y="1585836"/>
              <a:ext cx="482696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Chú</a:t>
              </a:r>
              <a:r>
                <a:rPr lang="en-US" sz="2000" b="1" dirty="0">
                  <a:latin typeface="Cambria" panose="02040503050406030204" pitchFamily="18" charset="0"/>
                  <a:ea typeface="Cambria" panose="02040503050406030204" pitchFamily="18" charset="0"/>
                </a:rPr>
                <a:t> ý: </a:t>
              </a:r>
              <a:r>
                <a:rPr lang="en-US" sz="2000" b="1" dirty="0" err="1">
                  <a:latin typeface="Cambria" panose="02040503050406030204" pitchFamily="18" charset="0"/>
                  <a:ea typeface="Cambria" panose="02040503050406030204" pitchFamily="18" charset="0"/>
                </a:rPr>
                <a:t>Cần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đúng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định</a:t>
              </a:r>
              <a:endParaRPr lang="en-US" sz="2000" b="1" dirty="0">
                <a:latin typeface="Cambria" panose="02040503050406030204" pitchFamily="18" charset="0"/>
                <a:ea typeface="Cambria" panose="02040503050406030204" pitchFamily="18" charset="0"/>
              </a:endParaRPr>
            </a:p>
          </p:txBody>
        </p:sp>
        <p:pic>
          <p:nvPicPr>
            <p:cNvPr id="16" name="Picture 4" descr="Write note icon Royalty Free Vector Image - VectorStock">
              <a:extLst>
                <a:ext uri="{FF2B5EF4-FFF2-40B4-BE49-F238E27FC236}">
                  <a16:creationId xmlns:a16="http://schemas.microsoft.com/office/drawing/2014/main" xmlns="" id="{7DCE459A-2FF7-4455-B442-A0849446F1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78" b="73611" l="10000" r="90000">
                          <a14:foregroundMark x1="75500" y1="23981" x2="75500" y2="23981"/>
                          <a14:foregroundMark x1="32100" y1="23148" x2="32100" y2="23148"/>
                          <a14:foregroundMark x1="30100" y1="37037" x2="30100" y2="37037"/>
                          <a14:foregroundMark x1="33500" y1="72778" x2="33500" y2="72778"/>
                          <a14:foregroundMark x1="73200" y1="58519" x2="73200" y2="58519"/>
                          <a14:foregroundMark x1="58900" y1="62593" x2="58900" y2="62593"/>
                          <a14:foregroundMark x1="39500" y1="30000" x2="39500" y2="30000"/>
                          <a14:foregroundMark x1="39500" y1="49167" x2="39500" y2="49167"/>
                          <a14:foregroundMark x1="36400" y1="59167" x2="36400" y2="59167"/>
                          <a14:foregroundMark x1="49100" y1="64074" x2="49100" y2="64074"/>
                          <a14:foregroundMark x1="67200" y1="51852" x2="67200" y2="51852"/>
                          <a14:foregroundMark x1="35300" y1="27037" x2="33500" y2="50648"/>
                          <a14:foregroundMark x1="51100" y1="27315" x2="36500" y2="57130"/>
                          <a14:foregroundMark x1="36500" y1="57130" x2="36200" y2="57500"/>
                          <a14:foregroundMark x1="60300" y1="24167" x2="29300" y2="25648"/>
                          <a14:foregroundMark x1="29300" y1="25648" x2="25700" y2="34537"/>
                          <a14:foregroundMark x1="25700" y1="34537" x2="25700" y2="34537"/>
                          <a14:foregroundMark x1="21600" y1="38241" x2="28100" y2="37222"/>
                          <a14:foregroundMark x1="25200" y1="42593" x2="25400" y2="45926"/>
                          <a14:foregroundMark x1="21900" y1="48333" x2="29900" y2="47500"/>
                          <a14:foregroundMark x1="25000" y1="51667" x2="25400" y2="55185"/>
                          <a14:foregroundMark x1="21600" y1="59537" x2="31700" y2="57870"/>
                          <a14:foregroundMark x1="31700" y1="57870" x2="31700" y2="57870"/>
                          <a14:foregroundMark x1="24800" y1="64259" x2="29100" y2="73333"/>
                          <a14:foregroundMark x1="29100" y1="73333" x2="39600" y2="73981"/>
                          <a14:foregroundMark x1="39600" y1="73981" x2="62100" y2="72870"/>
                          <a14:foregroundMark x1="62100" y1="72870" x2="71400" y2="69167"/>
                          <a14:foregroundMark x1="71400" y1="69167" x2="69900" y2="58889"/>
                          <a14:foregroundMark x1="69900" y1="58889" x2="72800" y2="39907"/>
                          <a14:foregroundMark x1="35700" y1="69074" x2="62900" y2="65093"/>
                          <a14:foregroundMark x1="37300" y1="65278" x2="63900" y2="63519"/>
                          <a14:foregroundMark x1="63900" y1="63519" x2="42000" y2="67593"/>
                          <a14:foregroundMark x1="31500" y1="60741" x2="27500" y2="29630"/>
                          <a14:foregroundMark x1="27500" y1="29630" x2="26800" y2="29352"/>
                          <a14:foregroundMark x1="43100" y1="38241" x2="43100" y2="38241"/>
                          <a14:foregroundMark x1="33500" y1="65556" x2="45100" y2="35741"/>
                          <a14:foregroundMark x1="38400" y1="62407" x2="43200" y2="52407"/>
                          <a14:foregroundMark x1="43200" y1="52407" x2="57400" y2="35741"/>
                          <a14:foregroundMark x1="57400" y1="35741" x2="57600" y2="36389"/>
                          <a14:foregroundMark x1="40400" y1="63426" x2="46700" y2="47870"/>
                          <a14:foregroundMark x1="46700" y1="47870" x2="47500" y2="37407"/>
                          <a14:foregroundMark x1="47500" y1="37407" x2="54500" y2="29167"/>
                          <a14:foregroundMark x1="35700" y1="60741" x2="35600" y2="35741"/>
                          <a14:foregroundMark x1="35600" y1="35741" x2="36800" y2="34074"/>
                          <a14:foregroundMark x1="31700" y1="66944" x2="28300" y2="45648"/>
                          <a14:foregroundMark x1="28600" y1="68611" x2="26600" y2="57222"/>
                          <a14:foregroundMark x1="26600" y1="57222" x2="29500" y2="47500"/>
                          <a14:foregroundMark x1="29500" y1="47500" x2="29000" y2="45093"/>
                          <a14:foregroundMark x1="29200" y1="69444" x2="31300" y2="47870"/>
                          <a14:foregroundMark x1="31300" y1="47870" x2="36600" y2="38704"/>
                          <a14:foregroundMark x1="36600" y1="38704" x2="56600" y2="30000"/>
                          <a14:foregroundMark x1="56600" y1="30000" x2="56900" y2="30000"/>
                          <a14:foregroundMark x1="39500" y1="33704" x2="54900" y2="29352"/>
                          <a14:foregroundMark x1="33700" y1="30556" x2="44400" y2="26574"/>
                          <a14:foregroundMark x1="44400" y1="26574" x2="55500" y2="26852"/>
                          <a14:foregroundMark x1="55500" y1="26852" x2="53000" y2="37130"/>
                          <a14:foregroundMark x1="53000" y1="37130" x2="41100" y2="50278"/>
                          <a14:foregroundMark x1="32600" y1="71111" x2="65200" y2="68611"/>
                          <a14:foregroundMark x1="65200" y1="68611" x2="71600" y2="61389"/>
                          <a14:foregroundMark x1="71600" y1="61389" x2="70800" y2="51944"/>
                          <a14:foregroundMark x1="70800" y1="51944" x2="59400" y2="54630"/>
                          <a14:foregroundMark x1="59400" y1="54630" x2="37700" y2="66389"/>
                          <a14:foregroundMark x1="52500" y1="57685" x2="66500" y2="41759"/>
                          <a14:foregroundMark x1="66500" y1="41759" x2="69200" y2="50926"/>
                          <a14:foregroundMark x1="69200" y1="50926" x2="53300" y2="55000"/>
                          <a14:foregroundMark x1="54700" y1="26667" x2="54200" y2="35556"/>
                          <a14:foregroundMark x1="66300" y1="41944" x2="69200" y2="48148"/>
                          <a14:foregroundMark x1="54000" y1="26852" x2="56500" y2="34352"/>
                          <a14:foregroundMark x1="49300" y1="52685" x2="49300" y2="52685"/>
                          <a14:foregroundMark x1="25000" y1="30556" x2="33900" y2="24352"/>
                          <a14:foregroundMark x1="33900" y1="24352" x2="55900" y2="22500"/>
                          <a14:foregroundMark x1="55900" y1="22500" x2="58700" y2="22500"/>
                          <a14:foregroundMark x1="25900" y1="30556" x2="32500" y2="22963"/>
                          <a14:foregroundMark x1="32500" y1="22963" x2="34100" y2="22963"/>
                          <a14:foregroundMark x1="63400" y1="73611" x2="73000" y2="70185"/>
                          <a14:foregroundMark x1="73000" y1="70185" x2="72800" y2="68426"/>
                          <a14:foregroundMark x1="25900" y1="33056" x2="27300" y2="23426"/>
                          <a14:foregroundMark x1="27300" y1="23426" x2="35000" y2="23333"/>
                        </a14:backgroundRemoval>
                      </a14:imgEffect>
                    </a14:imgLayer>
                  </a14:imgProps>
                </a:ext>
                <a:ext uri="{28A0092B-C50C-407E-A947-70E740481C1C}">
                  <a14:useLocalDpi xmlns:a14="http://schemas.microsoft.com/office/drawing/2010/main" val="0"/>
                </a:ext>
              </a:extLst>
            </a:blip>
            <a:srcRect b="21240"/>
            <a:stretch/>
          </p:blipFill>
          <p:spPr bwMode="auto">
            <a:xfrm>
              <a:off x="439664" y="1440400"/>
              <a:ext cx="641362" cy="545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xmlns="" id="{AA1E4274-A722-4115-A632-21A112F56FBE}"/>
              </a:ext>
            </a:extLst>
          </p:cNvPr>
          <p:cNvGrpSpPr/>
          <p:nvPr/>
        </p:nvGrpSpPr>
        <p:grpSpPr>
          <a:xfrm>
            <a:off x="995976" y="2045793"/>
            <a:ext cx="2603579" cy="400110"/>
            <a:chOff x="995976" y="2114373"/>
            <a:chExt cx="2603579" cy="400110"/>
          </a:xfrm>
        </p:grpSpPr>
        <p:sp>
          <p:nvSpPr>
            <p:cNvPr id="17" name="Oval 16">
              <a:extLst>
                <a:ext uri="{FF2B5EF4-FFF2-40B4-BE49-F238E27FC236}">
                  <a16:creationId xmlns:a16="http://schemas.microsoft.com/office/drawing/2014/main" xmlns=""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xmlns="" id="{FE3FC23D-D8AC-4503-B460-0D5A454C5720}"/>
                </a:ext>
              </a:extLst>
            </p:cNvPr>
            <p:cNvSpPr txBox="1"/>
            <p:nvPr/>
          </p:nvSpPr>
          <p:spPr>
            <a:xfrm>
              <a:off x="1303734" y="2114373"/>
              <a:ext cx="2295821"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xmlns="" id="{D663E085-A6E3-467A-AEBB-42934B430936}"/>
              </a:ext>
            </a:extLst>
          </p:cNvPr>
          <p:cNvGrpSpPr/>
          <p:nvPr/>
        </p:nvGrpSpPr>
        <p:grpSpPr>
          <a:xfrm>
            <a:off x="995976" y="2495523"/>
            <a:ext cx="2746246" cy="400110"/>
            <a:chOff x="995976" y="2114373"/>
            <a:chExt cx="2746246" cy="400110"/>
          </a:xfrm>
        </p:grpSpPr>
        <p:sp>
          <p:nvSpPr>
            <p:cNvPr id="21" name="Oval 20">
              <a:extLst>
                <a:ext uri="{FF2B5EF4-FFF2-40B4-BE49-F238E27FC236}">
                  <a16:creationId xmlns:a16="http://schemas.microsoft.com/office/drawing/2014/main" xmlns="" id="{FF92E133-0FC8-4E60-95EF-964BAA4ED11A}"/>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2" name="TextBox 21">
              <a:extLst>
                <a:ext uri="{FF2B5EF4-FFF2-40B4-BE49-F238E27FC236}">
                  <a16:creationId xmlns:a16="http://schemas.microsoft.com/office/drawing/2014/main" xmlns="" id="{D403399D-3709-43D8-B212-5E1AB49AB887}"/>
                </a:ext>
              </a:extLst>
            </p:cNvPr>
            <p:cNvSpPr txBox="1"/>
            <p:nvPr/>
          </p:nvSpPr>
          <p:spPr>
            <a:xfrm>
              <a:off x="1303734" y="2114373"/>
              <a:ext cx="243848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xmlns="" id="{0591D62B-C338-42C7-981B-06FB4E7E7C7B}"/>
              </a:ext>
            </a:extLst>
          </p:cNvPr>
          <p:cNvGrpSpPr/>
          <p:nvPr/>
        </p:nvGrpSpPr>
        <p:grpSpPr>
          <a:xfrm>
            <a:off x="995976" y="2931146"/>
            <a:ext cx="1843756" cy="400110"/>
            <a:chOff x="995976" y="2114373"/>
            <a:chExt cx="1843756" cy="400110"/>
          </a:xfrm>
        </p:grpSpPr>
        <p:sp>
          <p:nvSpPr>
            <p:cNvPr id="24" name="Oval 23">
              <a:extLst>
                <a:ext uri="{FF2B5EF4-FFF2-40B4-BE49-F238E27FC236}">
                  <a16:creationId xmlns:a16="http://schemas.microsoft.com/office/drawing/2014/main" xmlns="" id="{48AC5206-8B50-4C27-8E43-D078F72D242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xmlns="" id="{05EA0ABB-3076-4B18-9D4D-CC250BC8C52A}"/>
                </a:ext>
              </a:extLst>
            </p:cNvPr>
            <p:cNvSpPr txBox="1"/>
            <p:nvPr/>
          </p:nvSpPr>
          <p:spPr>
            <a:xfrm>
              <a:off x="1303734" y="2114373"/>
              <a:ext cx="153599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xmlns="" id="{80E5D644-FDE8-400E-877A-31F1D35A116A}"/>
              </a:ext>
            </a:extLst>
          </p:cNvPr>
          <p:cNvGrpSpPr/>
          <p:nvPr/>
        </p:nvGrpSpPr>
        <p:grpSpPr>
          <a:xfrm>
            <a:off x="995976" y="3342580"/>
            <a:ext cx="6982164" cy="400110"/>
            <a:chOff x="995976" y="2114373"/>
            <a:chExt cx="6982164" cy="400110"/>
          </a:xfrm>
        </p:grpSpPr>
        <p:sp>
          <p:nvSpPr>
            <p:cNvPr id="27" name="Oval 26">
              <a:extLst>
                <a:ext uri="{FF2B5EF4-FFF2-40B4-BE49-F238E27FC236}">
                  <a16:creationId xmlns:a16="http://schemas.microsoft.com/office/drawing/2014/main" xmlns="" id="{2CEA797E-0613-44B3-A9F9-4D3076C7A12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xmlns="" id="{2867DD53-ED9C-4E69-9304-B37CDD028EA5}"/>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dirty="0">
                <a:latin typeface="Cambria" panose="02040503050406030204" pitchFamily="18" charset="0"/>
                <a:ea typeface="Cambria" panose="02040503050406030204" pitchFamily="18" charset="0"/>
              </a:endParaRPr>
            </a:p>
          </p:txBody>
        </p:sp>
      </p:grpSp>
      <p:grpSp>
        <p:nvGrpSpPr>
          <p:cNvPr id="29" name="Group 28">
            <a:extLst>
              <a:ext uri="{FF2B5EF4-FFF2-40B4-BE49-F238E27FC236}">
                <a16:creationId xmlns:a16="http://schemas.microsoft.com/office/drawing/2014/main" xmlns="" id="{00FC794D-1174-4EFE-B6D4-6C221AEF2908}"/>
              </a:ext>
            </a:extLst>
          </p:cNvPr>
          <p:cNvGrpSpPr/>
          <p:nvPr/>
        </p:nvGrpSpPr>
        <p:grpSpPr>
          <a:xfrm>
            <a:off x="995976" y="3742690"/>
            <a:ext cx="7576524" cy="707886"/>
            <a:chOff x="995976" y="2114373"/>
            <a:chExt cx="7576524" cy="707886"/>
          </a:xfrm>
        </p:grpSpPr>
        <p:sp>
          <p:nvSpPr>
            <p:cNvPr id="30" name="Oval 29">
              <a:extLst>
                <a:ext uri="{FF2B5EF4-FFF2-40B4-BE49-F238E27FC236}">
                  <a16:creationId xmlns:a16="http://schemas.microsoft.com/office/drawing/2014/main" xmlns="" id="{E808BFBE-2A46-415C-9C09-311F10387AE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xmlns="" id="{B10DDE9C-84E1-4251-9A6F-867BD8F08C5D}"/>
                </a:ext>
              </a:extLst>
            </p:cNvPr>
            <p:cNvSpPr txBox="1"/>
            <p:nvPr/>
          </p:nvSpPr>
          <p:spPr>
            <a:xfrm>
              <a:off x="1303733" y="2114373"/>
              <a:ext cx="7268767"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a16="http://schemas.microsoft.com/office/drawing/2014/main" xmlns="" id="{DFB21A5C-2C2D-424E-AC56-F73D60155E3C}"/>
              </a:ext>
            </a:extLst>
          </p:cNvPr>
          <p:cNvGrpSpPr/>
          <p:nvPr/>
        </p:nvGrpSpPr>
        <p:grpSpPr>
          <a:xfrm>
            <a:off x="995976" y="4438732"/>
            <a:ext cx="6982164" cy="400110"/>
            <a:chOff x="995976" y="2114373"/>
            <a:chExt cx="6982164" cy="400110"/>
          </a:xfrm>
        </p:grpSpPr>
        <p:sp>
          <p:nvSpPr>
            <p:cNvPr id="33" name="Oval 32">
              <a:extLst>
                <a:ext uri="{FF2B5EF4-FFF2-40B4-BE49-F238E27FC236}">
                  <a16:creationId xmlns:a16="http://schemas.microsoft.com/office/drawing/2014/main" xmlns="" id="{68FC823F-1F77-4521-9769-11C393CEA8D6}"/>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xmlns="" id="{B88454D4-46C9-4938-BAD6-CA3363241F0C}"/>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cuối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4026986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35" name="Rectangle 34">
            <a:extLst>
              <a:ext uri="{FF2B5EF4-FFF2-40B4-BE49-F238E27FC236}">
                <a16:creationId xmlns:a16="http://schemas.microsoft.com/office/drawing/2014/main" xmlns="" id="{A8D865E2-CBEE-4C86-9A68-86242C2D2AAB}"/>
              </a:ext>
            </a:extLst>
          </p:cNvPr>
          <p:cNvSpPr/>
          <p:nvPr/>
        </p:nvSpPr>
        <p:spPr>
          <a:xfrm>
            <a:off x="3057524" y="460889"/>
            <a:ext cx="3857625"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VẬN DỤNG, TRẢI NGHIỆM</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36" name="Google Shape;187;p33">
            <a:extLst>
              <a:ext uri="{FF2B5EF4-FFF2-40B4-BE49-F238E27FC236}">
                <a16:creationId xmlns:a16="http://schemas.microsoft.com/office/drawing/2014/main" xmlns="" id="{3B6E71F9-8A88-4AEA-B29F-F25729589E2F}"/>
              </a:ext>
            </a:extLst>
          </p:cNvPr>
          <p:cNvPicPr preferRelativeResize="0"/>
          <p:nvPr/>
        </p:nvPicPr>
        <p:blipFill rotWithShape="1">
          <a:blip r:embed="rId3">
            <a:alphaModFix/>
          </a:blip>
          <a:srcRect l="9904" r="9896"/>
          <a:stretch/>
        </p:blipFill>
        <p:spPr>
          <a:xfrm>
            <a:off x="1954810" y="-32030"/>
            <a:ext cx="1265393" cy="985838"/>
          </a:xfrm>
          <a:prstGeom prst="rect">
            <a:avLst/>
          </a:prstGeom>
          <a:noFill/>
          <a:ln>
            <a:noFill/>
          </a:ln>
        </p:spPr>
      </p:pic>
      <p:grpSp>
        <p:nvGrpSpPr>
          <p:cNvPr id="37" name="Group 36">
            <a:extLst>
              <a:ext uri="{FF2B5EF4-FFF2-40B4-BE49-F238E27FC236}">
                <a16:creationId xmlns:a16="http://schemas.microsoft.com/office/drawing/2014/main" xmlns="" id="{DADE7B70-2906-4F69-9710-EB2074BE2EC5}"/>
              </a:ext>
            </a:extLst>
          </p:cNvPr>
          <p:cNvGrpSpPr/>
          <p:nvPr/>
        </p:nvGrpSpPr>
        <p:grpSpPr>
          <a:xfrm>
            <a:off x="508197" y="1435125"/>
            <a:ext cx="7863906" cy="1015663"/>
            <a:chOff x="995976" y="2114373"/>
            <a:chExt cx="7863906" cy="1015663"/>
          </a:xfrm>
        </p:grpSpPr>
        <p:sp>
          <p:nvSpPr>
            <p:cNvPr id="38" name="Oval 37">
              <a:extLst>
                <a:ext uri="{FF2B5EF4-FFF2-40B4-BE49-F238E27FC236}">
                  <a16:creationId xmlns:a16="http://schemas.microsoft.com/office/drawing/2014/main" xmlns="" id="{AA840DAE-BEBC-40CB-89C1-DC9B55097EAB}"/>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9" name="TextBox 38">
              <a:extLst>
                <a:ext uri="{FF2B5EF4-FFF2-40B4-BE49-F238E27FC236}">
                  <a16:creationId xmlns:a16="http://schemas.microsoft.com/office/drawing/2014/main" xmlns="" id="{978A49DB-108E-4D6A-8D60-E0FD01EB5DAF}"/>
                </a:ext>
              </a:extLst>
            </p:cNvPr>
            <p:cNvSpPr txBox="1"/>
            <p:nvPr/>
          </p:nvSpPr>
          <p:spPr>
            <a:xfrm>
              <a:off x="1303733" y="2114373"/>
              <a:ext cx="7556149" cy="1015663"/>
            </a:xfrm>
            <a:prstGeom prst="rect">
              <a:avLst/>
            </a:prstGeom>
            <a:noFill/>
          </p:spPr>
          <p:txBody>
            <a:bodyPr wrap="square" rtlCol="0">
              <a:spAutoFit/>
            </a:bodyPr>
            <a:lstStyle/>
            <a:p>
              <a:pPr algn="just"/>
              <a:r>
                <a:rPr lang="en-US" sz="2000" dirty="0">
                  <a:latin typeface="Cambria" panose="02040503050406030204" pitchFamily="18" charset="0"/>
                  <a:ea typeface="Cambria" panose="02040503050406030204" pitchFamily="18" charset="0"/>
                </a:rPr>
                <a:t>Theo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tổ</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ý </a:t>
              </a:r>
              <a:r>
                <a:rPr lang="en-US" sz="2000" dirty="0" err="1">
                  <a:latin typeface="Cambria" panose="02040503050406030204" pitchFamily="18" charset="0"/>
                  <a:ea typeface="Cambria" panose="02040503050406030204" pitchFamily="18" charset="0"/>
                </a:rPr>
                <a:t>nghĩa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a:t>
              </a:r>
            </a:p>
          </p:txBody>
        </p:sp>
      </p:grpSp>
      <p:grpSp>
        <p:nvGrpSpPr>
          <p:cNvPr id="40" name="Group 39">
            <a:extLst>
              <a:ext uri="{FF2B5EF4-FFF2-40B4-BE49-F238E27FC236}">
                <a16:creationId xmlns:a16="http://schemas.microsoft.com/office/drawing/2014/main" xmlns="" id="{C1005BC3-B5D4-4D6F-B029-23D9CF0759E0}"/>
              </a:ext>
            </a:extLst>
          </p:cNvPr>
          <p:cNvGrpSpPr/>
          <p:nvPr/>
        </p:nvGrpSpPr>
        <p:grpSpPr>
          <a:xfrm>
            <a:off x="508197" y="2732050"/>
            <a:ext cx="4535197" cy="400110"/>
            <a:chOff x="995976" y="2114373"/>
            <a:chExt cx="4535197" cy="400110"/>
          </a:xfrm>
        </p:grpSpPr>
        <p:sp>
          <p:nvSpPr>
            <p:cNvPr id="41" name="Oval 40">
              <a:extLst>
                <a:ext uri="{FF2B5EF4-FFF2-40B4-BE49-F238E27FC236}">
                  <a16:creationId xmlns:a16="http://schemas.microsoft.com/office/drawing/2014/main" xmlns="" id="{0D285326-B253-4EA2-A82F-C0842689F66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42" name="TextBox 41">
              <a:extLst>
                <a:ext uri="{FF2B5EF4-FFF2-40B4-BE49-F238E27FC236}">
                  <a16:creationId xmlns:a16="http://schemas.microsoft.com/office/drawing/2014/main" xmlns="" id="{BC53A36D-CC81-4285-B09D-02D31C7B2DE3}"/>
                </a:ext>
              </a:extLst>
            </p:cNvPr>
            <p:cNvSpPr txBox="1"/>
            <p:nvPr/>
          </p:nvSpPr>
          <p:spPr>
            <a:xfrm>
              <a:off x="1303734" y="2114373"/>
              <a:ext cx="4227439"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Chuẩn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sau</a:t>
              </a:r>
              <a:r>
                <a:rPr lang="en-US" sz="2000" dirty="0">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Luyện</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tập</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tả</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cảnh</a:t>
              </a:r>
              <a:r>
                <a:rPr lang="en-US" sz="2000" b="1" dirty="0">
                  <a:solidFill>
                    <a:srgbClr val="FF4495"/>
                  </a:solidFill>
                  <a:latin typeface="Cambria" panose="02040503050406030204" pitchFamily="18" charset="0"/>
                  <a:ea typeface="Cambria" panose="02040503050406030204" pitchFamily="18" charset="0"/>
                </a:rPr>
                <a:t>.</a:t>
              </a:r>
            </a:p>
          </p:txBody>
        </p:sp>
      </p:grpSp>
      <p:pic>
        <p:nvPicPr>
          <p:cNvPr id="11" name="Google Shape;1320;p54">
            <a:extLst>
              <a:ext uri="{FF2B5EF4-FFF2-40B4-BE49-F238E27FC236}">
                <a16:creationId xmlns:a16="http://schemas.microsoft.com/office/drawing/2014/main" xmlns="" id="{224F5726-080F-4F85-A979-CB79AAE052F6}"/>
              </a:ext>
            </a:extLst>
          </p:cNvPr>
          <p:cNvPicPr preferRelativeResize="0"/>
          <p:nvPr/>
        </p:nvPicPr>
        <p:blipFill rotWithShape="1">
          <a:blip r:embed="rId4">
            <a:alphaModFix/>
          </a:blip>
          <a:srcRect l="33326" r="37168"/>
          <a:stretch/>
        </p:blipFill>
        <p:spPr>
          <a:xfrm>
            <a:off x="6878134" y="2493378"/>
            <a:ext cx="1493969" cy="2728312"/>
          </a:xfrm>
          <a:prstGeom prst="rect">
            <a:avLst/>
          </a:prstGeom>
          <a:noFill/>
          <a:ln>
            <a:noFill/>
          </a:ln>
        </p:spPr>
      </p:pic>
    </p:spTree>
    <p:extLst>
      <p:ext uri="{BB962C8B-B14F-4D97-AF65-F5344CB8AC3E}">
        <p14:creationId xmlns:p14="http://schemas.microsoft.com/office/powerpoint/2010/main" val="2444808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5"/>
        <p:cNvGrpSpPr/>
        <p:nvPr/>
      </p:nvGrpSpPr>
      <p:grpSpPr>
        <a:xfrm>
          <a:off x="0" y="0"/>
          <a:ext cx="0" cy="0"/>
          <a:chOff x="0" y="0"/>
          <a:chExt cx="0" cy="0"/>
        </a:xfrm>
      </p:grpSpPr>
      <p:pic>
        <p:nvPicPr>
          <p:cNvPr id="4" name="Picture 3">
            <a:extLst>
              <a:ext uri="{FF2B5EF4-FFF2-40B4-BE49-F238E27FC236}">
                <a16:creationId xmlns:a16="http://schemas.microsoft.com/office/drawing/2014/main" xmlns="" id="{185CF491-0D2D-4BC6-B1C3-39AE2DC50452}"/>
              </a:ext>
            </a:extLst>
          </p:cNvPr>
          <p:cNvPicPr>
            <a:picLocks noChangeAspect="1"/>
          </p:cNvPicPr>
          <p:nvPr/>
        </p:nvPicPr>
        <p:blipFill rotWithShape="1">
          <a:blip r:embed="rId4"/>
          <a:srcRect l="31691" r="32633"/>
          <a:stretch/>
        </p:blipFill>
        <p:spPr>
          <a:xfrm>
            <a:off x="5766954" y="2149248"/>
            <a:ext cx="2753592" cy="178018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284"/>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498D3511-B5D8-4596-9C88-B0BF46F20DE5}"/>
              </a:ext>
            </a:extLst>
          </p:cNvPr>
          <p:cNvSpPr/>
          <p:nvPr/>
        </p:nvSpPr>
        <p:spPr>
          <a:xfrm>
            <a:off x="320040" y="345259"/>
            <a:ext cx="8537408" cy="4603664"/>
          </a:xfrm>
          <a:prstGeom prst="roundRect">
            <a:avLst>
              <a:gd name="adj" fmla="val 5359"/>
            </a:avLst>
          </a:prstGeom>
          <a:solidFill>
            <a:schemeClr val="lt1">
              <a:alpha val="85000"/>
            </a:schemeClr>
          </a:solidFill>
          <a:ln>
            <a:solidFill>
              <a:srgbClr val="EE6D77"/>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15" name="Rectangle 14">
            <a:extLst>
              <a:ext uri="{FF2B5EF4-FFF2-40B4-BE49-F238E27FC236}">
                <a16:creationId xmlns:a16="http://schemas.microsoft.com/office/drawing/2014/main" xmlns="" id="{E33C534B-0D73-4726-B7A7-13B636E8A688}"/>
              </a:ext>
            </a:extLst>
          </p:cNvPr>
          <p:cNvSpPr/>
          <p:nvPr/>
        </p:nvSpPr>
        <p:spPr>
          <a:xfrm>
            <a:off x="3057525" y="460889"/>
            <a:ext cx="302895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KHỞI ĐỘNG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8" name="Google Shape;187;p33">
            <a:extLst>
              <a:ext uri="{FF2B5EF4-FFF2-40B4-BE49-F238E27FC236}">
                <a16:creationId xmlns:a16="http://schemas.microsoft.com/office/drawing/2014/main" xmlns="" id="{B07E73FB-4A98-4606-98D1-8BCE35A2E672}"/>
              </a:ext>
            </a:extLst>
          </p:cNvPr>
          <p:cNvPicPr preferRelativeResize="0"/>
          <p:nvPr/>
        </p:nvPicPr>
        <p:blipFill rotWithShape="1">
          <a:blip r:embed="rId3">
            <a:alphaModFix/>
          </a:blip>
          <a:srcRect l="9904" r="9896"/>
          <a:stretch/>
        </p:blipFill>
        <p:spPr>
          <a:xfrm>
            <a:off x="2446300" y="20945"/>
            <a:ext cx="1265393" cy="985838"/>
          </a:xfrm>
          <a:prstGeom prst="rect">
            <a:avLst/>
          </a:prstGeom>
          <a:noFill/>
          <a:ln>
            <a:noFill/>
          </a:ln>
        </p:spPr>
      </p:pic>
      <p:sp>
        <p:nvSpPr>
          <p:cNvPr id="3" name="TextBox 2">
            <a:extLst>
              <a:ext uri="{FF2B5EF4-FFF2-40B4-BE49-F238E27FC236}">
                <a16:creationId xmlns:a16="http://schemas.microsoft.com/office/drawing/2014/main" xmlns="" id="{6A893E20-E967-4FDA-8D5E-26E5A87F472B}"/>
              </a:ext>
            </a:extLst>
          </p:cNvPr>
          <p:cNvSpPr txBox="1"/>
          <p:nvPr/>
        </p:nvSpPr>
        <p:spPr>
          <a:xfrm>
            <a:off x="1363012" y="1047870"/>
            <a:ext cx="6109365" cy="430887"/>
          </a:xfrm>
          <a:prstGeom prst="rect">
            <a:avLst/>
          </a:prstGeom>
          <a:noFill/>
        </p:spPr>
        <p:txBody>
          <a:bodyPr wrap="none" rtlCol="0">
            <a:spAutoFit/>
          </a:bodyPr>
          <a:lstStyle/>
          <a:p>
            <a:r>
              <a:rPr lang="en-US" sz="2200" b="1" dirty="0" err="1">
                <a:latin typeface="Cambria" panose="02040503050406030204" pitchFamily="18" charset="0"/>
                <a:ea typeface="Cambria" panose="02040503050406030204" pitchFamily="18" charset="0"/>
              </a:rPr>
              <a:t>Một</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lá</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đơn</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không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gồm</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nội</a:t>
            </a:r>
            <a:r>
              <a:rPr lang="en-US" sz="2200" b="1" dirty="0">
                <a:latin typeface="Cambria" panose="02040503050406030204" pitchFamily="18" charset="0"/>
                <a:ea typeface="Cambria" panose="02040503050406030204" pitchFamily="18" charset="0"/>
              </a:rPr>
              <a:t> dung </a:t>
            </a:r>
            <a:r>
              <a:rPr lang="en-US" sz="2200" b="1" dirty="0" err="1">
                <a:latin typeface="Cambria" panose="02040503050406030204" pitchFamily="18" charset="0"/>
                <a:ea typeface="Cambria" panose="02040503050406030204" pitchFamily="18" charset="0"/>
              </a:rPr>
              <a:t>nào</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sau</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đây</a:t>
            </a:r>
            <a:r>
              <a:rPr lang="en-US" sz="2200" b="1" dirty="0">
                <a:latin typeface="Cambria" panose="02040503050406030204" pitchFamily="18" charset="0"/>
                <a:ea typeface="Cambria" panose="02040503050406030204" pitchFamily="18" charset="0"/>
              </a:rPr>
              <a:t>?  </a:t>
            </a:r>
          </a:p>
        </p:txBody>
      </p:sp>
      <p:sp>
        <p:nvSpPr>
          <p:cNvPr id="40" name="TextBox 39">
            <a:extLst>
              <a:ext uri="{FF2B5EF4-FFF2-40B4-BE49-F238E27FC236}">
                <a16:creationId xmlns:a16="http://schemas.microsoft.com/office/drawing/2014/main" xmlns="" id="{AE3D55DF-0897-4535-A2FA-537FA5FCA8C8}"/>
              </a:ext>
            </a:extLst>
          </p:cNvPr>
          <p:cNvSpPr txBox="1"/>
          <p:nvPr/>
        </p:nvSpPr>
        <p:spPr>
          <a:xfrm>
            <a:off x="689346" y="1574615"/>
            <a:ext cx="2565126"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A. </a:t>
            </a:r>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xmlns="" id="{A213975C-E056-4A1E-9CEE-74F04F248380}"/>
              </a:ext>
            </a:extLst>
          </p:cNvPr>
          <p:cNvSpPr txBox="1"/>
          <p:nvPr/>
        </p:nvSpPr>
        <p:spPr>
          <a:xfrm>
            <a:off x="691795" y="1972384"/>
            <a:ext cx="3507692"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B. </a:t>
            </a:r>
            <a:r>
              <a:rPr lang="en-US" sz="2000" dirty="0" err="1">
                <a:latin typeface="Cambria" panose="02040503050406030204" pitchFamily="18" charset="0"/>
                <a:ea typeface="Cambria" panose="02040503050406030204" pitchFamily="18" charset="0"/>
              </a:rPr>
              <a:t>Thời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xmlns="" id="{549BAEF9-70AA-4FDD-ABB8-C8D1C8962504}"/>
              </a:ext>
            </a:extLst>
          </p:cNvPr>
          <p:cNvSpPr txBox="1"/>
          <p:nvPr/>
        </p:nvSpPr>
        <p:spPr>
          <a:xfrm>
            <a:off x="689346" y="2404700"/>
            <a:ext cx="1789272"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C.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xmlns="" id="{DD9D26BA-5F3F-45E5-A271-B6E68E944C17}"/>
              </a:ext>
            </a:extLst>
          </p:cNvPr>
          <p:cNvSpPr txBox="1"/>
          <p:nvPr/>
        </p:nvSpPr>
        <p:spPr>
          <a:xfrm>
            <a:off x="701016" y="3244544"/>
            <a:ext cx="8086720"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E.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sp>
        <p:nvSpPr>
          <p:cNvPr id="50" name="TextBox 49">
            <a:extLst>
              <a:ext uri="{FF2B5EF4-FFF2-40B4-BE49-F238E27FC236}">
                <a16:creationId xmlns:a16="http://schemas.microsoft.com/office/drawing/2014/main" xmlns="" id="{784112AE-9A19-45D3-8439-92898310CE16}"/>
              </a:ext>
            </a:extLst>
          </p:cNvPr>
          <p:cNvSpPr txBox="1"/>
          <p:nvPr/>
        </p:nvSpPr>
        <p:spPr>
          <a:xfrm>
            <a:off x="701414" y="4104666"/>
            <a:ext cx="3498073"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H. </a:t>
            </a:r>
            <a:r>
              <a:rPr lang="en-US" sz="2000" dirty="0" err="1">
                <a:latin typeface="Cambria" panose="02040503050406030204" pitchFamily="18" charset="0"/>
                <a:ea typeface="Cambria" panose="02040503050406030204" pitchFamily="18" charset="0"/>
              </a:rPr>
              <a:t>Thời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xmlns="" id="{5D3A3C42-4E95-41E1-B7E4-DBDAE36271F5}"/>
              </a:ext>
            </a:extLst>
          </p:cNvPr>
          <p:cNvSpPr txBox="1"/>
          <p:nvPr/>
        </p:nvSpPr>
        <p:spPr>
          <a:xfrm>
            <a:off x="689346" y="3655060"/>
            <a:ext cx="3680816"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G.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sp>
        <p:nvSpPr>
          <p:cNvPr id="54" name="TextBox 53">
            <a:extLst>
              <a:ext uri="{FF2B5EF4-FFF2-40B4-BE49-F238E27FC236}">
                <a16:creationId xmlns:a16="http://schemas.microsoft.com/office/drawing/2014/main" xmlns="" id="{2F108B8D-AB0E-4530-B34E-A7F296D91453}"/>
              </a:ext>
            </a:extLst>
          </p:cNvPr>
          <p:cNvSpPr txBox="1"/>
          <p:nvPr/>
        </p:nvSpPr>
        <p:spPr>
          <a:xfrm>
            <a:off x="689346" y="2837016"/>
            <a:ext cx="4297971"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D. </a:t>
            </a:r>
            <a:r>
              <a:rPr lang="en-US" sz="2000" dirty="0" err="1">
                <a:latin typeface="Cambria" panose="02040503050406030204" pitchFamily="18" charset="0"/>
                <a:ea typeface="Cambria" panose="02040503050406030204" pitchFamily="18" charset="0"/>
              </a:rPr>
              <a:t>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sp>
        <p:nvSpPr>
          <p:cNvPr id="4" name="Oval 3">
            <a:extLst>
              <a:ext uri="{FF2B5EF4-FFF2-40B4-BE49-F238E27FC236}">
                <a16:creationId xmlns:a16="http://schemas.microsoft.com/office/drawing/2014/main" xmlns="" id="{92271B75-5E9B-4D7F-94E1-D21F8E738177}"/>
              </a:ext>
            </a:extLst>
          </p:cNvPr>
          <p:cNvSpPr/>
          <p:nvPr/>
        </p:nvSpPr>
        <p:spPr>
          <a:xfrm>
            <a:off x="631304" y="2865571"/>
            <a:ext cx="403761" cy="4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48"/>
        <p:cNvGrpSpPr/>
        <p:nvPr/>
      </p:nvGrpSpPr>
      <p:grpSpPr>
        <a:xfrm>
          <a:off x="0" y="0"/>
          <a:ext cx="0" cy="0"/>
          <a:chOff x="0" y="0"/>
          <a:chExt cx="0" cy="0"/>
        </a:xfrm>
      </p:grpSpPr>
      <p:sp>
        <p:nvSpPr>
          <p:cNvPr id="150" name="Google Shape;150;p30"/>
          <p:cNvSpPr txBox="1">
            <a:spLocks noGrp="1"/>
          </p:cNvSpPr>
          <p:nvPr>
            <p:ph type="subTitle" idx="1"/>
          </p:nvPr>
        </p:nvSpPr>
        <p:spPr>
          <a:xfrm flipH="1">
            <a:off x="3628892" y="1805927"/>
            <a:ext cx="5752214" cy="52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b="1" dirty="0" err="1">
                <a:solidFill>
                  <a:srgbClr val="FFFFFF"/>
                </a:solidFill>
                <a:latin typeface="Cambria" panose="02040503050406030204" pitchFamily="18" charset="0"/>
                <a:ea typeface="Cambria" panose="02040503050406030204" pitchFamily="18" charset="0"/>
              </a:rPr>
              <a:t>Tập</a:t>
            </a:r>
            <a:r>
              <a:rPr lang="en-US" sz="3600" b="1" dirty="0">
                <a:solidFill>
                  <a:srgbClr val="FFFFFF"/>
                </a:solidFill>
                <a:latin typeface="Cambria" panose="02040503050406030204" pitchFamily="18" charset="0"/>
                <a:ea typeface="Cambria" panose="02040503050406030204" pitchFamily="18" charset="0"/>
              </a:rPr>
              <a:t> </a:t>
            </a:r>
            <a:r>
              <a:rPr lang="en-US" sz="3600" b="1" dirty="0" err="1">
                <a:solidFill>
                  <a:srgbClr val="FFFFFF"/>
                </a:solidFill>
                <a:latin typeface="Cambria" panose="02040503050406030204" pitchFamily="18" charset="0"/>
                <a:ea typeface="Cambria" panose="02040503050406030204" pitchFamily="18" charset="0"/>
              </a:rPr>
              <a:t>làm</a:t>
            </a:r>
            <a:r>
              <a:rPr lang="en-US" sz="3600" b="1" dirty="0">
                <a:solidFill>
                  <a:srgbClr val="FFFFFF"/>
                </a:solidFill>
                <a:latin typeface="Cambria" panose="02040503050406030204" pitchFamily="18" charset="0"/>
                <a:ea typeface="Cambria" panose="02040503050406030204" pitchFamily="18" charset="0"/>
              </a:rPr>
              <a:t> </a:t>
            </a:r>
            <a:r>
              <a:rPr lang="en-US" sz="3600" b="1" dirty="0" err="1">
                <a:solidFill>
                  <a:srgbClr val="FFFFFF"/>
                </a:solidFill>
                <a:latin typeface="Cambria" panose="02040503050406030204" pitchFamily="18" charset="0"/>
                <a:ea typeface="Cambria" panose="02040503050406030204" pitchFamily="18" charset="0"/>
              </a:rPr>
              <a:t>văn</a:t>
            </a:r>
            <a:endParaRPr lang="en-US" sz="3600" b="1" dirty="0">
              <a:latin typeface="Cambria" panose="02040503050406030204" pitchFamily="18" charset="0"/>
              <a:ea typeface="Cambria" panose="02040503050406030204" pitchFamily="18" charset="0"/>
            </a:endParaRPr>
          </a:p>
        </p:txBody>
      </p:sp>
      <p:pic>
        <p:nvPicPr>
          <p:cNvPr id="151" name="Google Shape;151;p30"/>
          <p:cNvPicPr preferRelativeResize="0"/>
          <p:nvPr/>
        </p:nvPicPr>
        <p:blipFill rotWithShape="1">
          <a:blip r:embed="rId3">
            <a:alphaModFix/>
          </a:blip>
          <a:srcRect r="31266"/>
          <a:stretch/>
        </p:blipFill>
        <p:spPr>
          <a:xfrm>
            <a:off x="0" y="-26"/>
            <a:ext cx="5752214" cy="5029225"/>
          </a:xfrm>
          <a:prstGeom prst="rect">
            <a:avLst/>
          </a:prstGeom>
          <a:noFill/>
          <a:ln>
            <a:noFill/>
          </a:ln>
        </p:spPr>
      </p:pic>
      <p:sp>
        <p:nvSpPr>
          <p:cNvPr id="2" name="Rectangle 1">
            <a:extLst>
              <a:ext uri="{FF2B5EF4-FFF2-40B4-BE49-F238E27FC236}">
                <a16:creationId xmlns:a16="http://schemas.microsoft.com/office/drawing/2014/main" xmlns="" id="{9F5AC62A-4213-4552-A11E-F789CDE9EEC4}"/>
              </a:ext>
            </a:extLst>
          </p:cNvPr>
          <p:cNvSpPr/>
          <p:nvPr/>
        </p:nvSpPr>
        <p:spPr>
          <a:xfrm>
            <a:off x="3628892" y="2332427"/>
            <a:ext cx="5752214" cy="646331"/>
          </a:xfrm>
          <a:prstGeom prst="rect">
            <a:avLst/>
          </a:prstGeom>
        </p:spPr>
        <p:txBody>
          <a:bodyPr wrap="square">
            <a:spAutoFit/>
          </a:bodyPr>
          <a:lstStyle/>
          <a:p>
            <a:pPr lvl="0" algn="ctr">
              <a:buClr>
                <a:srgbClr val="FFFFFF"/>
              </a:buClr>
              <a:buSzPts val="1200"/>
            </a:pPr>
            <a:r>
              <a:rPr lang="en-US" sz="3600" b="1" dirty="0">
                <a:blipFill dpi="0" rotWithShape="1">
                  <a:blip r:embed="rId4">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sym typeface="Zilla Slab Light"/>
              </a:rPr>
              <a:t>LUYỆN TẬP LÀM ĐƠN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2"/>
          </p:nvPr>
        </p:nvSpPr>
        <p:spPr>
          <a:xfrm>
            <a:off x="2499369" y="1694094"/>
            <a:ext cx="4191142" cy="818100"/>
          </a:xfrm>
        </p:spPr>
        <p:txBody>
          <a:bodyPr/>
          <a:lstStyle/>
          <a:p>
            <a:pPr algn="ctr"/>
            <a:r>
              <a:rPr lang="en-US" sz="7200" dirty="0" smtClean="0"/>
              <a:t>KHÁM PHÁ</a:t>
            </a:r>
            <a:endParaRPr lang="en-US" sz="7200" dirty="0"/>
          </a:p>
        </p:txBody>
      </p:sp>
    </p:spTree>
    <p:extLst>
      <p:ext uri="{BB962C8B-B14F-4D97-AF65-F5344CB8AC3E}">
        <p14:creationId xmlns:p14="http://schemas.microsoft.com/office/powerpoint/2010/main" val="18258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55"/>
        <p:cNvGrpSpPr/>
        <p:nvPr/>
      </p:nvGrpSpPr>
      <p:grpSpPr>
        <a:xfrm>
          <a:off x="0" y="0"/>
          <a:ext cx="0" cy="0"/>
          <a:chOff x="0" y="0"/>
          <a:chExt cx="0" cy="0"/>
        </a:xfrm>
      </p:grpSpPr>
      <p:sp>
        <p:nvSpPr>
          <p:cNvPr id="157" name="Google Shape;157;p31"/>
          <p:cNvSpPr txBox="1">
            <a:spLocks noGrp="1"/>
          </p:cNvSpPr>
          <p:nvPr>
            <p:ph type="subTitle" idx="1"/>
          </p:nvPr>
        </p:nvSpPr>
        <p:spPr>
          <a:xfrm>
            <a:off x="2635545" y="1885006"/>
            <a:ext cx="4733475" cy="930769"/>
          </a:xfrm>
          <a:prstGeom prst="rect">
            <a:avLst/>
          </a:prstGeom>
        </p:spPr>
        <p:txBody>
          <a:bodyPr spcFirstLastPara="1" wrap="square" lIns="91425" tIns="91425" rIns="91425" bIns="91425" anchor="t" anchorCtr="0">
            <a:noAutofit/>
          </a:bodyPr>
          <a:lstStyle/>
          <a:p>
            <a:pPr marL="0" lvl="0" indent="0"/>
            <a:r>
              <a:rPr lang="vi-VN" sz="2000" dirty="0">
                <a:solidFill>
                  <a:srgbClr val="FFFFFF"/>
                </a:solidFill>
                <a:latin typeface="Cambria" panose="02040503050406030204" pitchFamily="18" charset="0"/>
                <a:ea typeface="Cambria" panose="02040503050406030204" pitchFamily="18" charset="0"/>
                <a:cs typeface="Calibri" panose="020F0502020204030204" pitchFamily="34" charset="0"/>
              </a:rPr>
              <a:t>Biết cách viết lá đơn đúng quy định và trình bày đầy đủ nguyện vọng trong đơn.</a:t>
            </a:r>
            <a:endParaRPr sz="2000" dirty="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sp>
        <p:nvSpPr>
          <p:cNvPr id="170" name="Google Shape;170;p31"/>
          <p:cNvSpPr txBox="1">
            <a:spLocks noGrp="1"/>
          </p:cNvSpPr>
          <p:nvPr>
            <p:ph type="title" idx="17"/>
          </p:nvPr>
        </p:nvSpPr>
        <p:spPr>
          <a:xfrm>
            <a:off x="2897372" y="841222"/>
            <a:ext cx="3856513" cy="8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Yêu</a:t>
            </a:r>
            <a:r>
              <a:rPr lang="en-US" sz="3600" b="1" dirty="0"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3600" b="1" dirty="0"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cần</a:t>
            </a:r>
            <a:r>
              <a:rPr lang="en-US" sz="3600" b="1" dirty="0"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đạt</a:t>
            </a:r>
            <a:endParaRPr sz="3600" b="1" dirty="0">
              <a:solidFill>
                <a:srgbClr val="FFFFFF"/>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026" name="Picture 2" descr="Target icon Notes and Tasks icon Aim icon, Symbol, Logo, Circle ...">
            <a:extLst>
              <a:ext uri="{FF2B5EF4-FFF2-40B4-BE49-F238E27FC236}">
                <a16:creationId xmlns:a16="http://schemas.microsoft.com/office/drawing/2014/main" xmlns="" id="{4E798B06-38B5-4868-B021-D510BD14EEF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549" l="10000" r="90000">
                        <a14:foregroundMark x1="50440" y1="51648" x2="50440" y2="51648"/>
                        <a14:foregroundMark x1="52857" y1="45055" x2="52857" y2="45055"/>
                        <a14:foregroundMark x1="50659" y1="90549" x2="50659" y2="90549"/>
                      </a14:backgroundRemoval>
                    </a14:imgEffect>
                  </a14:imgLayer>
                </a14:imgProps>
              </a:ext>
              <a:ext uri="{28A0092B-C50C-407E-A947-70E740481C1C}">
                <a14:useLocalDpi xmlns:a14="http://schemas.microsoft.com/office/drawing/2010/main" val="0"/>
              </a:ext>
            </a:extLst>
          </a:blip>
          <a:srcRect/>
          <a:stretch>
            <a:fillRect/>
          </a:stretch>
        </p:blipFill>
        <p:spPr bwMode="auto">
          <a:xfrm>
            <a:off x="1998921" y="1865593"/>
            <a:ext cx="636624" cy="63662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0EA0C4B9-E548-42CE-830D-5C93808C46D6}"/>
              </a:ext>
            </a:extLst>
          </p:cNvPr>
          <p:cNvGrpSpPr/>
          <p:nvPr/>
        </p:nvGrpSpPr>
        <p:grpSpPr>
          <a:xfrm>
            <a:off x="1998921" y="2949133"/>
            <a:ext cx="5039192" cy="930769"/>
            <a:chOff x="2099071" y="2847126"/>
            <a:chExt cx="5039192" cy="930769"/>
          </a:xfrm>
        </p:grpSpPr>
        <p:sp>
          <p:nvSpPr>
            <p:cNvPr id="48" name="Google Shape;157;p31">
              <a:extLst>
                <a:ext uri="{FF2B5EF4-FFF2-40B4-BE49-F238E27FC236}">
                  <a16:creationId xmlns:a16="http://schemas.microsoft.com/office/drawing/2014/main" xmlns="" id="{04D39662-D974-4B13-9407-815127726E43}"/>
                </a:ext>
              </a:extLst>
            </p:cNvPr>
            <p:cNvSpPr txBox="1">
              <a:spLocks/>
            </p:cNvSpPr>
            <p:nvPr/>
          </p:nvSpPr>
          <p:spPr>
            <a:xfrm>
              <a:off x="2735695" y="2847126"/>
              <a:ext cx="4402568" cy="9307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1pPr>
              <a:lvl2pPr marL="914400" marR="0" lvl="1"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2pPr>
              <a:lvl3pPr marL="1371600" marR="0" lvl="2"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3pPr>
              <a:lvl4pPr marL="1828800" marR="0" lvl="3"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4pPr>
              <a:lvl5pPr marL="2286000" marR="0" lvl="4"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5pPr>
              <a:lvl6pPr marL="2743200" marR="0" lvl="5"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6pPr>
              <a:lvl7pPr marL="3200400" marR="0" lvl="6"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7pPr>
              <a:lvl8pPr marL="3657600" marR="0" lvl="7"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8pPr>
              <a:lvl9pPr marL="4114800" marR="0" lvl="8"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9pPr>
            </a:lstStyle>
            <a:p>
              <a:pPr marL="0" lvl="0" indent="0"/>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Viết</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được</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lá</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đơn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xin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gia</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nhập</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đội</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tình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nguyện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đúng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quy</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định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trình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bày</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đủ</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nguyện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vọng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trong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đơn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a:t>
              </a:r>
              <a:endParaRPr lang="vi-VN" sz="2000" dirty="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pic>
          <p:nvPicPr>
            <p:cNvPr id="54" name="Picture 2" descr="Target icon Notes and Tasks icon Aim icon, Symbol, Logo, Circle ...">
              <a:extLst>
                <a:ext uri="{FF2B5EF4-FFF2-40B4-BE49-F238E27FC236}">
                  <a16:creationId xmlns:a16="http://schemas.microsoft.com/office/drawing/2014/main" xmlns="" id="{B975025C-D226-4B0B-B813-BA6342880E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549" l="10000" r="90000">
                          <a14:foregroundMark x1="50440" y1="51648" x2="50440" y2="51648"/>
                          <a14:foregroundMark x1="52857" y1="45055" x2="52857" y2="45055"/>
                          <a14:foregroundMark x1="50659" y1="90549" x2="50659" y2="90549"/>
                        </a14:backgroundRemoval>
                      </a14:imgEffect>
                    </a14:imgLayer>
                  </a14:imgProps>
                </a:ext>
                <a:ext uri="{28A0092B-C50C-407E-A947-70E740481C1C}">
                  <a14:useLocalDpi xmlns:a14="http://schemas.microsoft.com/office/drawing/2010/main" val="0"/>
                </a:ext>
              </a:extLst>
            </a:blip>
            <a:srcRect/>
            <a:stretch>
              <a:fillRect/>
            </a:stretch>
          </p:blipFill>
          <p:spPr bwMode="auto">
            <a:xfrm>
              <a:off x="2099071" y="2865502"/>
              <a:ext cx="636624" cy="636624"/>
            </a:xfrm>
            <a:prstGeom prst="rect">
              <a:avLst/>
            </a:prstGeom>
            <a:noFill/>
            <a:extLst>
              <a:ext uri="{909E8E84-426E-40DD-AFC4-6F175D3DCCD1}">
                <a14:hiddenFill xmlns:a14="http://schemas.microsoft.com/office/drawing/2010/main">
                  <a:solidFill>
                    <a:srgbClr val="FFFFFF"/>
                  </a:solidFill>
                </a14:hiddenFill>
              </a:ext>
            </a:extLst>
          </p:spPr>
        </p:pic>
      </p:grpSp>
      <p:pic>
        <p:nvPicPr>
          <p:cNvPr id="55" name="Google Shape;1320;p54">
            <a:extLst>
              <a:ext uri="{FF2B5EF4-FFF2-40B4-BE49-F238E27FC236}">
                <a16:creationId xmlns:a16="http://schemas.microsoft.com/office/drawing/2014/main" xmlns="" id="{E1117735-F552-4153-BC6D-E7F822BFC81E}"/>
              </a:ext>
            </a:extLst>
          </p:cNvPr>
          <p:cNvPicPr preferRelativeResize="0"/>
          <p:nvPr/>
        </p:nvPicPr>
        <p:blipFill rotWithShape="1">
          <a:blip r:embed="rId5">
            <a:alphaModFix/>
          </a:blip>
          <a:srcRect l="33326" r="37168"/>
          <a:stretch/>
        </p:blipFill>
        <p:spPr>
          <a:xfrm>
            <a:off x="737648" y="2502217"/>
            <a:ext cx="1493969" cy="272831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xmlns=""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a16="http://schemas.microsoft.com/office/drawing/2014/main" xmlns=""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xmlns=""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sp>
        <p:nvSpPr>
          <p:cNvPr id="16" name="TextBox 15">
            <a:extLst>
              <a:ext uri="{FF2B5EF4-FFF2-40B4-BE49-F238E27FC236}">
                <a16:creationId xmlns:a16="http://schemas.microsoft.com/office/drawing/2014/main" xmlns="" id="{23B19B5D-2252-43EE-9162-7AAF9CCA4AB4}"/>
              </a:ext>
            </a:extLst>
          </p:cNvPr>
          <p:cNvSpPr txBox="1"/>
          <p:nvPr/>
        </p:nvSpPr>
        <p:spPr>
          <a:xfrm>
            <a:off x="295356" y="819506"/>
            <a:ext cx="8625360" cy="4190250"/>
          </a:xfrm>
          <a:prstGeom prst="rect">
            <a:avLst/>
          </a:prstGeom>
          <a:noFill/>
        </p:spPr>
        <p:txBody>
          <a:bodyPr wrap="square">
            <a:spAutoFit/>
          </a:bodyPr>
          <a:lstStyle/>
          <a:p>
            <a:pPr algn="ctr">
              <a:lnSpc>
                <a:spcPct val="150000"/>
              </a:lnSpc>
            </a:pPr>
            <a:r>
              <a:rPr kumimoji="0" lang="en-US" altLang="en-US" sz="2000" b="1" i="0" u="none" strike="noStrike" kern="1200" cap="none" spc="0" normalizeH="0" baseline="0" noProof="0" dirty="0">
                <a:ln>
                  <a:noFill/>
                </a:ln>
                <a:solidFill>
                  <a:srgbClr val="665CA7"/>
                </a:solidFill>
                <a:effectLst/>
                <a:uLnTx/>
                <a:uFillTx/>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Thần</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Chết</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mang</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tên</a:t>
            </a:r>
            <a:r>
              <a:rPr lang="en-US" altLang="en-US" sz="2000" b="1" kern="1200" dirty="0">
                <a:solidFill>
                  <a:srgbClr val="665CA7"/>
                </a:solidFill>
                <a:latin typeface="Cambria" panose="02040503050406030204" pitchFamily="18" charset="0"/>
                <a:ea typeface="Cambria" panose="02040503050406030204" pitchFamily="18" charset="0"/>
                <a:cs typeface="+mn-cs"/>
              </a:rPr>
              <a:t> 7 </a:t>
            </a:r>
            <a:r>
              <a:rPr lang="en-US" altLang="en-US" sz="2000" b="1" kern="1200" dirty="0" err="1">
                <a:solidFill>
                  <a:srgbClr val="665CA7"/>
                </a:solidFill>
                <a:latin typeface="Cambria" panose="02040503050406030204" pitchFamily="18" charset="0"/>
                <a:ea typeface="Cambria" panose="02040503050406030204" pitchFamily="18" charset="0"/>
                <a:cs typeface="+mn-cs"/>
              </a:rPr>
              <a:t>sắc</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cầu</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vồng</a:t>
            </a:r>
            <a:endParaRPr kumimoji="0" lang="en-US" altLang="en-US" sz="2000" b="1" i="0" u="none" strike="noStrike" kern="1200" cap="none" spc="0" normalizeH="0" baseline="0" noProof="0" dirty="0">
              <a:ln>
                <a:noFill/>
              </a:ln>
              <a:solidFill>
                <a:srgbClr val="665CA7"/>
              </a:solidFill>
              <a:effectLst/>
              <a:uLnTx/>
              <a:uFillTx/>
              <a:latin typeface="Cambria" panose="02040503050406030204" pitchFamily="18" charset="0"/>
              <a:ea typeface="Cambria" panose="02040503050406030204" pitchFamily="18" charset="0"/>
              <a:cs typeface="+mn-cs"/>
            </a:endParaRPr>
          </a:p>
          <a:p>
            <a:pPr algn="just">
              <a:lnSpc>
                <a:spcPct val="150000"/>
              </a:lnSpc>
            </a:pPr>
            <a:r>
              <a:rPr kumimoji="0" lang="en-US"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vi-VN"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Trong cuộc chiến tranh xâm lược Việt Nam, để diệt sạch cỏ cây trên đường chuyển quân của bộ đội ta, máy bay Mĩ đã rải hơn 72 triệu lít thuốc diệt cỏ, trong đó có 42 triệu lít chất độc màu da cam xuống hơn 20% diện tích miền Nam nước ta. Thuốc diệt cỏ mang toàn tên những màu sắc đẹp của cầu vồng : xanh, hồng, tía, da cam,…</a:t>
            </a:r>
          </a:p>
          <a:p>
            <a:pPr algn="just">
              <a:lnSpc>
                <a:spcPct val="150000"/>
              </a:lnSpc>
            </a:pPr>
            <a:r>
              <a:rPr kumimoji="0" lang="en-US"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vi-VN"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Bom đạn và thuốc diệt cỏ đã phá huỷ hơn 2 triệu héc ta rừng, làm xói mòn và khô cằn đất, diệt chủng nhiều loài muông thú, gây thảm hoạ môi trường vô cùng khốc liệt.</a:t>
            </a:r>
          </a:p>
        </p:txBody>
      </p:sp>
    </p:spTree>
    <p:extLst>
      <p:ext uri="{BB962C8B-B14F-4D97-AF65-F5344CB8AC3E}">
        <p14:creationId xmlns:p14="http://schemas.microsoft.com/office/powerpoint/2010/main" val="525960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931D8057-5846-4C39-9376-09D4638D423F}"/>
              </a:ext>
            </a:extLst>
          </p:cNvPr>
          <p:cNvSpPr/>
          <p:nvPr/>
        </p:nvSpPr>
        <p:spPr>
          <a:xfrm>
            <a:off x="202018" y="171451"/>
            <a:ext cx="8739963" cy="4800600"/>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6" name="TextBox 5">
            <a:extLst>
              <a:ext uri="{FF2B5EF4-FFF2-40B4-BE49-F238E27FC236}">
                <a16:creationId xmlns:a16="http://schemas.microsoft.com/office/drawing/2014/main" xmlns="" id="{395733A8-F137-450D-80B2-710AC5F30CA7}"/>
              </a:ext>
            </a:extLst>
          </p:cNvPr>
          <p:cNvSpPr txBox="1"/>
          <p:nvPr/>
        </p:nvSpPr>
        <p:spPr>
          <a:xfrm>
            <a:off x="202018" y="388619"/>
            <a:ext cx="8739962" cy="2862322"/>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lang="en-US" altLang="en-US" sz="2000" kern="1200" dirty="0">
                <a:latin typeface="Cambria" panose="02040503050406030204" pitchFamily="18" charset="0"/>
                <a:ea typeface="Cambria" panose="02040503050406030204" pitchFamily="18" charset="0"/>
              </a:rPr>
              <a:t>           </a:t>
            </a:r>
            <a:r>
              <a:rPr kumimoji="0" lang="vi-VN" alt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Nhưng hậu quả nặng nề nhất mà chất độc màu da cam gây ra là hậu quả đối với con người. Sau hơn 30 năm, chất độc này vẫn còn trong đất, trong thức ăn và trong chính cơ thể con người, gây ra những bệnh nguy hiểm cho người nhiễm độc và con cái họ, như ung thư, nứt cột sống, thần kinh, tiểu đường, sinh quái thai, dị tật bẩm sinh,… Ước tính cả nước hiện có khoảng 70000 người lớn và từ 200000 đến 300000 trẻ em là nạn nhân của chất độc màu da cam. Đó là chưa kể nhiều em bé mất từ trong bụng mẹ hoặc mất ngay lúc mới sinh, chưa kịp sống trọn một giờ bên cha mẹ, anh em mình.</a:t>
            </a:r>
          </a:p>
          <a:p>
            <a:pPr marL="0" marR="0" lvl="0" indent="0" algn="r" defTabSz="914400" rtl="0" eaLnBrk="1" fontAlgn="auto" latinLnBrk="0" hangingPunct="1">
              <a:spcBef>
                <a:spcPts val="0"/>
              </a:spcBef>
              <a:spcAft>
                <a:spcPts val="0"/>
              </a:spcAft>
              <a:buClr>
                <a:srgbClr val="000000"/>
              </a:buClr>
              <a:buSzTx/>
              <a:buFont typeface="Arial"/>
              <a:buNone/>
              <a:tabLst/>
              <a:defRPr/>
            </a:pPr>
            <a:r>
              <a:rPr kumimoji="0" lang="vi-VN" alt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Theo tạp chí TIA SÁNG</a:t>
            </a:r>
            <a:endParaRPr kumimoji="0" lang="en-US"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 name="TextBox 8">
            <a:extLst>
              <a:ext uri="{FF2B5EF4-FFF2-40B4-BE49-F238E27FC236}">
                <a16:creationId xmlns:a16="http://schemas.microsoft.com/office/drawing/2014/main" xmlns="" id="{860190EF-C08B-410C-93D3-382D62A65FA3}"/>
              </a:ext>
            </a:extLst>
          </p:cNvPr>
          <p:cNvSpPr txBox="1"/>
          <p:nvPr/>
        </p:nvSpPr>
        <p:spPr>
          <a:xfrm>
            <a:off x="275316" y="3403610"/>
            <a:ext cx="8593366" cy="707886"/>
          </a:xfrm>
          <a:prstGeom prst="rect">
            <a:avLst/>
          </a:prstGeom>
          <a:noFill/>
        </p:spPr>
        <p:txBody>
          <a:bodyPr wrap="square">
            <a:spAutoFit/>
          </a:bodyPr>
          <a:lstStyle/>
          <a:p>
            <a:r>
              <a:rPr lang="en-US" sz="2000" b="1" i="1" dirty="0" err="1">
                <a:solidFill>
                  <a:srgbClr val="FF0000"/>
                </a:solidFill>
                <a:effectLst/>
                <a:latin typeface="Cambria" panose="02040503050406030204" pitchFamily="18" charset="0"/>
                <a:ea typeface="Cambria" panose="02040503050406030204" pitchFamily="18" charset="0"/>
              </a:rPr>
              <a:t>Chất</a:t>
            </a:r>
            <a:r>
              <a:rPr lang="en-US" sz="2000" b="1" i="1" dirty="0">
                <a:solidFill>
                  <a:srgbClr val="FF0000"/>
                </a:solidFill>
                <a:effectLst/>
                <a:latin typeface="Cambria" panose="02040503050406030204" pitchFamily="18" charset="0"/>
                <a:ea typeface="Cambria" panose="02040503050406030204" pitchFamily="18" charset="0"/>
              </a:rPr>
              <a:t> </a:t>
            </a:r>
            <a:r>
              <a:rPr lang="en-US" sz="2000" b="1" i="1" dirty="0" err="1">
                <a:solidFill>
                  <a:srgbClr val="FF0000"/>
                </a:solidFill>
                <a:effectLst/>
                <a:latin typeface="Cambria" panose="02040503050406030204" pitchFamily="18" charset="0"/>
                <a:ea typeface="Cambria" panose="02040503050406030204" pitchFamily="18" charset="0"/>
              </a:rPr>
              <a:t>độc</a:t>
            </a:r>
            <a:r>
              <a:rPr lang="en-US" sz="2000" b="1" i="1" dirty="0">
                <a:solidFill>
                  <a:srgbClr val="FF0000"/>
                </a:solidFill>
                <a:effectLst/>
                <a:latin typeface="Cambria" panose="02040503050406030204" pitchFamily="18" charset="0"/>
                <a:ea typeface="Cambria" panose="02040503050406030204" pitchFamily="18" charset="0"/>
              </a:rPr>
              <a:t> </a:t>
            </a:r>
            <a:r>
              <a:rPr lang="en-US" sz="2000" b="1" i="1" dirty="0" err="1">
                <a:solidFill>
                  <a:srgbClr val="FF0000"/>
                </a:solidFill>
                <a:effectLst/>
                <a:latin typeface="Cambria" panose="02040503050406030204" pitchFamily="18" charset="0"/>
                <a:ea typeface="Cambria" panose="02040503050406030204" pitchFamily="18" charset="0"/>
              </a:rPr>
              <a:t>màu</a:t>
            </a:r>
            <a:r>
              <a:rPr lang="en-US" sz="2000" b="1" i="1" dirty="0">
                <a:solidFill>
                  <a:srgbClr val="FF0000"/>
                </a:solidFill>
                <a:effectLst/>
                <a:latin typeface="Cambria" panose="02040503050406030204" pitchFamily="18" charset="0"/>
                <a:ea typeface="Cambria" panose="02040503050406030204" pitchFamily="18" charset="0"/>
              </a:rPr>
              <a:t> da cam: </a:t>
            </a:r>
            <a:r>
              <a:rPr lang="en-US" sz="2000" b="0" i="1" dirty="0" err="1">
                <a:solidFill>
                  <a:schemeClr val="tx1"/>
                </a:solidFill>
                <a:effectLst/>
                <a:latin typeface="Cambria" panose="02040503050406030204" pitchFamily="18" charset="0"/>
                <a:ea typeface="Cambria" panose="02040503050406030204" pitchFamily="18" charset="0"/>
              </a:rPr>
              <a:t>chất</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độc</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đựng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trong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thùng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chứa</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có</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đánh</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dấu</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phân</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biệt</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bằng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màu</a:t>
            </a:r>
            <a:r>
              <a:rPr lang="en-US" sz="2000" b="0" i="1" dirty="0">
                <a:solidFill>
                  <a:schemeClr val="tx1"/>
                </a:solidFill>
                <a:effectLst/>
                <a:latin typeface="Cambria" panose="02040503050406030204" pitchFamily="18" charset="0"/>
                <a:ea typeface="Cambria" panose="02040503050406030204" pitchFamily="18" charset="0"/>
              </a:rPr>
              <a:t> da cam.</a:t>
            </a:r>
            <a:endParaRPr lang="en-US" sz="20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0111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xmlns=""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a16="http://schemas.microsoft.com/office/drawing/2014/main" xmlns=""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xmlns=""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grpSp>
        <p:nvGrpSpPr>
          <p:cNvPr id="8" name="Group 7">
            <a:extLst>
              <a:ext uri="{FF2B5EF4-FFF2-40B4-BE49-F238E27FC236}">
                <a16:creationId xmlns:a16="http://schemas.microsoft.com/office/drawing/2014/main" xmlns="" id="{72BE038F-5A14-4403-878A-4537E9570B19}"/>
              </a:ext>
            </a:extLst>
          </p:cNvPr>
          <p:cNvGrpSpPr/>
          <p:nvPr/>
        </p:nvGrpSpPr>
        <p:grpSpPr>
          <a:xfrm>
            <a:off x="616183" y="1163935"/>
            <a:ext cx="8153175" cy="400110"/>
            <a:chOff x="995976" y="2114373"/>
            <a:chExt cx="8153175" cy="400110"/>
          </a:xfrm>
        </p:grpSpPr>
        <p:sp>
          <p:nvSpPr>
            <p:cNvPr id="10" name="Oval 9">
              <a:extLst>
                <a:ext uri="{FF2B5EF4-FFF2-40B4-BE49-F238E27FC236}">
                  <a16:creationId xmlns:a16="http://schemas.microsoft.com/office/drawing/2014/main" xmlns="" id="{C6790F08-FFF5-4355-A51E-F57E6D3913F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xmlns="" id="{0A23759D-BC6C-4299-A132-B83EE7F1CA5A}"/>
                </a:ext>
              </a:extLst>
            </p:cNvPr>
            <p:cNvSpPr txBox="1"/>
            <p:nvPr/>
          </p:nvSpPr>
          <p:spPr>
            <a:xfrm>
              <a:off x="1303734" y="2114373"/>
              <a:ext cx="7845417"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Chất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da cam </a:t>
              </a:r>
              <a:r>
                <a:rPr lang="en-US" sz="2000" b="1" dirty="0" err="1">
                  <a:latin typeface="Cambria" panose="02040503050406030204" pitchFamily="18" charset="0"/>
                  <a:ea typeface="Cambria" panose="02040503050406030204" pitchFamily="18" charset="0"/>
                </a:rPr>
                <a:t>gây</a:t>
              </a:r>
              <a:r>
                <a:rPr lang="en-US" sz="2000" b="1" dirty="0">
                  <a:latin typeface="Cambria" panose="02040503050406030204" pitchFamily="18" charset="0"/>
                  <a:ea typeface="Cambria" panose="02040503050406030204" pitchFamily="18" charset="0"/>
                </a:rPr>
                <a:t> ra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hậu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đối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với</a:t>
              </a:r>
              <a:r>
                <a:rPr lang="en-US" sz="2000" b="1" dirty="0">
                  <a:latin typeface="Cambria" panose="02040503050406030204" pitchFamily="18" charset="0"/>
                  <a:ea typeface="Cambria" panose="02040503050406030204" pitchFamily="18" charset="0"/>
                </a:rPr>
                <a:t> con </a:t>
              </a:r>
              <a:r>
                <a:rPr lang="en-US" sz="2000" b="1" dirty="0" err="1">
                  <a:latin typeface="Cambria" panose="02040503050406030204" pitchFamily="18" charset="0"/>
                  <a:ea typeface="Cambria" panose="02040503050406030204" pitchFamily="18" charset="0"/>
                </a:rPr>
                <a:t>người</a:t>
              </a:r>
              <a:r>
                <a:rPr lang="en-US" sz="2000" b="1" dirty="0">
                  <a:latin typeface="Cambria" panose="02040503050406030204" pitchFamily="18" charset="0"/>
                  <a:ea typeface="Cambria" panose="02040503050406030204" pitchFamily="18" charset="0"/>
                </a:rPr>
                <a:t> ?</a:t>
              </a:r>
            </a:p>
          </p:txBody>
        </p:sp>
      </p:grpSp>
      <p:sp>
        <p:nvSpPr>
          <p:cNvPr id="14" name="TextBox 13">
            <a:extLst>
              <a:ext uri="{FF2B5EF4-FFF2-40B4-BE49-F238E27FC236}">
                <a16:creationId xmlns:a16="http://schemas.microsoft.com/office/drawing/2014/main" xmlns="" id="{9FED5A78-40E8-45D5-A301-85F0879C0FD2}"/>
              </a:ext>
            </a:extLst>
          </p:cNvPr>
          <p:cNvSpPr txBox="1"/>
          <p:nvPr/>
        </p:nvSpPr>
        <p:spPr>
          <a:xfrm>
            <a:off x="649291" y="1498933"/>
            <a:ext cx="7845417" cy="3266920"/>
          </a:xfrm>
          <a:prstGeom prst="rect">
            <a:avLst/>
          </a:prstGeom>
          <a:noFill/>
        </p:spPr>
        <p:txBody>
          <a:bodyPr wrap="square" rtlCol="0">
            <a:spAutoFit/>
          </a:bodyPr>
          <a:lstStyle/>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Cùng với bom đạn và các chất độc khác, chất độc màu da cam đã phá hủy hơn 2 triệu héc ta rừng, làm xói mòn và khô cằn đất, diệt chủng nhiều loại muông thú, gây ra những bệnh nguy hiểm cho những người nhiễm độc và con cái họ, như ung thư, nứt cột sống, thần kinh, tiểu đường, sinh quái thai, dị tật bẩm sinh</a:t>
            </a:r>
            <a:r>
              <a:rPr lang="en-US" sz="2000" dirty="0">
                <a:latin typeface="Cambria" panose="02040503050406030204" pitchFamily="18" charset="0"/>
                <a:ea typeface="Cambria" panose="02040503050406030204" pitchFamily="18" charset="0"/>
              </a:rPr>
              <a:t>,</a:t>
            </a:r>
            <a:r>
              <a:rPr lang="vi-VN" sz="2000"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p>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Hiện cả nước ta có khoảng 70.000 người lớn, từ 200.000 đến 300.000 trẻ em là nạn nhân của chất 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vi-VN" sz="2000" dirty="0">
                <a:latin typeface="Cambria" panose="02040503050406030204" pitchFamily="18" charset="0"/>
                <a:ea typeface="Cambria" panose="02040503050406030204" pitchFamily="18" charset="0"/>
              </a:rPr>
              <a:t> da cam.</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210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25C7D7F7-9A30-4C80-9D2E-F6E481DCBB83}"/>
              </a:ext>
            </a:extLst>
          </p:cNvPr>
          <p:cNvSpPr/>
          <p:nvPr/>
        </p:nvSpPr>
        <p:spPr>
          <a:xfrm>
            <a:off x="223284" y="228601"/>
            <a:ext cx="8739963" cy="473680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pic>
        <p:nvPicPr>
          <p:cNvPr id="5" name="Picture 4">
            <a:extLst>
              <a:ext uri="{FF2B5EF4-FFF2-40B4-BE49-F238E27FC236}">
                <a16:creationId xmlns:a16="http://schemas.microsoft.com/office/drawing/2014/main" xmlns="" id="{A8B78786-830B-456C-B22D-46B934DBAEE4}"/>
              </a:ext>
            </a:extLst>
          </p:cNvPr>
          <p:cNvPicPr>
            <a:picLocks noChangeAspect="1"/>
          </p:cNvPicPr>
          <p:nvPr/>
        </p:nvPicPr>
        <p:blipFill>
          <a:blip r:embed="rId2"/>
          <a:stretch>
            <a:fillRect/>
          </a:stretch>
        </p:blipFill>
        <p:spPr>
          <a:xfrm>
            <a:off x="2873692" y="2459435"/>
            <a:ext cx="3396615" cy="2062613"/>
          </a:xfrm>
          <a:prstGeom prst="rect">
            <a:avLst/>
          </a:prstGeom>
        </p:spPr>
      </p:pic>
      <p:pic>
        <p:nvPicPr>
          <p:cNvPr id="6" name="Picture 5">
            <a:extLst>
              <a:ext uri="{FF2B5EF4-FFF2-40B4-BE49-F238E27FC236}">
                <a16:creationId xmlns:a16="http://schemas.microsoft.com/office/drawing/2014/main" xmlns="" id="{8CC1C08E-451F-4774-BF8C-0B93A118C874}"/>
              </a:ext>
            </a:extLst>
          </p:cNvPr>
          <p:cNvPicPr>
            <a:picLocks noChangeAspect="1"/>
          </p:cNvPicPr>
          <p:nvPr/>
        </p:nvPicPr>
        <p:blipFill>
          <a:blip r:embed="rId3"/>
          <a:stretch>
            <a:fillRect/>
          </a:stretch>
        </p:blipFill>
        <p:spPr>
          <a:xfrm>
            <a:off x="4921693" y="327353"/>
            <a:ext cx="3614809" cy="2033330"/>
          </a:xfrm>
          <a:prstGeom prst="rect">
            <a:avLst/>
          </a:prstGeom>
        </p:spPr>
      </p:pic>
      <p:pic>
        <p:nvPicPr>
          <p:cNvPr id="7" name="Picture 6">
            <a:extLst>
              <a:ext uri="{FF2B5EF4-FFF2-40B4-BE49-F238E27FC236}">
                <a16:creationId xmlns:a16="http://schemas.microsoft.com/office/drawing/2014/main" xmlns="" id="{80B8C998-568D-4BB5-9291-C2021162BB90}"/>
              </a:ext>
            </a:extLst>
          </p:cNvPr>
          <p:cNvPicPr>
            <a:picLocks noChangeAspect="1"/>
          </p:cNvPicPr>
          <p:nvPr/>
        </p:nvPicPr>
        <p:blipFill>
          <a:blip r:embed="rId4"/>
          <a:stretch>
            <a:fillRect/>
          </a:stretch>
        </p:blipFill>
        <p:spPr>
          <a:xfrm>
            <a:off x="440731" y="306640"/>
            <a:ext cx="3688457" cy="2074757"/>
          </a:xfrm>
          <a:prstGeom prst="rect">
            <a:avLst/>
          </a:prstGeom>
        </p:spPr>
      </p:pic>
      <p:sp>
        <p:nvSpPr>
          <p:cNvPr id="9" name="Rectangle 8">
            <a:extLst>
              <a:ext uri="{FF2B5EF4-FFF2-40B4-BE49-F238E27FC236}">
                <a16:creationId xmlns:a16="http://schemas.microsoft.com/office/drawing/2014/main" xmlns="" id="{260A69FD-DD7B-4A10-8DF8-2D612F67D047}"/>
              </a:ext>
            </a:extLst>
          </p:cNvPr>
          <p:cNvSpPr/>
          <p:nvPr/>
        </p:nvSpPr>
        <p:spPr>
          <a:xfrm>
            <a:off x="1522301" y="4581101"/>
            <a:ext cx="6141927" cy="30670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err="1">
                <a:latin typeface="Cambria" panose="02040503050406030204" pitchFamily="18" charset="0"/>
                <a:ea typeface="Cambria" panose="02040503050406030204" pitchFamily="18" charset="0"/>
              </a:rPr>
              <a:t>Hậu</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quả</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của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chất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độc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màu</a:t>
            </a:r>
            <a:r>
              <a:rPr lang="en-US" sz="1600" i="1" dirty="0">
                <a:latin typeface="Cambria" panose="02040503050406030204" pitchFamily="18" charset="0"/>
                <a:ea typeface="Cambria" panose="02040503050406030204" pitchFamily="18" charset="0"/>
              </a:rPr>
              <a:t> da cam </a:t>
            </a:r>
            <a:r>
              <a:rPr lang="en-US" sz="1600" i="1" dirty="0" err="1">
                <a:latin typeface="Cambria" panose="02040503050406030204" pitchFamily="18" charset="0"/>
                <a:ea typeface="Cambria" panose="02040503050406030204" pitchFamily="18" charset="0"/>
              </a:rPr>
              <a:t>đối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với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môi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trường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sống</a:t>
            </a:r>
            <a:r>
              <a:rPr lang="en-US" sz="1600" i="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68244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ck to School Social Media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1250</Words>
  <Application>Microsoft Office PowerPoint</Application>
  <PresentationFormat>On-screen Show (16:9)</PresentationFormat>
  <Paragraphs>77</Paragraphs>
  <Slides>17</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Zilla Slab Light</vt:lpstr>
      <vt:lpstr>Times New Roman</vt:lpstr>
      <vt:lpstr>Calibri</vt:lpstr>
      <vt:lpstr>#9Slide03 Arima Madurai Black</vt:lpstr>
      <vt:lpstr>Oswald Regular</vt:lpstr>
      <vt:lpstr>Cambria</vt:lpstr>
      <vt:lpstr>Fira Sans Extra Condensed Medium</vt:lpstr>
      <vt:lpstr>Roboto Slab Regular</vt:lpstr>
      <vt:lpstr>Englebert</vt:lpstr>
      <vt:lpstr>Back to School Social Media by Slidesgo</vt:lpstr>
      <vt:lpstr>PowerPoint Presentation</vt:lpstr>
      <vt:lpstr>PowerPoint Presentation</vt:lpstr>
      <vt:lpstr>PowerPoint Presentation</vt:lpstr>
      <vt:lpstr>KHÁM PHÁ</vt:lpstr>
      <vt:lpstr>Yêu cầu cần đạt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Ê – đi – xơn </dc:title>
  <cp:lastModifiedBy>A</cp:lastModifiedBy>
  <cp:revision>79</cp:revision>
  <dcterms:modified xsi:type="dcterms:W3CDTF">2021-10-11T10:35:50Z</dcterms:modified>
</cp:coreProperties>
</file>