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94" r:id="rId5"/>
    <p:sldId id="293" r:id="rId6"/>
    <p:sldId id="256" r:id="rId7"/>
    <p:sldId id="258" r:id="rId8"/>
    <p:sldId id="275" r:id="rId9"/>
    <p:sldId id="266" r:id="rId10"/>
    <p:sldId id="288" r:id="rId11"/>
    <p:sldId id="277" r:id="rId12"/>
    <p:sldId id="289" r:id="rId13"/>
    <p:sldId id="290" r:id="rId14"/>
    <p:sldId id="267" r:id="rId15"/>
    <p:sldId id="279" r:id="rId16"/>
    <p:sldId id="268" r:id="rId17"/>
    <p:sldId id="291" r:id="rId18"/>
    <p:sldId id="271" r:id="rId19"/>
    <p:sldId id="292" r:id="rId20"/>
    <p:sldId id="274" r:id="rId2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Arial Unicode MS" panose="020B0604020202020204" charset="-128"/>
      <p:regular r:id="rId24"/>
    </p:embeddedFont>
    <p:embeddedFont>
      <p:font typeface="Arial-Rounded" panose="020B0500000000000000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FPOP1-W9" panose="020B0604020202020204" charset="-128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4"/>
            <p14:sldId id="293"/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88"/>
            <p14:sldId id="277"/>
            <p14:sldId id="289"/>
            <p14:sldId id="290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1"/>
            <p14:sldId id="271"/>
            <p14:sldId id="29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969"/>
    <a:srgbClr val="F7BD19"/>
    <a:srgbClr val="F6E61A"/>
    <a:srgbClr val="FDC051"/>
    <a:srgbClr val="FCAF24"/>
    <a:srgbClr val="E16B09"/>
    <a:srgbClr val="FF8633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24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gif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95" y="440055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400300" y="1828800"/>
            <a:ext cx="485775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405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24807" y="2514600"/>
            <a:ext cx="8249194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BẠN HỌC SINH LỚP 1A ĐẾN VỚI TIẾT HỌC NGÀY HÔM NAY</a:t>
            </a:r>
            <a:endParaRPr lang="en-US" sz="27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1885950" y="628651"/>
            <a:ext cx="5472113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7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lang="en-US" sz="2700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2225" y="-200025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451485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51485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457200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451485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451485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4514850"/>
            <a:ext cx="10406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550" y="3776308"/>
            <a:ext cx="1620376" cy="13671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76161" y="1336274"/>
            <a:ext cx="3009184" cy="3200243"/>
            <a:chOff x="5556868" y="977901"/>
            <a:chExt cx="3587132" cy="35871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68" y="977901"/>
              <a:ext cx="3587132" cy="358713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20033443">
              <a:off x="6491685" y="1711186"/>
              <a:ext cx="1628527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31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chùm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1904" y="1611159"/>
            <a:ext cx="3228849" cy="3228849"/>
            <a:chOff x="5497478" y="968410"/>
            <a:chExt cx="3587132" cy="3587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3784" y="2637764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phơi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734634" y="1485899"/>
            <a:ext cx="3117266" cy="3354109"/>
            <a:chOff x="5497478" y="968410"/>
            <a:chExt cx="3587132" cy="35871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048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ùm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019" y="2637763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ơi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752915" y="251421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007820" y="251478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1652" y="38099"/>
            <a:ext cx="1416453" cy="1416453"/>
            <a:chOff x="220338" y="32663"/>
            <a:chExt cx="1116628" cy="11166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16" b="95245" l="0" r="97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8" y="32663"/>
              <a:ext cx="1116628" cy="11166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1378" y="389789"/>
              <a:ext cx="643197" cy="389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en-US" sz="2800" b="1" dirty="0" err="1" smtClean="0">
                  <a:solidFill>
                    <a:srgbClr val="FF6969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ụm</a:t>
              </a:r>
              <a:endParaRPr lang="en-US" sz="2800" b="1" dirty="0">
                <a:solidFill>
                  <a:srgbClr val="FF69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97" b="56272" l="16794" r="3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44938" r="61859" b="42469"/>
          <a:stretch/>
        </p:blipFill>
        <p:spPr>
          <a:xfrm rot="18794300">
            <a:off x="269621" y="960506"/>
            <a:ext cx="91440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3" grpId="0"/>
      <p:bldP spid="24" grpId="0"/>
      <p:bldP spid="2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-6512" y="1850479"/>
            <a:ext cx="4178300" cy="3328840"/>
            <a:chOff x="3677888" y="160678"/>
            <a:chExt cx="4348512" cy="4452597"/>
          </a:xfrm>
        </p:grpSpPr>
        <p:grpSp>
          <p:nvGrpSpPr>
            <p:cNvPr id="8" name="Group 7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4774" y="0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606403" y="1510619"/>
            <a:ext cx="635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a.Trước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886951" y="151061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886951" y="151504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63" y="459754"/>
            <a:ext cx="579314" cy="467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40">
            <a:off x="6812751" y="131361"/>
            <a:ext cx="579314" cy="467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242">
            <a:off x="4232952" y="299762"/>
            <a:ext cx="579314" cy="467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363">
            <a:off x="5009396" y="173059"/>
            <a:ext cx="344473" cy="2778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98" y="3022372"/>
            <a:ext cx="474081" cy="3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998244" y="130613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959393" y="333678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238433" y="490862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本框 41"/>
          <p:cNvSpPr txBox="1"/>
          <p:nvPr/>
        </p:nvSpPr>
        <p:spPr>
          <a:xfrm rot="20509335">
            <a:off x="-61533" y="464659"/>
            <a:ext cx="479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355" y="1345143"/>
            <a:ext cx="636745" cy="3829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77100" y="1728111"/>
            <a:ext cx="636745" cy="432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18" grpId="0" build="allAtOnce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76003" y="2791832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 bài cũ</a:t>
            </a:r>
            <a:endParaRPr lang="zh-CN" altLang="en-US" sz="3600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1501" y="2749127"/>
            <a:ext cx="4909590" cy="700311"/>
            <a:chOff x="2275458" y="2693554"/>
            <a:chExt cx="4909590" cy="700311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06372" y="269355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58" y="27053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3" y="1610151"/>
            <a:ext cx="1620959" cy="955891"/>
            <a:chOff x="3295924" y="1815065"/>
            <a:chExt cx="1620959" cy="95589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9388" r="36728" b="52417"/>
          <a:stretch/>
        </p:blipFill>
        <p:spPr>
          <a:xfrm>
            <a:off x="1841499" y="914540"/>
            <a:ext cx="5762697" cy="162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47406" r="53611" b="33681"/>
          <a:stretch/>
        </p:blipFill>
        <p:spPr>
          <a:xfrm>
            <a:off x="551401" y="2540000"/>
            <a:ext cx="2022474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45995" r="41270" b="32831"/>
          <a:stretch/>
        </p:blipFill>
        <p:spPr>
          <a:xfrm>
            <a:off x="2752232" y="2540001"/>
            <a:ext cx="1743423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68016" r="55714" b="12222"/>
          <a:stretch/>
        </p:blipFill>
        <p:spPr>
          <a:xfrm>
            <a:off x="4674012" y="2540000"/>
            <a:ext cx="1770745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9" t="68016" r="41587" b="11657"/>
          <a:stretch/>
        </p:blipFill>
        <p:spPr>
          <a:xfrm>
            <a:off x="6623114" y="2532532"/>
            <a:ext cx="1959429" cy="169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34077" y="1222937"/>
            <a:ext cx="4075845" cy="3966991"/>
            <a:chOff x="3677888" y="160678"/>
            <a:chExt cx="4348512" cy="4452597"/>
          </a:xfrm>
        </p:grpSpPr>
        <p:grpSp>
          <p:nvGrpSpPr>
            <p:cNvPr id="4" name="Group 3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852840" y="3703200"/>
            <a:ext cx="2165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800" i="1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2467" y="734404"/>
            <a:ext cx="304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658222" y="734404"/>
            <a:ext cx="2999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54377" y="142485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363" y="41546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015670" y="194249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678365" y="33724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626644" y="-41924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6322" y="4774168"/>
            <a:ext cx="79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9" grpId="0" animBg="1"/>
      <p:bldP spid="11" grpId="0" animBg="1"/>
      <p:bldP spid="12" grpId="0" animBg="1"/>
      <p:bldP spid="10" grpId="0"/>
      <p:bldP spid="17" grpId="0"/>
      <p:bldP spid="18" grpId="0"/>
      <p:bldP spid="1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388</Words>
  <Application>Microsoft Office PowerPoint</Application>
  <PresentationFormat>On-screen Show (16:9)</PresentationFormat>
  <Paragraphs>106</Paragraphs>
  <Slides>17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华康少女文字W5</vt:lpstr>
      <vt:lpstr>宋体</vt:lpstr>
      <vt:lpstr>Arial Unicode MS</vt:lpstr>
      <vt:lpstr>Arial-Rounded</vt:lpstr>
      <vt:lpstr>Calibri</vt:lpstr>
      <vt:lpstr>Times New Roman</vt:lpstr>
      <vt:lpstr>Arial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36</cp:revision>
  <dcterms:created xsi:type="dcterms:W3CDTF">2020-08-13T09:19:08Z</dcterms:created>
  <dcterms:modified xsi:type="dcterms:W3CDTF">2021-02-04T13:02:06Z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