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0" r:id="rId4"/>
    <p:sldId id="270" r:id="rId5"/>
    <p:sldId id="258" r:id="rId6"/>
    <p:sldId id="278" r:id="rId7"/>
    <p:sldId id="259" r:id="rId8"/>
    <p:sldId id="263" r:id="rId9"/>
    <p:sldId id="280" r:id="rId10"/>
    <p:sldId id="269" r:id="rId11"/>
    <p:sldId id="267" r:id="rId12"/>
    <p:sldId id="261" r:id="rId13"/>
    <p:sldId id="274" r:id="rId14"/>
    <p:sldId id="276" r:id="rId15"/>
    <p:sldId id="277" r:id="rId16"/>
    <p:sldId id="273" r:id="rId17"/>
    <p:sldId id="281" r:id="rId18"/>
    <p:sldId id="272" r:id="rId19"/>
    <p:sldId id="275" r:id="rId20"/>
    <p:sldId id="262" r:id="rId21"/>
    <p:sldId id="282" r:id="rId22"/>
    <p:sldId id="264" r:id="rId23"/>
  </p:sldIdLst>
  <p:sldSz cx="18288000" cy="10287000"/>
  <p:notesSz cx="6858000" cy="9144000"/>
  <p:embeddedFontLst>
    <p:embeddedFont>
      <p:font typeface="Lobster" panose="020B0604020202020204" charset="0"/>
      <p:regular r:id="rId25"/>
    </p:embeddedFont>
    <p:embeddedFont>
      <p:font typeface="#9Slide03 Arima Madurai Black" panose="00000A00000000000000" pitchFamily="2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Neue Einstellung Bold" panose="020B0604020202020204" charset="0"/>
      <p:regular r:id="rId31"/>
    </p:embeddedFont>
    <p:embeddedFont>
      <p:font typeface="#9Slide03 Roboto" panose="02000000000000000000" pitchFamily="2" charset="0"/>
      <p:regular r:id="rId32"/>
    </p:embeddedFont>
    <p:embeddedFont>
      <p:font typeface="#9Slide03 IcielPanton Black" panose="00000A00000000000000" pitchFamily="2" charset="0"/>
      <p:bold r:id="rId33"/>
    </p:embeddedFont>
    <p:embeddedFont>
      <p:font typeface="#9Slide03 BoosterNextFYBlack" panose="02000A03000000020004" pitchFamily="2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56" userDrawn="1">
          <p15:clr>
            <a:srgbClr val="A4A3A4"/>
          </p15:clr>
        </p15:guide>
        <p15:guide id="2" pos="48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pos="114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F43"/>
    <a:srgbClr val="FF5F7E"/>
    <a:srgbClr val="FFAB4C"/>
    <a:srgbClr val="0033CC"/>
    <a:srgbClr val="B000B9"/>
    <a:srgbClr val="FEE3EC"/>
    <a:srgbClr val="009DAE"/>
    <a:srgbClr val="71DFE7"/>
    <a:srgbClr val="06FF00"/>
    <a:srgbClr val="C2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9" autoAdjust="0"/>
    <p:restoredTop sz="86355" autoAdjust="0"/>
  </p:normalViewPr>
  <p:slideViewPr>
    <p:cSldViewPr>
      <p:cViewPr>
        <p:scale>
          <a:sx n="22" d="100"/>
          <a:sy n="22" d="100"/>
        </p:scale>
        <p:origin x="2112" y="72"/>
      </p:cViewPr>
      <p:guideLst>
        <p:guide orient="horz" pos="6456"/>
        <p:guide pos="48"/>
        <p:guide orient="horz"/>
        <p:guide pos="11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2285B-9242-4A9E-A9E8-B871F8892EE2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EA17C-4F50-4348-AFB8-6FA2353EC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6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A17C-4F50-4348-AFB8-6FA2353EC8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88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A17C-4F50-4348-AFB8-6FA2353EC8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7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17" Type="http://schemas.openxmlformats.org/officeDocument/2006/relationships/image" Target="../media/image6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3" Type="http://schemas.openxmlformats.org/officeDocument/2006/relationships/image" Target="../media/image51.svg"/><Relationship Id="rId12" Type="http://schemas.openxmlformats.org/officeDocument/2006/relationships/image" Target="../media/image43.png"/><Relationship Id="rId7" Type="http://schemas.openxmlformats.org/officeDocument/2006/relationships/image" Target="../media/image35.svg"/><Relationship Id="rId17" Type="http://schemas.openxmlformats.org/officeDocument/2006/relationships/image" Target="../media/image39.svg"/><Relationship Id="rId2" Type="http://schemas.openxmlformats.org/officeDocument/2006/relationships/image" Target="../media/image3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15" Type="http://schemas.openxmlformats.org/officeDocument/2006/relationships/image" Target="../media/image37.svg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7.sv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35.sv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19.png"/><Relationship Id="rId9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35.sv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19.png"/><Relationship Id="rId9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jpg"/><Relationship Id="rId7" Type="http://schemas.openxmlformats.org/officeDocument/2006/relationships/image" Target="../media/image35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9.svg"/><Relationship Id="rId5" Type="http://schemas.openxmlformats.org/officeDocument/2006/relationships/image" Target="../media/image8.sv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17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9.jpg"/><Relationship Id="rId26" Type="http://schemas.openxmlformats.org/officeDocument/2006/relationships/image" Target="../media/image51.png"/><Relationship Id="rId3" Type="http://schemas.openxmlformats.org/officeDocument/2006/relationships/image" Target="../media/image8.svg"/><Relationship Id="rId7" Type="http://schemas.openxmlformats.org/officeDocument/2006/relationships/image" Target="../media/image35.svg"/><Relationship Id="rId12" Type="http://schemas.openxmlformats.org/officeDocument/2006/relationships/image" Target="../media/image48.jpg"/><Relationship Id="rId25" Type="http://schemas.openxmlformats.org/officeDocument/2006/relationships/image" Target="../media/image2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37.svg"/><Relationship Id="rId14" Type="http://schemas.openxmlformats.org/officeDocument/2006/relationships/image" Target="../media/image50.png"/><Relationship Id="rId27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svg"/><Relationship Id="rId7" Type="http://schemas.openxmlformats.org/officeDocument/2006/relationships/image" Target="../media/image35.svg"/><Relationship Id="rId12" Type="http://schemas.openxmlformats.org/officeDocument/2006/relationships/image" Target="../media/image5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35.sv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8.sv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svg"/><Relationship Id="rId18" Type="http://schemas.openxmlformats.org/officeDocument/2006/relationships/image" Target="../media/image59.svg"/><Relationship Id="rId3" Type="http://schemas.openxmlformats.org/officeDocument/2006/relationships/image" Target="../media/image8.svg"/><Relationship Id="rId21" Type="http://schemas.openxmlformats.org/officeDocument/2006/relationships/image" Target="../media/image39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openxmlformats.org/officeDocument/2006/relationships/image" Target="../media/image4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svg"/><Relationship Id="rId24" Type="http://schemas.openxmlformats.org/officeDocument/2006/relationships/image" Target="../media/image11.png"/><Relationship Id="rId23" Type="http://schemas.openxmlformats.org/officeDocument/2006/relationships/image" Target="../media/image10.png"/><Relationship Id="rId4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9.png"/><Relationship Id="rId9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microsoft.com/office/2007/relationships/hdphoto" Target="../media/hdphoto1.wdp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5.png"/><Relationship Id="rId17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image" Target="../media/image20.svg"/><Relationship Id="rId15" Type="http://schemas.microsoft.com/office/2007/relationships/hdphoto" Target="../media/hdphoto2.wdp"/><Relationship Id="rId10" Type="http://schemas.openxmlformats.org/officeDocument/2006/relationships/image" Target="../media/image12.svg"/><Relationship Id="rId19" Type="http://schemas.openxmlformats.org/officeDocument/2006/relationships/image" Target="../media/image53.svg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svg"/><Relationship Id="rId5" Type="http://schemas.openxmlformats.org/officeDocument/2006/relationships/image" Target="../media/image5.png"/><Relationship Id="rId4" Type="http://schemas.openxmlformats.org/officeDocument/2006/relationships/image" Target="../media/image8.sv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4.svg"/><Relationship Id="rId3" Type="http://schemas.openxmlformats.org/officeDocument/2006/relationships/image" Target="../media/image20.svg"/><Relationship Id="rId34" Type="http://schemas.openxmlformats.org/officeDocument/2006/relationships/image" Target="../media/image63.png"/><Relationship Id="rId7" Type="http://schemas.openxmlformats.org/officeDocument/2006/relationships/image" Target="../media/image49.svg"/><Relationship Id="rId33" Type="http://schemas.openxmlformats.org/officeDocument/2006/relationships/image" Target="../media/image6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2.svg"/><Relationship Id="rId19" Type="http://schemas.openxmlformats.org/officeDocument/2006/relationships/image" Target="../media/image28.svg"/><Relationship Id="rId4" Type="http://schemas.openxmlformats.org/officeDocument/2006/relationships/image" Target="../media/image61.pn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svg"/><Relationship Id="rId3" Type="http://schemas.openxmlformats.org/officeDocument/2006/relationships/image" Target="../media/image20.svg"/><Relationship Id="rId7" Type="http://schemas.openxmlformats.org/officeDocument/2006/relationships/image" Target="../media/image43.svg"/><Relationship Id="rId2" Type="http://schemas.openxmlformats.org/officeDocument/2006/relationships/image" Target="../media/image12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1.svg"/><Relationship Id="rId15" Type="http://schemas.openxmlformats.org/officeDocument/2006/relationships/image" Target="../media/image49.svg"/><Relationship Id="rId4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svg"/><Relationship Id="rId7" Type="http://schemas.openxmlformats.org/officeDocument/2006/relationships/image" Target="../media/image35.sv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5.png"/><Relationship Id="rId3" Type="http://schemas.openxmlformats.org/officeDocument/2006/relationships/image" Target="../media/image20.sv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2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1.png"/><Relationship Id="rId19" Type="http://schemas.openxmlformats.org/officeDocument/2006/relationships/image" Target="../media/image101.svg"/><Relationship Id="rId4" Type="http://schemas.openxmlformats.org/officeDocument/2006/relationships/image" Target="../media/image10.png"/><Relationship Id="rId9" Type="http://schemas.openxmlformats.org/officeDocument/2006/relationships/image" Target="../media/image26.svg"/><Relationship Id="rId1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12" Type="http://schemas.openxmlformats.org/officeDocument/2006/relationships/image" Target="../media/image21.png"/><Relationship Id="rId17" Type="http://schemas.openxmlformats.org/officeDocument/2006/relationships/image" Target="../media/image27.png"/><Relationship Id="rId2" Type="http://schemas.microsoft.com/office/2007/relationships/media" Target="../media/media1.mp4"/><Relationship Id="rId16" Type="http://schemas.openxmlformats.org/officeDocument/2006/relationships/image" Target="../media/image24.png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1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24.sv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2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3" Type="http://schemas.openxmlformats.org/officeDocument/2006/relationships/image" Target="../media/image8.svg"/><Relationship Id="rId21" Type="http://schemas.openxmlformats.org/officeDocument/2006/relationships/image" Target="../media/image34.png"/><Relationship Id="rId12" Type="http://schemas.openxmlformats.org/officeDocument/2006/relationships/image" Target="../media/image32.jpeg"/><Relationship Id="rId2" Type="http://schemas.openxmlformats.org/officeDocument/2006/relationships/image" Target="../media/image4.pn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23" Type="http://schemas.openxmlformats.org/officeDocument/2006/relationships/image" Target="../media/image102.svg"/><Relationship Id="rId19" Type="http://schemas.openxmlformats.org/officeDocument/2006/relationships/image" Target="../media/image100.svg"/><Relationship Id="rId4" Type="http://schemas.openxmlformats.org/officeDocument/2006/relationships/image" Target="../media/image19.png"/><Relationship Id="rId2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328982" y="1567061"/>
            <a:ext cx="13223891" cy="70490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72605" y="8601332"/>
            <a:ext cx="1258023" cy="125802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582264" y="2600543"/>
            <a:ext cx="1258023" cy="125802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3594" y="7274191"/>
            <a:ext cx="885106" cy="88510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953253" y="1273402"/>
            <a:ext cx="885106" cy="88510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73133" y="6296292"/>
            <a:ext cx="957495" cy="95749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882792" y="295503"/>
            <a:ext cx="957495" cy="9574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403753" y="7716744"/>
            <a:ext cx="652695" cy="65269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13412" y="1715955"/>
            <a:ext cx="652695" cy="65269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73133" y="8690232"/>
            <a:ext cx="656968" cy="65696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6882792" y="2689443"/>
            <a:ext cx="656968" cy="656968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355036" y="7336739"/>
            <a:ext cx="462222" cy="46222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6164695" y="1335950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01868" y="6363954"/>
            <a:ext cx="500025" cy="50002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111527" y="363165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59675" y="7762868"/>
            <a:ext cx="340852" cy="340852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369333" y="1762079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683417" y="6613967"/>
            <a:ext cx="4156870" cy="392304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7718" y="99939"/>
            <a:ext cx="3760206" cy="3694402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>
            <a:off x="1639270" y="1591549"/>
            <a:ext cx="777101" cy="777101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3763874" y="2222461"/>
            <a:ext cx="10354107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61"/>
              </a:lnSpc>
              <a:spcBef>
                <a:spcPct val="0"/>
              </a:spcBef>
            </a:pPr>
            <a:r>
              <a:rPr lang="en-US" sz="7384" dirty="0" err="1">
                <a:solidFill>
                  <a:srgbClr val="4DB2AF"/>
                </a:solidFill>
                <a:latin typeface="Lobster"/>
              </a:rPr>
              <a:t>Luyện</a:t>
            </a:r>
            <a:r>
              <a:rPr lang="en-US" sz="7384" dirty="0">
                <a:solidFill>
                  <a:srgbClr val="4DB2AF"/>
                </a:solidFill>
                <a:latin typeface="Lobster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Lobster"/>
              </a:rPr>
              <a:t>từ</a:t>
            </a:r>
            <a:r>
              <a:rPr lang="en-US" sz="7384" dirty="0">
                <a:solidFill>
                  <a:srgbClr val="4DB2AF"/>
                </a:solidFill>
                <a:latin typeface="Lobster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Lobster"/>
              </a:rPr>
              <a:t>và</a:t>
            </a:r>
            <a:r>
              <a:rPr lang="en-US" sz="7384" dirty="0">
                <a:solidFill>
                  <a:srgbClr val="4DB2AF"/>
                </a:solidFill>
                <a:latin typeface="Lobster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Lobster"/>
              </a:rPr>
              <a:t>câu</a:t>
            </a:r>
            <a:endParaRPr lang="en-US" sz="7384" dirty="0">
              <a:solidFill>
                <a:srgbClr val="4DB2AF"/>
              </a:solidFill>
              <a:latin typeface="Lobster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807416" y="3423305"/>
            <a:ext cx="10611707" cy="4617512"/>
            <a:chOff x="3807416" y="3423305"/>
            <a:chExt cx="10611707" cy="4617512"/>
          </a:xfrm>
        </p:grpSpPr>
        <p:sp>
          <p:nvSpPr>
            <p:cNvPr id="40" name="TextBox 40"/>
            <p:cNvSpPr txBox="1"/>
            <p:nvPr/>
          </p:nvSpPr>
          <p:spPr>
            <a:xfrm>
              <a:off x="3868877" y="3462641"/>
              <a:ext cx="10550246" cy="4578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68"/>
                </a:lnSpc>
              </a:pP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NỐI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CÁC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VẾ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CÂU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GHÉP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BẰNG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QUAN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HỆ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TỪ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07416" y="3423305"/>
              <a:ext cx="10550246" cy="45781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68"/>
                </a:lnSpc>
              </a:pP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NỐI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CÁC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VẾ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CÂU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GHÉP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BẰNG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QUAN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HỆ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TỪ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6134100"/>
            <a:ext cx="18288000" cy="1170432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28800" y="-549878"/>
            <a:ext cx="13830300" cy="107987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82320" y="3017020"/>
            <a:ext cx="13888861" cy="109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 smtClean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II. </a:t>
            </a:r>
            <a:r>
              <a:rPr lang="en-US" sz="7197" u="none" dirty="0" err="1" smtClean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Ghi</a:t>
            </a:r>
            <a:r>
              <a:rPr lang="en-US" sz="7197" u="none" dirty="0" smtClean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u="none" dirty="0" err="1" smtClean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nhớ</a:t>
            </a:r>
            <a:endParaRPr lang="en-US" sz="7197" u="none" dirty="0">
              <a:solidFill>
                <a:srgbClr val="7030A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19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20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12"/>
          <p:cNvGrpSpPr/>
          <p:nvPr/>
        </p:nvGrpSpPr>
        <p:grpSpPr>
          <a:xfrm>
            <a:off x="16521488" y="8292199"/>
            <a:ext cx="757622" cy="757622"/>
            <a:chOff x="0" y="0"/>
            <a:chExt cx="6350000" cy="6350000"/>
          </a:xfrm>
        </p:grpSpPr>
        <p:sp>
          <p:nvSpPr>
            <p:cNvPr id="22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24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0"/>
          <p:cNvGrpSpPr/>
          <p:nvPr/>
        </p:nvGrpSpPr>
        <p:grpSpPr>
          <a:xfrm>
            <a:off x="17600142" y="8671010"/>
            <a:ext cx="558686" cy="558686"/>
            <a:chOff x="0" y="0"/>
            <a:chExt cx="6350000" cy="6350000"/>
          </a:xfrm>
        </p:grpSpPr>
        <p:sp>
          <p:nvSpPr>
            <p:cNvPr id="26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7" name="Group 24"/>
          <p:cNvGrpSpPr/>
          <p:nvPr/>
        </p:nvGrpSpPr>
        <p:grpSpPr>
          <a:xfrm>
            <a:off x="17098122" y="9378905"/>
            <a:ext cx="414810" cy="414810"/>
            <a:chOff x="0" y="0"/>
            <a:chExt cx="6350000" cy="6350000"/>
          </a:xfrm>
        </p:grpSpPr>
        <p:sp>
          <p:nvSpPr>
            <p:cNvPr id="28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9" name="Group 28"/>
          <p:cNvGrpSpPr/>
          <p:nvPr/>
        </p:nvGrpSpPr>
        <p:grpSpPr>
          <a:xfrm>
            <a:off x="17672080" y="9937591"/>
            <a:ext cx="615920" cy="615920"/>
            <a:chOff x="0" y="0"/>
            <a:chExt cx="6350000" cy="6350000"/>
          </a:xfrm>
        </p:grpSpPr>
        <p:sp>
          <p:nvSpPr>
            <p:cNvPr id="30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1" name="Group 30"/>
          <p:cNvGrpSpPr/>
          <p:nvPr/>
        </p:nvGrpSpPr>
        <p:grpSpPr>
          <a:xfrm>
            <a:off x="16004427" y="9208570"/>
            <a:ext cx="615920" cy="615920"/>
            <a:chOff x="0" y="0"/>
            <a:chExt cx="6350000" cy="6350000"/>
          </a:xfrm>
        </p:grpSpPr>
        <p:sp>
          <p:nvSpPr>
            <p:cNvPr id="32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3" name="Group 32"/>
          <p:cNvGrpSpPr/>
          <p:nvPr/>
        </p:nvGrpSpPr>
        <p:grpSpPr>
          <a:xfrm>
            <a:off x="15545739" y="8543561"/>
            <a:ext cx="458687" cy="458687"/>
            <a:chOff x="0" y="0"/>
            <a:chExt cx="6350000" cy="6350000"/>
          </a:xfrm>
        </p:grpSpPr>
        <p:sp>
          <p:nvSpPr>
            <p:cNvPr id="34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5" name="Group 36"/>
          <p:cNvGrpSpPr/>
          <p:nvPr/>
        </p:nvGrpSpPr>
        <p:grpSpPr>
          <a:xfrm>
            <a:off x="16702475" y="8345737"/>
            <a:ext cx="395647" cy="395647"/>
            <a:chOff x="0" y="0"/>
            <a:chExt cx="6350000" cy="6350000"/>
          </a:xfrm>
        </p:grpSpPr>
        <p:sp>
          <p:nvSpPr>
            <p:cNvPr id="36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40"/>
          <p:cNvGrpSpPr/>
          <p:nvPr/>
        </p:nvGrpSpPr>
        <p:grpSpPr>
          <a:xfrm>
            <a:off x="17512932" y="7513065"/>
            <a:ext cx="428005" cy="428005"/>
            <a:chOff x="0" y="0"/>
            <a:chExt cx="6350000" cy="6350000"/>
          </a:xfrm>
        </p:grpSpPr>
        <p:sp>
          <p:nvSpPr>
            <p:cNvPr id="38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44"/>
          <p:cNvGrpSpPr/>
          <p:nvPr/>
        </p:nvGrpSpPr>
        <p:grpSpPr>
          <a:xfrm>
            <a:off x="17733606" y="8710490"/>
            <a:ext cx="291758" cy="291758"/>
            <a:chOff x="0" y="0"/>
            <a:chExt cx="6350000" cy="6350000"/>
          </a:xfrm>
        </p:grpSpPr>
        <p:sp>
          <p:nvSpPr>
            <p:cNvPr id="40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8"/>
          <p:cNvGrpSpPr/>
          <p:nvPr/>
        </p:nvGrpSpPr>
        <p:grpSpPr>
          <a:xfrm>
            <a:off x="17197215" y="9408218"/>
            <a:ext cx="216623" cy="216623"/>
            <a:chOff x="0" y="0"/>
            <a:chExt cx="6350000" cy="6350000"/>
          </a:xfrm>
        </p:grpSpPr>
        <p:sp>
          <p:nvSpPr>
            <p:cNvPr id="42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52"/>
          <p:cNvGrpSpPr/>
          <p:nvPr/>
        </p:nvGrpSpPr>
        <p:grpSpPr>
          <a:xfrm>
            <a:off x="17819217" y="9981116"/>
            <a:ext cx="321647" cy="321647"/>
            <a:chOff x="0" y="0"/>
            <a:chExt cx="6350000" cy="6350000"/>
          </a:xfrm>
        </p:grpSpPr>
        <p:sp>
          <p:nvSpPr>
            <p:cNvPr id="44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54"/>
          <p:cNvGrpSpPr/>
          <p:nvPr/>
        </p:nvGrpSpPr>
        <p:grpSpPr>
          <a:xfrm>
            <a:off x="16151563" y="9252095"/>
            <a:ext cx="321647" cy="321647"/>
            <a:chOff x="0" y="0"/>
            <a:chExt cx="6350000" cy="6350000"/>
          </a:xfrm>
        </p:grpSpPr>
        <p:sp>
          <p:nvSpPr>
            <p:cNvPr id="46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56"/>
          <p:cNvGrpSpPr/>
          <p:nvPr/>
        </p:nvGrpSpPr>
        <p:grpSpPr>
          <a:xfrm>
            <a:off x="15655315" y="8575975"/>
            <a:ext cx="239537" cy="239537"/>
            <a:chOff x="0" y="0"/>
            <a:chExt cx="6350000" cy="6350000"/>
          </a:xfrm>
        </p:grpSpPr>
        <p:sp>
          <p:nvSpPr>
            <p:cNvPr id="48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10"/>
          <p:cNvGrpSpPr/>
          <p:nvPr/>
        </p:nvGrpSpPr>
        <p:grpSpPr>
          <a:xfrm>
            <a:off x="-276016" y="1336044"/>
            <a:ext cx="757622" cy="757622"/>
            <a:chOff x="0" y="0"/>
            <a:chExt cx="6350000" cy="6350000"/>
          </a:xfrm>
        </p:grpSpPr>
        <p:sp>
          <p:nvSpPr>
            <p:cNvPr id="50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1" name="Group 14"/>
          <p:cNvGrpSpPr/>
          <p:nvPr/>
        </p:nvGrpSpPr>
        <p:grpSpPr>
          <a:xfrm>
            <a:off x="519639" y="498994"/>
            <a:ext cx="819585" cy="819585"/>
            <a:chOff x="0" y="0"/>
            <a:chExt cx="6350000" cy="6350000"/>
          </a:xfrm>
        </p:grpSpPr>
        <p:sp>
          <p:nvSpPr>
            <p:cNvPr id="52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3" name="Group 18"/>
          <p:cNvGrpSpPr/>
          <p:nvPr/>
        </p:nvGrpSpPr>
        <p:grpSpPr>
          <a:xfrm>
            <a:off x="802639" y="1714855"/>
            <a:ext cx="558686" cy="558686"/>
            <a:chOff x="0" y="0"/>
            <a:chExt cx="6350000" cy="6350000"/>
          </a:xfrm>
        </p:grpSpPr>
        <p:sp>
          <p:nvSpPr>
            <p:cNvPr id="54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5" name="Group 22"/>
          <p:cNvGrpSpPr/>
          <p:nvPr/>
        </p:nvGrpSpPr>
        <p:grpSpPr>
          <a:xfrm>
            <a:off x="300618" y="2422750"/>
            <a:ext cx="414810" cy="414810"/>
            <a:chOff x="0" y="0"/>
            <a:chExt cx="6350000" cy="6350000"/>
          </a:xfrm>
        </p:grpSpPr>
        <p:sp>
          <p:nvSpPr>
            <p:cNvPr id="56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7" name="Group 26"/>
          <p:cNvGrpSpPr/>
          <p:nvPr/>
        </p:nvGrpSpPr>
        <p:grpSpPr>
          <a:xfrm>
            <a:off x="874577" y="2981436"/>
            <a:ext cx="615920" cy="615920"/>
            <a:chOff x="0" y="0"/>
            <a:chExt cx="6350000" cy="6350000"/>
          </a:xfrm>
        </p:grpSpPr>
        <p:sp>
          <p:nvSpPr>
            <p:cNvPr id="58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9" name="Group 34"/>
          <p:cNvGrpSpPr/>
          <p:nvPr/>
        </p:nvGrpSpPr>
        <p:grpSpPr>
          <a:xfrm>
            <a:off x="-95029" y="1389583"/>
            <a:ext cx="395647" cy="395647"/>
            <a:chOff x="0" y="0"/>
            <a:chExt cx="6350000" cy="6350000"/>
          </a:xfrm>
        </p:grpSpPr>
        <p:sp>
          <p:nvSpPr>
            <p:cNvPr id="60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38"/>
          <p:cNvGrpSpPr/>
          <p:nvPr/>
        </p:nvGrpSpPr>
        <p:grpSpPr>
          <a:xfrm>
            <a:off x="715429" y="556911"/>
            <a:ext cx="428005" cy="428005"/>
            <a:chOff x="0" y="0"/>
            <a:chExt cx="6350000" cy="6350000"/>
          </a:xfrm>
        </p:grpSpPr>
        <p:sp>
          <p:nvSpPr>
            <p:cNvPr id="62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42"/>
          <p:cNvGrpSpPr/>
          <p:nvPr/>
        </p:nvGrpSpPr>
        <p:grpSpPr>
          <a:xfrm>
            <a:off x="936103" y="1754335"/>
            <a:ext cx="291758" cy="291758"/>
            <a:chOff x="0" y="0"/>
            <a:chExt cx="6350000" cy="6350000"/>
          </a:xfrm>
        </p:grpSpPr>
        <p:sp>
          <p:nvSpPr>
            <p:cNvPr id="64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46"/>
          <p:cNvGrpSpPr/>
          <p:nvPr/>
        </p:nvGrpSpPr>
        <p:grpSpPr>
          <a:xfrm>
            <a:off x="399712" y="2452063"/>
            <a:ext cx="216623" cy="216623"/>
            <a:chOff x="0" y="0"/>
            <a:chExt cx="6350000" cy="6350000"/>
          </a:xfrm>
        </p:grpSpPr>
        <p:sp>
          <p:nvSpPr>
            <p:cNvPr id="66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7" name="Group 50"/>
          <p:cNvGrpSpPr/>
          <p:nvPr/>
        </p:nvGrpSpPr>
        <p:grpSpPr>
          <a:xfrm>
            <a:off x="1021713" y="3024961"/>
            <a:ext cx="321647" cy="321647"/>
            <a:chOff x="0" y="0"/>
            <a:chExt cx="6350000" cy="6350000"/>
          </a:xfrm>
        </p:grpSpPr>
        <p:sp>
          <p:nvSpPr>
            <p:cNvPr id="68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661445" y="-546678"/>
            <a:ext cx="42918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58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-1219200" y="-2095500"/>
            <a:ext cx="21107400" cy="1348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421452" y="3455904"/>
            <a:ext cx="10953831" cy="2422329"/>
            <a:chOff x="-1421452" y="3455904"/>
            <a:chExt cx="10953831" cy="2422329"/>
          </a:xfrm>
        </p:grpSpPr>
        <p:sp>
          <p:nvSpPr>
            <p:cNvPr id="23" name="Round Same Side Corner Rectangle 22"/>
            <p:cNvSpPr/>
            <p:nvPr/>
          </p:nvSpPr>
          <p:spPr>
            <a:xfrm>
              <a:off x="228601" y="3455904"/>
              <a:ext cx="7848599" cy="2422329"/>
            </a:xfrm>
            <a:prstGeom prst="round2SameRect">
              <a:avLst/>
            </a:prstGeom>
            <a:solidFill>
              <a:srgbClr val="71DFE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1421452" y="4266300"/>
              <a:ext cx="10953831" cy="691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endParaRPr lang="en-US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2" y="6057900"/>
            <a:ext cx="7848598" cy="3886200"/>
            <a:chOff x="228602" y="6057900"/>
            <a:chExt cx="7848598" cy="3886200"/>
          </a:xfrm>
        </p:grpSpPr>
        <p:sp>
          <p:nvSpPr>
            <p:cNvPr id="25" name="Rectangle 24"/>
            <p:cNvSpPr/>
            <p:nvPr/>
          </p:nvSpPr>
          <p:spPr>
            <a:xfrm>
              <a:off x="228602" y="6057900"/>
              <a:ext cx="7848598" cy="3886200"/>
            </a:xfrm>
            <a:prstGeom prst="rect">
              <a:avLst/>
            </a:prstGeom>
            <a:solidFill>
              <a:srgbClr val="C2FFF9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4"/>
            <p:cNvSpPr txBox="1"/>
            <p:nvPr/>
          </p:nvSpPr>
          <p:spPr>
            <a:xfrm>
              <a:off x="530887" y="6410148"/>
              <a:ext cx="7244025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uy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  <a:endParaRPr lang="en-US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29889" y="3449643"/>
            <a:ext cx="10953831" cy="2428589"/>
            <a:chOff x="7729889" y="3449643"/>
            <a:chExt cx="10953831" cy="2428589"/>
          </a:xfrm>
        </p:grpSpPr>
        <p:sp>
          <p:nvSpPr>
            <p:cNvPr id="26" name="Round Same Side Corner Rectangle 25"/>
            <p:cNvSpPr/>
            <p:nvPr/>
          </p:nvSpPr>
          <p:spPr>
            <a:xfrm>
              <a:off x="8288977" y="3449643"/>
              <a:ext cx="9802113" cy="2428589"/>
            </a:xfrm>
            <a:prstGeom prst="round2SameRect">
              <a:avLst/>
            </a:prstGeom>
            <a:solidFill>
              <a:srgbClr val="F999B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4"/>
            <p:cNvSpPr txBox="1"/>
            <p:nvPr/>
          </p:nvSpPr>
          <p:spPr>
            <a:xfrm>
              <a:off x="7729889" y="4274757"/>
              <a:ext cx="10953831" cy="691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endParaRPr lang="en-US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10437" y="6057900"/>
            <a:ext cx="10980653" cy="3886200"/>
            <a:chOff x="7110437" y="6057900"/>
            <a:chExt cx="10980653" cy="3886200"/>
          </a:xfrm>
        </p:grpSpPr>
        <p:sp>
          <p:nvSpPr>
            <p:cNvPr id="27" name="Rectangle 26"/>
            <p:cNvSpPr/>
            <p:nvPr/>
          </p:nvSpPr>
          <p:spPr>
            <a:xfrm>
              <a:off x="8340696" y="6057900"/>
              <a:ext cx="9750394" cy="3886200"/>
            </a:xfrm>
            <a:prstGeom prst="rect">
              <a:avLst/>
            </a:prstGeom>
            <a:solidFill>
              <a:srgbClr val="FEE3EC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14"/>
            <p:cNvSpPr txBox="1"/>
            <p:nvPr/>
          </p:nvSpPr>
          <p:spPr>
            <a:xfrm>
              <a:off x="7110437" y="6446783"/>
              <a:ext cx="9553525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tuy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 algn="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ặc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 algn="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ù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en-US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2059" y="274127"/>
            <a:ext cx="17935574" cy="2956111"/>
            <a:chOff x="192059" y="274127"/>
            <a:chExt cx="17935574" cy="2956111"/>
          </a:xfrm>
        </p:grpSpPr>
        <p:sp>
          <p:nvSpPr>
            <p:cNvPr id="29" name="Round Same Side Corner Rectangle 28"/>
            <p:cNvSpPr/>
            <p:nvPr/>
          </p:nvSpPr>
          <p:spPr>
            <a:xfrm>
              <a:off x="228601" y="274127"/>
              <a:ext cx="17862490" cy="2956111"/>
            </a:xfrm>
            <a:prstGeom prst="round2SameRect">
              <a:avLst/>
            </a:prstGeom>
            <a:solidFill>
              <a:srgbClr val="FFE6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92059" y="472969"/>
              <a:ext cx="17935574" cy="2312392"/>
            </a:xfrm>
            <a:prstGeom prst="round2Same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636"/>
                </a:lnSpc>
                <a:spcBef>
                  <a:spcPct val="0"/>
                </a:spcBef>
              </a:pP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mối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phản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vế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en-US" sz="7200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71600" y="0"/>
            <a:ext cx="27207254" cy="10523095"/>
            <a:chOff x="1365460" y="12728315"/>
            <a:chExt cx="27207254" cy="105230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000" y="12965696"/>
              <a:ext cx="18285714" cy="1028571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365460" y="12728315"/>
              <a:ext cx="7794386" cy="7672586"/>
              <a:chOff x="1365460" y="12728315"/>
              <a:chExt cx="7794386" cy="7672586"/>
            </a:xfrm>
          </p:grpSpPr>
          <p:sp>
            <p:nvSpPr>
              <p:cNvPr id="9" name="Rounded Rectangular Callout 8"/>
              <p:cNvSpPr/>
              <p:nvPr/>
            </p:nvSpPr>
            <p:spPr>
              <a:xfrm rot="5400000">
                <a:off x="1426360" y="12667415"/>
                <a:ext cx="7672586" cy="7794386"/>
              </a:xfrm>
              <a:prstGeom prst="wedgeRoundRectCallout">
                <a:avLst>
                  <a:gd name="adj1" fmla="val -8915"/>
                  <a:gd name="adj2" fmla="val -62147"/>
                  <a:gd name="adj3" fmla="val 16667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6"/>
              <p:cNvSpPr txBox="1"/>
              <p:nvPr/>
            </p:nvSpPr>
            <p:spPr>
              <a:xfrm>
                <a:off x="1413499" y="12881296"/>
                <a:ext cx="7698307" cy="7080491"/>
              </a:xfrm>
              <a:prstGeom prst="round2Same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mối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phản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vế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nối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như thế nào?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000" u="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6941" y="5068776"/>
            <a:ext cx="18288000" cy="117043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19191" y="3209881"/>
            <a:ext cx="809509" cy="11089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3810189" y="3568122"/>
            <a:ext cx="809509" cy="11089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36955" y="3031383"/>
            <a:ext cx="535057" cy="7329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553303" y="7693157"/>
            <a:ext cx="651910" cy="8930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646920" y="6594370"/>
            <a:ext cx="651910" cy="893027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02875" y="0"/>
            <a:ext cx="13662727" cy="10185065"/>
          </a:xfrm>
          <a:prstGeom prst="rect">
            <a:avLst/>
          </a:prstGeom>
        </p:spPr>
      </p:pic>
      <p:sp>
        <p:nvSpPr>
          <p:cNvPr id="22" name="TextBox 6"/>
          <p:cNvSpPr txBox="1"/>
          <p:nvPr/>
        </p:nvSpPr>
        <p:spPr>
          <a:xfrm>
            <a:off x="1676741" y="5741441"/>
            <a:ext cx="13888861" cy="220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 smtClean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 err="1" smtClean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7197" u="none" dirty="0" smtClean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u="none" dirty="0" err="1" smtClean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7197" u="none" dirty="0">
              <a:solidFill>
                <a:srgbClr val="7030A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89219" y="5650972"/>
            <a:ext cx="3467366" cy="5344688"/>
          </a:xfrm>
          <a:prstGeom prst="rect">
            <a:avLst/>
          </a:prstGeom>
        </p:spPr>
      </p:pic>
      <p:pic>
        <p:nvPicPr>
          <p:cNvPr id="2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475799" y="7654851"/>
            <a:ext cx="2723428" cy="2594066"/>
          </a:xfrm>
          <a:prstGeom prst="rect">
            <a:avLst/>
          </a:prstGeom>
        </p:spPr>
      </p:pic>
      <p:pic>
        <p:nvPicPr>
          <p:cNvPr id="2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8347850" y="8323316"/>
            <a:ext cx="2061611" cy="19636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44" y="34408"/>
            <a:ext cx="18508689" cy="10579742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53974" y="1866306"/>
            <a:ext cx="17980053" cy="7819530"/>
          </a:xfrm>
          <a:prstGeom prst="roundRect">
            <a:avLst>
              <a:gd name="adj" fmla="val 7796"/>
            </a:avLst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229465" y="222937"/>
            <a:ext cx="15798909" cy="1460383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6000" u="none" dirty="0">
              <a:solidFill>
                <a:srgbClr val="7030A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69682" y="2587968"/>
            <a:ext cx="16796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88242" y="6823514"/>
            <a:ext cx="166548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endParaRPr lang="en-US" sz="6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9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" y="-217908"/>
            <a:ext cx="18508689" cy="10579742"/>
          </a:xfrm>
          <a:prstGeom prst="rect">
            <a:avLst/>
          </a:prstGeom>
        </p:spPr>
      </p:pic>
      <p:sp>
        <p:nvSpPr>
          <p:cNvPr id="72" name="Rounded Rectangle 71"/>
          <p:cNvSpPr/>
          <p:nvPr/>
        </p:nvSpPr>
        <p:spPr>
          <a:xfrm>
            <a:off x="415027" y="2418201"/>
            <a:ext cx="17630166" cy="6001899"/>
          </a:xfrm>
          <a:prstGeom prst="round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957170" y="222937"/>
            <a:ext cx="15585206" cy="1460383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6000" u="none" dirty="0">
              <a:solidFill>
                <a:srgbClr val="7030A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8743950" y="4124325"/>
            <a:ext cx="3276600" cy="0"/>
          </a:xfrm>
          <a:prstGeom prst="line">
            <a:avLst/>
          </a:prstGeom>
          <a:ln w="76200" cmpd="sng">
            <a:solidFill>
              <a:srgbClr val="B000B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241259" y="4124325"/>
            <a:ext cx="1961169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181600" y="4124325"/>
            <a:ext cx="29718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29391" y="5968512"/>
            <a:ext cx="16492337" cy="1905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629391" y="7757596"/>
            <a:ext cx="5619009" cy="16269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1615029" y="2904789"/>
            <a:ext cx="3147343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2134979" y="2878414"/>
            <a:ext cx="2800222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458251" y="4124616"/>
            <a:ext cx="1325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871218" y="4096424"/>
            <a:ext cx="130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543116" y="4124325"/>
            <a:ext cx="1371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305800" y="6085068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8270003" y="3202377"/>
            <a:ext cx="405508" cy="1421630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17255553" y="3184007"/>
            <a:ext cx="590550" cy="1440000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74424" y="2596014"/>
            <a:ext cx="167962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6000" dirty="0" smtClean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48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6" grpId="0" animBg="1"/>
      <p:bldP spid="67" grpId="0" animBg="1"/>
      <p:bldP spid="68" grpId="0"/>
      <p:bldP spid="69" grpId="0"/>
      <p:bldP spid="70" grpId="0"/>
      <p:bldP spid="71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0" y="-330842"/>
            <a:ext cx="18508689" cy="10579742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415027" y="2418201"/>
            <a:ext cx="17406079" cy="5069983"/>
          </a:xfrm>
          <a:prstGeom prst="round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66893" y="11712024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415027" y="174093"/>
            <a:ext cx="17287509" cy="1404640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6000" u="none" dirty="0">
              <a:solidFill>
                <a:srgbClr val="7030A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9496" y="705374"/>
            <a:ext cx="3810000" cy="3810000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3048000" y="4715399"/>
            <a:ext cx="9144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343400" y="4715399"/>
            <a:ext cx="3733800" cy="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610600" y="4715399"/>
            <a:ext cx="32766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2192000" y="4715399"/>
            <a:ext cx="4929728" cy="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690366" y="6516852"/>
            <a:ext cx="4186434" cy="4854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884619" y="4771195"/>
            <a:ext cx="1176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560949" y="4750775"/>
            <a:ext cx="130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365149" y="4798367"/>
            <a:ext cx="130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090952" y="4767270"/>
            <a:ext cx="1149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1474913" y="3399413"/>
            <a:ext cx="1503521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4047698" y="3639799"/>
            <a:ext cx="253398" cy="1342708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11910646" y="3639799"/>
            <a:ext cx="257544" cy="1403691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42559" y="3162300"/>
            <a:ext cx="16654841" cy="3499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0458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3" grpId="0"/>
      <p:bldP spid="64" grpId="0"/>
      <p:bldP spid="65" grpId="0"/>
      <p:bldP spid="66" grpId="0"/>
      <p:bldP spid="67" grpId="0" animBg="1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813" y="6053704"/>
            <a:ext cx="18288000" cy="117043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Rounded Rectangle 48"/>
          <p:cNvSpPr/>
          <p:nvPr/>
        </p:nvSpPr>
        <p:spPr>
          <a:xfrm>
            <a:off x="284747" y="222938"/>
            <a:ext cx="17760446" cy="3040929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trống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6000" u="none" dirty="0">
              <a:solidFill>
                <a:srgbClr val="7030A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40164" y="3749708"/>
            <a:ext cx="7471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95354" y="6110073"/>
            <a:ext cx="1179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078014" y="3479063"/>
            <a:ext cx="161244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01681" y="3506273"/>
            <a:ext cx="161244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vi-VN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4" y="4835757"/>
            <a:ext cx="8162675" cy="5441783"/>
          </a:xfrm>
          <a:prstGeom prst="rect">
            <a:avLst/>
          </a:prstGeom>
        </p:spPr>
      </p:pic>
      <p:pic>
        <p:nvPicPr>
          <p:cNvPr id="56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95378" y="4808986"/>
            <a:ext cx="8104368" cy="537927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101681" y="3767574"/>
            <a:ext cx="80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67957" y="6108549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b)    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miệt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7056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  <p:bldP spid="53" grpId="1"/>
      <p:bldP spid="51" grpId="0"/>
      <p:bldP spid="51" grpId="1"/>
      <p:bldP spid="52" grpId="0"/>
      <p:bldP spid="54" grpId="0"/>
      <p:bldP spid="54" grpId="1"/>
      <p:bldP spid="55" grpId="0"/>
      <p:bldP spid="5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5560" y="5768268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979504" y="4904212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586899" y="7595606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615474" y="5401363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284747" y="222938"/>
            <a:ext cx="17760446" cy="3040929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trống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6000" u="none" dirty="0">
              <a:solidFill>
                <a:srgbClr val="7030A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00767" y="3521931"/>
            <a:ext cx="896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17793" y="3560987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gắt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28444" y="3571042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sẩm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30698" y="2979795"/>
            <a:ext cx="109227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miệt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55" y="4603424"/>
            <a:ext cx="8456732" cy="56275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47" y="4612680"/>
            <a:ext cx="10058400" cy="5657850"/>
          </a:xfrm>
          <a:prstGeom prst="rect">
            <a:avLst/>
          </a:prstGeom>
        </p:spPr>
      </p:pic>
      <p:pic>
        <p:nvPicPr>
          <p:cNvPr id="57" name="Pictur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671821" y="4686403"/>
            <a:ext cx="4030530" cy="5549784"/>
          </a:xfrm>
          <a:prstGeom prst="rect">
            <a:avLst/>
          </a:prstGeom>
        </p:spPr>
      </p:pic>
      <p:pic>
        <p:nvPicPr>
          <p:cNvPr id="58" name="Picture 5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054737" y="6215923"/>
            <a:ext cx="3951922" cy="41148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004716" y="2952558"/>
            <a:ext cx="10538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5260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  <p:bldP spid="54" grpId="0"/>
      <p:bldP spid="54" grpId="1"/>
      <p:bldP spid="55" grpId="0"/>
      <p:bldP spid="56" grpId="0"/>
      <p:bldP spid="59" grpId="0"/>
      <p:bldP spid="5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7048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18210" y="138557"/>
            <a:ext cx="17760446" cy="2101580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6"/>
            <a:ext cx="18260690" cy="1030886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57107" y="251369"/>
            <a:ext cx="16710387" cy="9575365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71215" y="2255431"/>
            <a:ext cx="1679627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algn="just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xảo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    	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hắn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8.”</a:t>
            </a:r>
          </a:p>
          <a:p>
            <a:pPr algn="just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algn="just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nhảu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giam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ạ.</a:t>
            </a:r>
          </a:p>
          <a:p>
            <a:pPr algn="r"/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799802" y="406965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vui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:</a:t>
            </a:r>
            <a:endParaRPr lang="en-US" sz="6000" u="none" dirty="0">
              <a:solidFill>
                <a:srgbClr val="7030A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065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37145"/>
            <a:ext cx="18260690" cy="10308864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520063" y="203455"/>
            <a:ext cx="17064572" cy="9502990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1645" y="19857947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869682" y="344535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vui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:</a:t>
            </a:r>
            <a:endParaRPr lang="en-US" sz="6000" u="none" dirty="0">
              <a:solidFill>
                <a:srgbClr val="7030A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8001000" y="4857101"/>
            <a:ext cx="9314779" cy="14551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014784" y="4857101"/>
            <a:ext cx="3657600" cy="29099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7620000" y="6860790"/>
            <a:ext cx="1295400" cy="1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9411161" y="6860790"/>
            <a:ext cx="7911230" cy="7276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827634" y="8849929"/>
            <a:ext cx="5115966" cy="44123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612060" y="3434193"/>
            <a:ext cx="3219818" cy="1583094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87015" y="5476037"/>
            <a:ext cx="2892504" cy="1583094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5255790" y="4875810"/>
            <a:ext cx="1409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658388" y="4900152"/>
            <a:ext cx="1210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663716" y="686079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3183589" y="6932796"/>
            <a:ext cx="1275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1855" y="2955892"/>
            <a:ext cx="16796279" cy="5871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xảo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hắn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7779268" y="3467075"/>
            <a:ext cx="285932" cy="1585608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9051813" y="5593859"/>
            <a:ext cx="293478" cy="1465272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661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70" grpId="0" animBg="1"/>
      <p:bldP spid="71" grpId="0" animBg="1"/>
      <p:bldP spid="72" grpId="0"/>
      <p:bldP spid="73" grpId="0"/>
      <p:bldP spid="74" grpId="0"/>
      <p:bldP spid="75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974842" y="4799843"/>
            <a:ext cx="7267820" cy="6195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912178" y="-2412549"/>
            <a:ext cx="8131485" cy="69320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772679">
            <a:off x="-3823983" y="-1232877"/>
            <a:ext cx="12364905" cy="23618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005284" y="79019"/>
            <a:ext cx="10744200" cy="2054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3992" y="554259"/>
            <a:ext cx="1381921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8000" dirty="0" err="1" smtClean="0">
                <a:solidFill>
                  <a:srgbClr val="FFC000"/>
                </a:solidFill>
                <a:latin typeface="#9Slide03 BoosterNextFYBlack" panose="02000A03000000020004" pitchFamily="2" charset="0"/>
              </a:rPr>
              <a:t>Mục</a:t>
            </a:r>
            <a:r>
              <a:rPr lang="en-US" sz="8000" dirty="0" smtClean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 smtClean="0">
                <a:solidFill>
                  <a:srgbClr val="FFC000"/>
                </a:solidFill>
                <a:latin typeface="#9Slide03 BoosterNextFYBlack" panose="02000A03000000020004" pitchFamily="2" charset="0"/>
              </a:rPr>
              <a:t>tiêu</a:t>
            </a:r>
            <a:endParaRPr lang="en-US" sz="8000" u="none" dirty="0">
              <a:solidFill>
                <a:srgbClr val="FFC00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200" y="2609015"/>
            <a:ext cx="16916400" cy="2007427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1208" y="2923457"/>
            <a:ext cx="16050384" cy="96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  <a:spcBef>
                <a:spcPct val="0"/>
              </a:spcBef>
            </a:pP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762919" y="5143500"/>
            <a:ext cx="1111114" cy="1058336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815340" y="5365324"/>
            <a:ext cx="16916400" cy="3499940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244455" y="5478923"/>
            <a:ext cx="16027524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8640"/>
              </a:lnSpc>
              <a:spcBef>
                <a:spcPct val="0"/>
              </a:spcBef>
            </a:pPr>
            <a:r>
              <a:rPr lang="vi-VN" sz="4800" dirty="0"/>
              <a:t>Phân tích được cấu tạo của câu ghép; thêm được một vế câu ghép để tạo thành câu ghép chỉ quan hệ tương phản; xác định đúng chủ ngữ, vị ngữ của mỗi vế câu </a:t>
            </a:r>
            <a:r>
              <a:rPr lang="vi-VN" sz="4800" dirty="0" smtClean="0"/>
              <a:t>ghép</a:t>
            </a:r>
            <a:r>
              <a:rPr lang="en-US" sz="4800" dirty="0" smtClean="0"/>
              <a:t>.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ts val="8640"/>
              </a:lnSpc>
              <a:spcBef>
                <a:spcPct val="0"/>
              </a:spcBef>
            </a:pPr>
            <a:endParaRPr lang="en-US" sz="4800" u="none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839793" y="5168845"/>
            <a:ext cx="1242724" cy="11836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78787" y="2081957"/>
            <a:ext cx="1029011" cy="1148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64216" y="4895498"/>
            <a:ext cx="943976" cy="10532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042467"/>
            <a:ext cx="18288000" cy="117043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95967">
            <a:off x="16276068" y="2221221"/>
            <a:ext cx="1966465" cy="14895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690999" flipV="1">
            <a:off x="249472" y="2219790"/>
            <a:ext cx="1966465" cy="14895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711977" y="7330807"/>
            <a:ext cx="4521977" cy="38549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4478000" y="7330807"/>
            <a:ext cx="4521977" cy="3854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39" y="-2814211"/>
            <a:ext cx="18511225" cy="14104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740">
                        <a14:foregroundMark x1="59219" y1="17134" x2="59219" y2="17134"/>
                        <a14:foregroundMark x1="68073" y1="14713" x2="68073" y2="14713"/>
                        <a14:foregroundMark x1="42396" y1="30382" x2="42396" y2="30382"/>
                        <a14:foregroundMark x1="33958" y1="36752" x2="33958" y2="36752"/>
                        <a14:foregroundMark x1="27969" y1="39236" x2="27969" y2="39236"/>
                        <a14:foregroundMark x1="42813" y1="41656" x2="42813" y2="41656"/>
                        <a14:foregroundMark x1="51198" y1="47070" x2="51198" y2="47070"/>
                        <a14:foregroundMark x1="57240" y1="51465" x2="57240" y2="51465"/>
                        <a14:foregroundMark x1="43177" y1="46051" x2="43177" y2="46051"/>
                        <a14:foregroundMark x1="77292" y1="39682" x2="77292" y2="39682"/>
                        <a14:foregroundMark x1="86875" y1="33822" x2="86875" y2="33822"/>
                        <a14:foregroundMark x1="88073" y1="22038" x2="88073" y2="22038"/>
                        <a14:foregroundMark x1="92083" y1="39682" x2="92083" y2="39682"/>
                        <a14:foregroundMark x1="83698" y1="41146" x2="83698" y2="41146"/>
                        <a14:foregroundMark x1="80469" y1="35287" x2="80469" y2="35287"/>
                        <a14:backgroundMark x1="72865" y1="81401" x2="72865" y2="81401"/>
                        <a14:backgroundMark x1="80469" y1="64713" x2="80469" y2="64713"/>
                        <a14:backgroundMark x1="26771" y1="86306" x2="26771" y2="86306"/>
                        <a14:backgroundMark x1="12760" y1="39236" x2="12760" y2="39236"/>
                        <a14:backgroundMark x1="78854" y1="6879" x2="78854" y2="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8900" y="2476500"/>
            <a:ext cx="8048508" cy="7772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4" b="100000" l="9967" r="96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767" y="3832727"/>
            <a:ext cx="8165219" cy="6350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30" l="0" r="99000">
                        <a14:foregroundMark x1="10600" y1="66944" x2="10600" y2="66944"/>
                        <a14:foregroundMark x1="18200" y1="74352" x2="18200" y2="74352"/>
                        <a14:foregroundMark x1="25400" y1="73611" x2="25400" y2="73611"/>
                        <a14:foregroundMark x1="25400" y1="73611" x2="25400" y2="73611"/>
                        <a14:foregroundMark x1="33000" y1="67315" x2="33000" y2="67315"/>
                        <a14:foregroundMark x1="42200" y1="58426" x2="42200" y2="58426"/>
                        <a14:foregroundMark x1="53000" y1="70278" x2="53000" y2="70278"/>
                        <a14:foregroundMark x1="54600" y1="79167" x2="54600" y2="79167"/>
                        <a14:foregroundMark x1="49400" y1="90278" x2="49400" y2="90278"/>
                        <a14:foregroundMark x1="73400" y1="73241" x2="73400" y2="73241"/>
                        <a14:foregroundMark x1="81000" y1="73981" x2="81000" y2="73981"/>
                        <a14:foregroundMark x1="90600" y1="69167" x2="90600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2" y="2178650"/>
            <a:ext cx="8145977" cy="879765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425116" y="309028"/>
            <a:ext cx="9199007" cy="1713315"/>
            <a:chOff x="4425116" y="309028"/>
            <a:chExt cx="9199007" cy="1713315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425116" y="309028"/>
              <a:ext cx="9199007" cy="1713315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4425116" y="722211"/>
              <a:ext cx="8976751" cy="1095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636"/>
                </a:lnSpc>
                <a:spcBef>
                  <a:spcPct val="0"/>
                </a:spcBef>
              </a:pPr>
              <a:r>
                <a:rPr lang="en-US" sz="7197" dirty="0" err="1" smtClean="0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Chủ</a:t>
              </a:r>
              <a:r>
                <a:rPr lang="en-US" sz="7197" dirty="0" smtClean="0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7197" dirty="0" err="1" smtClean="0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ngữ</a:t>
              </a:r>
              <a:r>
                <a:rPr lang="en-US" sz="7197" dirty="0" smtClean="0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ở </a:t>
              </a:r>
              <a:r>
                <a:rPr lang="en-US" sz="7197" dirty="0" err="1" smtClean="0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đâu</a:t>
              </a:r>
              <a:r>
                <a:rPr lang="en-US" sz="7197" dirty="0" smtClean="0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</a:t>
              </a:r>
              <a:endParaRPr lang="en-US" sz="7197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" name="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02016" y="4174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091 -0.00124 L 0.72882 -0.01219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0963" y="-486836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974842" y="4799843"/>
            <a:ext cx="7267820" cy="6195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780507" y="-2418615"/>
            <a:ext cx="8131485" cy="69320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772679">
            <a:off x="-3823983" y="-1232877"/>
            <a:ext cx="12364905" cy="23618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005284" y="79019"/>
            <a:ext cx="10744200" cy="2054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3992" y="554259"/>
            <a:ext cx="1381921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8000" dirty="0" err="1" smtClean="0">
                <a:solidFill>
                  <a:srgbClr val="FFC000"/>
                </a:solidFill>
                <a:latin typeface="#9Slide03 BoosterNextFYBlack" panose="02000A03000000020004" pitchFamily="2" charset="0"/>
              </a:rPr>
              <a:t>Đánh</a:t>
            </a:r>
            <a:r>
              <a:rPr lang="en-US" sz="8000" dirty="0" smtClean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 smtClean="0">
                <a:solidFill>
                  <a:srgbClr val="FFC000"/>
                </a:solidFill>
                <a:latin typeface="#9Slide03 BoosterNextFYBlack" panose="02000A03000000020004" pitchFamily="2" charset="0"/>
              </a:rPr>
              <a:t>giá</a:t>
            </a:r>
            <a:r>
              <a:rPr lang="en-US" sz="8000" dirty="0" smtClean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 smtClean="0">
                <a:solidFill>
                  <a:srgbClr val="FFC000"/>
                </a:solidFill>
                <a:latin typeface="#9Slide03 BoosterNextFYBlack" panose="02000A03000000020004" pitchFamily="2" charset="0"/>
              </a:rPr>
              <a:t>mục</a:t>
            </a:r>
            <a:r>
              <a:rPr lang="en-US" sz="8000" dirty="0" smtClean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 smtClean="0">
                <a:solidFill>
                  <a:srgbClr val="FFC000"/>
                </a:solidFill>
                <a:latin typeface="#9Slide03 BoosterNextFYBlack" panose="02000A03000000020004" pitchFamily="2" charset="0"/>
              </a:rPr>
              <a:t>tiêu</a:t>
            </a:r>
            <a:endParaRPr lang="en-US" sz="8000" u="none" dirty="0">
              <a:solidFill>
                <a:srgbClr val="FFC00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200" y="2609015"/>
            <a:ext cx="16916400" cy="2007427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1208" y="2923457"/>
            <a:ext cx="16050384" cy="96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  <a:spcBef>
                <a:spcPct val="0"/>
              </a:spcBef>
            </a:pP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15340" y="5365324"/>
            <a:ext cx="16916400" cy="3499940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244455" y="5478923"/>
            <a:ext cx="16027524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8640"/>
              </a:lnSpc>
              <a:spcBef>
                <a:spcPct val="0"/>
              </a:spcBef>
            </a:pPr>
            <a:r>
              <a:rPr lang="vi-VN" sz="4800" dirty="0"/>
              <a:t>Phân tích được cấu tạo của câu ghép; thêm được một vế câu ghép để tạo thành câu ghép chỉ quan hệ tương phản; xác định đúng chủ ngữ, vị ngữ của mỗi vế câu ghép</a:t>
            </a:r>
            <a:r>
              <a:rPr lang="en-US" sz="4800" dirty="0"/>
              <a:t>.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8640"/>
              </a:lnSpc>
              <a:spcBef>
                <a:spcPct val="0"/>
              </a:spcBef>
            </a:pPr>
            <a:endParaRPr lang="en-US" sz="4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ts val="8640"/>
              </a:lnSpc>
              <a:spcBef>
                <a:spcPct val="0"/>
              </a:spcBef>
            </a:pPr>
            <a:endParaRPr lang="en-US" sz="4800" u="none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206" y="2889412"/>
            <a:ext cx="1226097" cy="12260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210" y="7609327"/>
            <a:ext cx="1226097" cy="12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5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6675" y="6623425"/>
            <a:ext cx="18288000" cy="117043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2561" y="2732368"/>
            <a:ext cx="7856040" cy="37629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2560" y="6836297"/>
            <a:ext cx="7856041" cy="33100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72561" y="500727"/>
            <a:ext cx="7025630" cy="189069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1809327" y="841675"/>
            <a:ext cx="13888861" cy="109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Dặn</a:t>
            </a:r>
            <a:r>
              <a:rPr lang="en-US" sz="7197" u="none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u="none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dò</a:t>
            </a:r>
            <a:endParaRPr lang="en-US" sz="7197" u="none" dirty="0">
              <a:solidFill>
                <a:srgbClr val="FD73A4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27175" y="2989986"/>
            <a:ext cx="7573760" cy="1800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lvl="0" indent="-685800">
              <a:lnSpc>
                <a:spcPts val="7402"/>
              </a:lnSpc>
              <a:spcBef>
                <a:spcPct val="0"/>
              </a:spcBef>
              <a:buFontTx/>
              <a:buChar char="-"/>
            </a:pPr>
            <a:r>
              <a:rPr lang="en-US" sz="4800" u="none" dirty="0" err="1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u="none" dirty="0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800" u="none" dirty="0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800" u="none" dirty="0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800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 smtClean="0">
              <a:solidFill>
                <a:srgbClr val="FD73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ts val="7402"/>
              </a:lnSpc>
              <a:spcBef>
                <a:spcPct val="0"/>
              </a:spcBef>
            </a:pPr>
            <a:r>
              <a:rPr lang="en-US" sz="4800" u="none" dirty="0" err="1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800" u="none" dirty="0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44.</a:t>
            </a:r>
            <a:endParaRPr lang="en-US" sz="4800" u="none" dirty="0">
              <a:solidFill>
                <a:srgbClr val="FD73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27174" y="6785129"/>
            <a:ext cx="647101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800" dirty="0" err="1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 smtClean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4800" dirty="0">
              <a:solidFill>
                <a:srgbClr val="B070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2027174" y="5108535"/>
            <a:ext cx="5546587" cy="85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402"/>
              </a:lnSpc>
              <a:spcBef>
                <a:spcPct val="0"/>
              </a:spcBef>
            </a:pPr>
            <a:r>
              <a:rPr lang="en-US" sz="4800" u="none" dirty="0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u="none" dirty="0" err="1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u="none" dirty="0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u="none" dirty="0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800" u="none" dirty="0" err="1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 err="1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800" dirty="0" smtClean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u="none" dirty="0" smtClean="0">
              <a:solidFill>
                <a:srgbClr val="FD73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00935" y="4832966"/>
            <a:ext cx="8959398" cy="5454034"/>
          </a:xfrm>
          <a:prstGeom prst="rect">
            <a:avLst/>
          </a:prstGeom>
        </p:spPr>
      </p:pic>
      <p:grpSp>
        <p:nvGrpSpPr>
          <p:cNvPr id="14" name="Group 12"/>
          <p:cNvGrpSpPr/>
          <p:nvPr/>
        </p:nvGrpSpPr>
        <p:grpSpPr>
          <a:xfrm>
            <a:off x="16230600" y="3211249"/>
            <a:ext cx="1341171" cy="2352337"/>
            <a:chOff x="0" y="0"/>
            <a:chExt cx="1788227" cy="3136449"/>
          </a:xfrm>
        </p:grpSpPr>
        <p:grpSp>
          <p:nvGrpSpPr>
            <p:cNvPr id="15" name="Group 13"/>
            <p:cNvGrpSpPr/>
            <p:nvPr/>
          </p:nvGrpSpPr>
          <p:grpSpPr>
            <a:xfrm>
              <a:off x="0" y="847340"/>
              <a:ext cx="766935" cy="766935"/>
              <a:chOff x="0" y="0"/>
              <a:chExt cx="6350000" cy="6350000"/>
            </a:xfrm>
          </p:grpSpPr>
          <p:sp>
            <p:nvSpPr>
              <p:cNvPr id="3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6" name="Group 15"/>
            <p:cNvGrpSpPr/>
            <p:nvPr/>
          </p:nvGrpSpPr>
          <p:grpSpPr>
            <a:xfrm>
              <a:off x="805436" y="0"/>
              <a:ext cx="829659" cy="829659"/>
              <a:chOff x="0" y="0"/>
              <a:chExt cx="6350000" cy="6350000"/>
            </a:xfrm>
          </p:grpSpPr>
          <p:sp>
            <p:nvSpPr>
              <p:cNvPr id="33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1091914" y="1230807"/>
              <a:ext cx="565553" cy="565553"/>
              <a:chOff x="0" y="0"/>
              <a:chExt cx="6350000" cy="6350000"/>
            </a:xfrm>
          </p:grpSpPr>
          <p:sp>
            <p:nvSpPr>
              <p:cNvPr id="32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8" name="Group 19"/>
            <p:cNvGrpSpPr/>
            <p:nvPr/>
          </p:nvGrpSpPr>
          <p:grpSpPr>
            <a:xfrm>
              <a:off x="583723" y="1947405"/>
              <a:ext cx="419909" cy="419909"/>
              <a:chOff x="0" y="0"/>
              <a:chExt cx="6350000" cy="6350000"/>
            </a:xfrm>
          </p:grpSpPr>
          <p:sp>
            <p:nvSpPr>
              <p:cNvPr id="31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9" name="Group 21"/>
            <p:cNvGrpSpPr/>
            <p:nvPr/>
          </p:nvGrpSpPr>
          <p:grpSpPr>
            <a:xfrm>
              <a:off x="1164737" y="2512958"/>
              <a:ext cx="623491" cy="623491"/>
              <a:chOff x="0" y="0"/>
              <a:chExt cx="6350000" cy="6350000"/>
            </a:xfrm>
          </p:grpSpPr>
          <p:sp>
            <p:nvSpPr>
              <p:cNvPr id="30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20" name="Group 23"/>
            <p:cNvGrpSpPr/>
            <p:nvPr/>
          </p:nvGrpSpPr>
          <p:grpSpPr>
            <a:xfrm>
              <a:off x="183212" y="901537"/>
              <a:ext cx="400511" cy="400511"/>
              <a:chOff x="0" y="0"/>
              <a:chExt cx="6350000" cy="6350000"/>
            </a:xfrm>
          </p:grpSpPr>
          <p:sp>
            <p:nvSpPr>
              <p:cNvPr id="29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1" name="Group 25"/>
            <p:cNvGrpSpPr/>
            <p:nvPr/>
          </p:nvGrpSpPr>
          <p:grpSpPr>
            <a:xfrm>
              <a:off x="1003632" y="58629"/>
              <a:ext cx="433267" cy="433267"/>
              <a:chOff x="0" y="0"/>
              <a:chExt cx="6350000" cy="6350000"/>
            </a:xfrm>
          </p:grpSpPr>
          <p:sp>
            <p:nvSpPr>
              <p:cNvPr id="28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2" name="Group 27"/>
            <p:cNvGrpSpPr/>
            <p:nvPr/>
          </p:nvGrpSpPr>
          <p:grpSpPr>
            <a:xfrm>
              <a:off x="1227019" y="1270773"/>
              <a:ext cx="295345" cy="295345"/>
              <a:chOff x="0" y="0"/>
              <a:chExt cx="6350000" cy="6350000"/>
            </a:xfrm>
          </p:grpSpPr>
          <p:sp>
            <p:nvSpPr>
              <p:cNvPr id="27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3" name="Group 29"/>
            <p:cNvGrpSpPr/>
            <p:nvPr/>
          </p:nvGrpSpPr>
          <p:grpSpPr>
            <a:xfrm>
              <a:off x="684034" y="1977078"/>
              <a:ext cx="219286" cy="219286"/>
              <a:chOff x="0" y="0"/>
              <a:chExt cx="6350000" cy="6350000"/>
            </a:xfrm>
          </p:grpSpPr>
          <p:sp>
            <p:nvSpPr>
              <p:cNvPr id="26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4" name="Group 31"/>
            <p:cNvGrpSpPr/>
            <p:nvPr/>
          </p:nvGrpSpPr>
          <p:grpSpPr>
            <a:xfrm>
              <a:off x="1313682" y="2557018"/>
              <a:ext cx="325601" cy="325601"/>
              <a:chOff x="0" y="0"/>
              <a:chExt cx="6350000" cy="6350000"/>
            </a:xfrm>
          </p:grpSpPr>
          <p:sp>
            <p:nvSpPr>
              <p:cNvPr id="25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</p:grpSp>
      <p:pic>
        <p:nvPicPr>
          <p:cNvPr id="35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5486992" y="142422"/>
            <a:ext cx="2361459" cy="2264049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3893575">
            <a:off x="9213936" y="1882404"/>
            <a:ext cx="1883224" cy="14264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6042467"/>
            <a:ext cx="18288000" cy="1170432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320261" y="5768517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944596" y="3835843"/>
            <a:ext cx="484610" cy="48461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993925" y="7038082"/>
            <a:ext cx="484610" cy="48461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-204734" y="3318777"/>
            <a:ext cx="719560" cy="71956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541590" y="6114749"/>
            <a:ext cx="719560" cy="71956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993925" y="4655786"/>
            <a:ext cx="719560" cy="719560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27745" y="4423940"/>
            <a:ext cx="593740" cy="59374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6531703" y="5831065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8060364" y="3870088"/>
            <a:ext cx="253074" cy="253074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109693" y="7072328"/>
            <a:ext cx="253074" cy="253074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-32839" y="3369625"/>
            <a:ext cx="375770" cy="375770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7713485" y="6165598"/>
            <a:ext cx="375770" cy="375770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7165820" y="4706634"/>
            <a:ext cx="375770" cy="375770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769582" y="4465898"/>
            <a:ext cx="310064" cy="310064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57170" y="3627224"/>
            <a:ext cx="9549699" cy="1748121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83798" y="4206330"/>
            <a:ext cx="666626" cy="519135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57170" y="5914330"/>
            <a:ext cx="9549699" cy="160836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64111" y="6382763"/>
            <a:ext cx="666626" cy="519135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57170" y="8007004"/>
            <a:ext cx="9549699" cy="1708496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20919" y="8646460"/>
            <a:ext cx="666626" cy="519135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576022">
            <a:off x="11525402" y="399117"/>
            <a:ext cx="1966465" cy="1489501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957170" y="882610"/>
            <a:ext cx="9549699" cy="1741409"/>
          </a:xfrm>
          <a:prstGeom prst="rect">
            <a:avLst/>
          </a:prstGeom>
        </p:spPr>
      </p:pic>
      <p:sp>
        <p:nvSpPr>
          <p:cNvPr id="61" name="TextBox 61"/>
          <p:cNvSpPr txBox="1"/>
          <p:nvPr/>
        </p:nvSpPr>
        <p:spPr>
          <a:xfrm>
            <a:off x="2243643" y="1317446"/>
            <a:ext cx="8976751" cy="110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9600" dirty="0" err="1" smtClean="0">
                <a:solidFill>
                  <a:srgbClr val="FD73A4"/>
                </a:solidFill>
                <a:latin typeface="#9Slide03 BoosterNextFYBlack" panose="02000A03000000020004" pitchFamily="2" charset="0"/>
              </a:rPr>
              <a:t>Nội</a:t>
            </a:r>
            <a:r>
              <a:rPr lang="en-US" sz="9600" dirty="0" smtClean="0">
                <a:solidFill>
                  <a:srgbClr val="FD73A4"/>
                </a:solidFill>
                <a:latin typeface="#9Slide03 BoosterNextFYBlack" panose="02000A03000000020004" pitchFamily="2" charset="0"/>
              </a:rPr>
              <a:t> dung</a:t>
            </a:r>
            <a:endParaRPr lang="en-US" sz="9600" dirty="0">
              <a:solidFill>
                <a:srgbClr val="FD73A4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77052" y="4132037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 smtClean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I. </a:t>
            </a:r>
            <a:r>
              <a:rPr lang="en-US" sz="7197" dirty="0" err="1" smtClean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7197" dirty="0" smtClean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dirty="0" err="1" smtClean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xét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#9Slide03 Arima Madurai Black" panose="00000A00000000000000" pitchFamily="2" charset="0"/>
              <a:ea typeface="#9Slide03 Roboto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00277" y="6224700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 smtClean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II. </a:t>
            </a:r>
            <a:r>
              <a:rPr lang="en-US" sz="7197" dirty="0" err="1" smtClean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Ghi</a:t>
            </a:r>
            <a:r>
              <a:rPr lang="en-US" sz="7197" dirty="0" smtClean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dirty="0" err="1" smtClean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nhớ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#9Slide03 Arima Madurai Black" panose="00000A00000000000000" pitchFamily="2" charset="0"/>
              <a:ea typeface="#9Slide03 Roboto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00276" y="8429942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 smtClean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III. </a:t>
            </a:r>
            <a:r>
              <a:rPr lang="en-US" sz="7197" dirty="0" err="1" smtClean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7197" dirty="0" smtClean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dirty="0" err="1" smtClean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#9Slide03 Arima Madurai Black" panose="00000A00000000000000" pitchFamily="2" charset="0"/>
              <a:ea typeface="#9Slide03 Roboto" panose="020000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178" y="6850515"/>
            <a:ext cx="6182465" cy="315885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89219" y="5650972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67115" y="7606695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1194126" y="8446374"/>
            <a:ext cx="2061611" cy="1963684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85579" y="112704"/>
            <a:ext cx="13304584" cy="10061591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2599094" y="5331985"/>
            <a:ext cx="12991005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5"/>
              </a:lnSpc>
              <a:spcBef>
                <a:spcPct val="0"/>
              </a:spcBef>
            </a:pPr>
            <a:r>
              <a:rPr lang="en-US" sz="8800" u="none" dirty="0" smtClean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I. </a:t>
            </a:r>
            <a:r>
              <a:rPr lang="en-US" sz="8800" u="none" dirty="0" err="1" smtClean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8800" u="none" dirty="0" smtClean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u="none" dirty="0" err="1" smtClean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endParaRPr lang="en-US" sz="8800" u="none" dirty="0">
              <a:solidFill>
                <a:srgbClr val="7030A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84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0302763"/>
            <a:ext cx="18288000" cy="117043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372025" y="7733372"/>
            <a:ext cx="2463090" cy="2748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875321">
            <a:off x="14312835" y="4503463"/>
            <a:ext cx="2924493" cy="22151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3291724">
            <a:off x="19844666" y="312103"/>
            <a:ext cx="1606883" cy="237178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276016" y="1336044"/>
            <a:ext cx="757622" cy="75762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1488" y="8292199"/>
            <a:ext cx="757622" cy="75762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19639" y="498994"/>
            <a:ext cx="819585" cy="81958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02639" y="1714855"/>
            <a:ext cx="558686" cy="55868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600142" y="8671010"/>
            <a:ext cx="558686" cy="558686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300618" y="2422750"/>
            <a:ext cx="414810" cy="41481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7098122" y="9378905"/>
            <a:ext cx="414810" cy="41481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74577" y="2981436"/>
            <a:ext cx="615920" cy="61592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672080" y="9937591"/>
            <a:ext cx="615920" cy="61592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6004427" y="9208570"/>
            <a:ext cx="615920" cy="61592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5545739" y="8543561"/>
            <a:ext cx="458687" cy="458687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-95029" y="1389583"/>
            <a:ext cx="395647" cy="395647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6702475" y="8345737"/>
            <a:ext cx="395647" cy="395647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715429" y="556911"/>
            <a:ext cx="428005" cy="428005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7512932" y="7513065"/>
            <a:ext cx="428005" cy="428005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936103" y="1754335"/>
            <a:ext cx="291758" cy="291758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7733606" y="8710490"/>
            <a:ext cx="291758" cy="291758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399712" y="2452063"/>
            <a:ext cx="216623" cy="216623"/>
            <a:chOff x="0" y="0"/>
            <a:chExt cx="6350000" cy="6350000"/>
          </a:xfrm>
        </p:grpSpPr>
        <p:sp>
          <p:nvSpPr>
            <p:cNvPr id="47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7197215" y="9408218"/>
            <a:ext cx="216623" cy="216623"/>
            <a:chOff x="0" y="0"/>
            <a:chExt cx="6350000" cy="6350000"/>
          </a:xfrm>
        </p:grpSpPr>
        <p:sp>
          <p:nvSpPr>
            <p:cNvPr id="49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021713" y="3024961"/>
            <a:ext cx="321647" cy="321647"/>
            <a:chOff x="0" y="0"/>
            <a:chExt cx="6350000" cy="6350000"/>
          </a:xfrm>
        </p:grpSpPr>
        <p:sp>
          <p:nvSpPr>
            <p:cNvPr id="51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7819217" y="9981116"/>
            <a:ext cx="321647" cy="321647"/>
            <a:chOff x="0" y="0"/>
            <a:chExt cx="6350000" cy="6350000"/>
          </a:xfrm>
        </p:grpSpPr>
        <p:sp>
          <p:nvSpPr>
            <p:cNvPr id="53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6151563" y="9252095"/>
            <a:ext cx="321647" cy="321647"/>
            <a:chOff x="0" y="0"/>
            <a:chExt cx="6350000" cy="6350000"/>
          </a:xfrm>
        </p:grpSpPr>
        <p:sp>
          <p:nvSpPr>
            <p:cNvPr id="55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5655315" y="8575975"/>
            <a:ext cx="239537" cy="239537"/>
            <a:chOff x="0" y="0"/>
            <a:chExt cx="6350000" cy="6350000"/>
          </a:xfrm>
        </p:grpSpPr>
        <p:sp>
          <p:nvSpPr>
            <p:cNvPr id="57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6"/>
          <p:cNvGrpSpPr/>
          <p:nvPr/>
        </p:nvGrpSpPr>
        <p:grpSpPr>
          <a:xfrm>
            <a:off x="2579626" y="4673085"/>
            <a:ext cx="8309322" cy="5302893"/>
            <a:chOff x="2230266" y="3720723"/>
            <a:chExt cx="7523333" cy="613660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30266" y="3720723"/>
              <a:ext cx="7523333" cy="6136604"/>
            </a:xfrm>
            <a:prstGeom prst="rect">
              <a:avLst/>
            </a:prstGeom>
          </p:spPr>
        </p:pic>
        <p:pic>
          <p:nvPicPr>
            <p:cNvPr id="59" name="Picture 58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6182" y="4540166"/>
              <a:ext cx="4201219" cy="4201219"/>
            </a:xfrm>
            <a:prstGeom prst="rect">
              <a:avLst/>
            </a:prstGeom>
          </p:spPr>
        </p:pic>
      </p:grpSp>
      <p:pic>
        <p:nvPicPr>
          <p:cNvPr id="60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1002637" y="5125170"/>
            <a:ext cx="3855366" cy="4775790"/>
          </a:xfrm>
          <a:prstGeom prst="rect">
            <a:avLst/>
          </a:prstGeom>
        </p:spPr>
      </p:pic>
      <p:sp>
        <p:nvSpPr>
          <p:cNvPr id="65" name="Rounded Rectangular Callout 64"/>
          <p:cNvSpPr/>
          <p:nvPr/>
        </p:nvSpPr>
        <p:spPr>
          <a:xfrm>
            <a:off x="2992461" y="446010"/>
            <a:ext cx="13710897" cy="3170428"/>
          </a:xfrm>
          <a:prstGeom prst="wedgeRoundRectCallout">
            <a:avLst>
              <a:gd name="adj1" fmla="val -1895"/>
              <a:gd name="adj2" fmla="val 69664"/>
              <a:gd name="adj3" fmla="val 16667"/>
            </a:avLst>
          </a:prstGeom>
          <a:ln>
            <a:solidFill>
              <a:srgbClr val="FEE3E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5F7E"/>
                </a:solidFill>
              </a:ln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3872624" y="471233"/>
            <a:ext cx="12085039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Xin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mời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di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sản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thiên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nhiên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Việt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Nam </a:t>
            </a:r>
            <a:r>
              <a:rPr lang="en-US" sz="6000" dirty="0" err="1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nhé</a:t>
            </a:r>
            <a:r>
              <a:rPr lang="en-US" sz="6000" dirty="0" smtClean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0302763"/>
            <a:ext cx="18288000" cy="117043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71860" y="3858249"/>
            <a:ext cx="9966410" cy="54000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13267" y="882513"/>
            <a:ext cx="10225003" cy="26712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07240" y="7081582"/>
            <a:ext cx="2463090" cy="2748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576022">
            <a:off x="14859059" y="641184"/>
            <a:ext cx="2906656" cy="22016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3291724">
            <a:off x="12122954" y="6732843"/>
            <a:ext cx="1606883" cy="237178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276016" y="1336044"/>
            <a:ext cx="757622" cy="75762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1488" y="8292199"/>
            <a:ext cx="757622" cy="75762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19639" y="498994"/>
            <a:ext cx="819585" cy="81958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02639" y="1714855"/>
            <a:ext cx="558686" cy="55868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600142" y="8671010"/>
            <a:ext cx="558686" cy="558686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300618" y="2422750"/>
            <a:ext cx="414810" cy="41481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7098122" y="9378905"/>
            <a:ext cx="414810" cy="41481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74577" y="2981436"/>
            <a:ext cx="615920" cy="61592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672080" y="9937591"/>
            <a:ext cx="615920" cy="61592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6004427" y="9208570"/>
            <a:ext cx="615920" cy="61592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5545739" y="8543561"/>
            <a:ext cx="458687" cy="458687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-95029" y="1389583"/>
            <a:ext cx="395647" cy="395647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6702475" y="8345737"/>
            <a:ext cx="395647" cy="395647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715429" y="556911"/>
            <a:ext cx="428005" cy="428005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7512932" y="7513065"/>
            <a:ext cx="428005" cy="428005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936103" y="1754335"/>
            <a:ext cx="291758" cy="291758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7733606" y="8710490"/>
            <a:ext cx="291758" cy="291758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399712" y="2452063"/>
            <a:ext cx="216623" cy="216623"/>
            <a:chOff x="0" y="0"/>
            <a:chExt cx="6350000" cy="6350000"/>
          </a:xfrm>
        </p:grpSpPr>
        <p:sp>
          <p:nvSpPr>
            <p:cNvPr id="47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7197215" y="9408218"/>
            <a:ext cx="216623" cy="216623"/>
            <a:chOff x="0" y="0"/>
            <a:chExt cx="6350000" cy="6350000"/>
          </a:xfrm>
        </p:grpSpPr>
        <p:sp>
          <p:nvSpPr>
            <p:cNvPr id="49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021713" y="3024961"/>
            <a:ext cx="321647" cy="321647"/>
            <a:chOff x="0" y="0"/>
            <a:chExt cx="6350000" cy="6350000"/>
          </a:xfrm>
        </p:grpSpPr>
        <p:sp>
          <p:nvSpPr>
            <p:cNvPr id="51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7819217" y="9981116"/>
            <a:ext cx="321647" cy="321647"/>
            <a:chOff x="0" y="0"/>
            <a:chExt cx="6350000" cy="6350000"/>
          </a:xfrm>
        </p:grpSpPr>
        <p:sp>
          <p:nvSpPr>
            <p:cNvPr id="53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6151563" y="9252095"/>
            <a:ext cx="321647" cy="321647"/>
            <a:chOff x="0" y="0"/>
            <a:chExt cx="6350000" cy="6350000"/>
          </a:xfrm>
        </p:grpSpPr>
        <p:sp>
          <p:nvSpPr>
            <p:cNvPr id="55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5655315" y="8575975"/>
            <a:ext cx="239537" cy="239537"/>
            <a:chOff x="0" y="0"/>
            <a:chExt cx="6350000" cy="6350000"/>
          </a:xfrm>
        </p:grpSpPr>
        <p:sp>
          <p:nvSpPr>
            <p:cNvPr id="57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8" name="TextBox 58"/>
          <p:cNvSpPr txBox="1"/>
          <p:nvPr/>
        </p:nvSpPr>
        <p:spPr>
          <a:xfrm>
            <a:off x="1905711" y="1741057"/>
            <a:ext cx="9521556" cy="99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5400" u="none" dirty="0" err="1" smtClean="0">
                <a:solidFill>
                  <a:srgbClr val="FD73A4"/>
                </a:solidFill>
                <a:latin typeface="#9Slide03 IcielPanton Black" panose="00000A00000000000000" pitchFamily="2" charset="0"/>
              </a:rPr>
              <a:t>Mời</a:t>
            </a:r>
            <a:r>
              <a:rPr lang="en-US" sz="5400" u="none" dirty="0" smtClean="0">
                <a:solidFill>
                  <a:srgbClr val="FD73A4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FD73A4"/>
                </a:solidFill>
                <a:latin typeface="#9Slide03 IcielPanton Black" panose="00000A00000000000000" pitchFamily="2" charset="0"/>
              </a:rPr>
              <a:t>các</a:t>
            </a:r>
            <a:r>
              <a:rPr lang="en-US" sz="5400" u="none" dirty="0" smtClean="0">
                <a:solidFill>
                  <a:srgbClr val="FD73A4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FD73A4"/>
                </a:solidFill>
                <a:latin typeface="#9Slide03 IcielPanton Black" panose="00000A00000000000000" pitchFamily="2" charset="0"/>
              </a:rPr>
              <a:t>bạn</a:t>
            </a:r>
            <a:r>
              <a:rPr lang="en-US" sz="5400" u="none" dirty="0" smtClean="0">
                <a:solidFill>
                  <a:srgbClr val="FD73A4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FD73A4"/>
                </a:solidFill>
                <a:latin typeface="#9Slide03 IcielPanton Black" panose="00000A00000000000000" pitchFamily="2" charset="0"/>
              </a:rPr>
              <a:t>xem</a:t>
            </a:r>
            <a:r>
              <a:rPr lang="en-US" sz="5400" u="none" dirty="0" smtClean="0">
                <a:solidFill>
                  <a:srgbClr val="FD73A4"/>
                </a:solidFill>
                <a:latin typeface="#9Slide03 IcielPanton Black" panose="00000A00000000000000" pitchFamily="2" charset="0"/>
              </a:rPr>
              <a:t> video </a:t>
            </a:r>
            <a:r>
              <a:rPr lang="en-US" sz="5400" u="none" dirty="0" err="1" smtClean="0">
                <a:solidFill>
                  <a:srgbClr val="FD73A4"/>
                </a:solidFill>
                <a:latin typeface="#9Slide03 IcielPanton Black" panose="00000A00000000000000" pitchFamily="2" charset="0"/>
              </a:rPr>
              <a:t>sau</a:t>
            </a:r>
            <a:r>
              <a:rPr lang="en-US" sz="5400" u="none" dirty="0" smtClean="0">
                <a:solidFill>
                  <a:srgbClr val="FD73A4"/>
                </a:solidFill>
                <a:latin typeface="#9Slide03 IcielPanton Black" panose="00000A00000000000000" pitchFamily="2" charset="0"/>
              </a:rPr>
              <a:t>:</a:t>
            </a:r>
            <a:endParaRPr lang="en-US" sz="5400" u="none" dirty="0">
              <a:solidFill>
                <a:srgbClr val="FD73A4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22" y="4695460"/>
            <a:ext cx="3848100" cy="3848100"/>
          </a:xfrm>
          <a:prstGeom prst="rect">
            <a:avLst/>
          </a:prstGeom>
        </p:spPr>
      </p:pic>
      <p:pic>
        <p:nvPicPr>
          <p:cNvPr id="61" name="Review Du lịch Vịnh Hạ Long di sản thiên nhiên Việt Nam Vietnam Book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25"/>
                  <p14:fade in="250" out="25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4014" y="-374587"/>
            <a:ext cx="18856690" cy="1062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9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503991" y="8323316"/>
            <a:ext cx="2061611" cy="1963684"/>
          </a:xfrm>
          <a:prstGeom prst="rect">
            <a:avLst/>
          </a:prstGeom>
        </p:spPr>
      </p:pic>
      <p:pic>
        <p:nvPicPr>
          <p:cNvPr id="52" name="Picture 3"/>
          <p:cNvPicPr>
            <a:picLocks noChangeAspect="1"/>
          </p:cNvPicPr>
          <p:nvPr/>
        </p:nvPicPr>
        <p:blipFill>
          <a:blip r:embed="rId12"/>
          <a:srcRect t="8431" b="8431"/>
          <a:stretch>
            <a:fillRect/>
          </a:stretch>
        </p:blipFill>
        <p:spPr>
          <a:xfrm>
            <a:off x="-48348" y="40195"/>
            <a:ext cx="18560235" cy="10287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51546" y="197266"/>
            <a:ext cx="17760446" cy="995254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82144" y="2324517"/>
            <a:ext cx="1722245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đằm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biếc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cửu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ngát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phới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nồm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ngừ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vược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he…</a:t>
            </a:r>
          </a:p>
          <a:p>
            <a:pPr algn="r"/>
            <a:r>
              <a:rPr lang="en-US" sz="4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48"/>
          <p:cNvSpPr txBox="1"/>
          <p:nvPr/>
        </p:nvSpPr>
        <p:spPr>
          <a:xfrm>
            <a:off x="991570" y="500120"/>
            <a:ext cx="1655273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nối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5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5400" u="none" dirty="0">
              <a:solidFill>
                <a:srgbClr val="0033C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33669">
            <a:off x="16592674" y="704260"/>
            <a:ext cx="1083242" cy="843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04322">
            <a:off x="675728" y="5839243"/>
            <a:ext cx="873728" cy="68041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769059" y="3617380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698598" y="2639480"/>
            <a:ext cx="957495" cy="9574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7442723" y="4886944"/>
            <a:ext cx="484610" cy="48461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492053" y="5706887"/>
            <a:ext cx="719560" cy="71956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7324531" y="6812051"/>
            <a:ext cx="593740" cy="59374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980501" y="3679927"/>
            <a:ext cx="462222" cy="46222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927333" y="2707142"/>
            <a:ext cx="500025" cy="50002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558491" y="4921190"/>
            <a:ext cx="253074" cy="253074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6663947" y="5757736"/>
            <a:ext cx="375770" cy="37577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466369" y="6854009"/>
            <a:ext cx="310064" cy="31006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415282" y="784873"/>
            <a:ext cx="885106" cy="88510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44821" y="-193027"/>
            <a:ext cx="957495" cy="95749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088946" y="2054438"/>
            <a:ext cx="484610" cy="484610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8276" y="2874381"/>
            <a:ext cx="719560" cy="719560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970754" y="3979545"/>
            <a:ext cx="593740" cy="593740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626724" y="847420"/>
            <a:ext cx="462222" cy="462222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573556" y="-125364"/>
            <a:ext cx="500025" cy="500025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04714" y="2088684"/>
            <a:ext cx="253074" cy="253074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310170" y="2925230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112592" y="4021502"/>
            <a:ext cx="310064" cy="310064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5" name="Picture 4"/>
          <p:cNvPicPr>
            <a:picLocks noChangeAspect="1"/>
          </p:cNvPicPr>
          <p:nvPr/>
        </p:nvPicPr>
        <p:blipFill>
          <a:blip r:embed="rId7"/>
          <a:srcRect l="3252" r="3252"/>
          <a:stretch>
            <a:fillRect/>
          </a:stretch>
        </p:blipFill>
        <p:spPr>
          <a:xfrm>
            <a:off x="-510248" y="30764"/>
            <a:ext cx="18974591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772352" y="764468"/>
            <a:ext cx="17211654" cy="8112832"/>
          </a:xfrm>
          <a:prstGeom prst="roundRect">
            <a:avLst/>
          </a:prstGeom>
          <a:solidFill>
            <a:schemeClr val="bg1">
              <a:alpha val="9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F0"/>
                </a:solidFill>
              </a:ln>
              <a:solidFill>
                <a:srgbClr val="71DFE7"/>
              </a:solidFill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977310" y="2402906"/>
            <a:ext cx="14287659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en-US" sz="7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7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7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7400" u="none" dirty="0">
              <a:solidFill>
                <a:srgbClr val="0033C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4" name="TextBox 48"/>
          <p:cNvSpPr txBox="1"/>
          <p:nvPr/>
        </p:nvSpPr>
        <p:spPr>
          <a:xfrm>
            <a:off x="1833217" y="1944833"/>
            <a:ext cx="14287659" cy="104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vi-VN" sz="4800" dirty="0" smtClean="0">
                <a:solidFill>
                  <a:srgbClr val="FF5F7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 hệ tương phản</a:t>
            </a:r>
            <a:endParaRPr lang="en-US" sz="4800" u="none" dirty="0">
              <a:solidFill>
                <a:srgbClr val="FF5F7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816764" y="4409849"/>
            <a:ext cx="2511149" cy="14388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918142" y="4250281"/>
            <a:ext cx="1549747" cy="1373749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593130" y="5488849"/>
            <a:ext cx="5061789" cy="15035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0380756" y="5496366"/>
            <a:ext cx="7060935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062566" y="7771183"/>
            <a:ext cx="14839800" cy="28867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074747" y="5624030"/>
            <a:ext cx="209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444657" y="5560761"/>
            <a:ext cx="209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6000" b="1" dirty="0" smtClean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6000" b="1" dirty="0">
              <a:solidFill>
                <a:srgbClr val="FFAB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453380" y="2965392"/>
            <a:ext cx="6514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Bốn</a:t>
            </a:r>
            <a:r>
              <a:rPr lang="en-US" sz="4400" dirty="0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mùa</a:t>
            </a:r>
            <a:r>
              <a:rPr lang="en-US" sz="4400" dirty="0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</a:t>
            </a:r>
            <a:r>
              <a:rPr lang="en-US" sz="4400" dirty="0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Long </a:t>
            </a:r>
            <a:r>
              <a:rPr lang="en-US" sz="4400" dirty="0" err="1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4400" dirty="0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4400" dirty="0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sắc</a:t>
            </a:r>
            <a:r>
              <a:rPr lang="en-US" sz="4400" dirty="0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xanh</a:t>
            </a:r>
            <a:endParaRPr lang="en-US" sz="4400" dirty="0">
              <a:solidFill>
                <a:srgbClr val="FFAB4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200108" y="2933629"/>
            <a:ext cx="6514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4400" dirty="0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mùa</a:t>
            </a:r>
            <a:r>
              <a:rPr lang="en-US" sz="4400" dirty="0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</a:t>
            </a:r>
            <a:r>
              <a:rPr lang="en-US" sz="4400" dirty="0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Long </a:t>
            </a:r>
            <a:r>
              <a:rPr lang="en-US" sz="4400" dirty="0" err="1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rất</a:t>
            </a:r>
            <a:r>
              <a:rPr lang="en-US" sz="4400" dirty="0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riêng</a:t>
            </a:r>
            <a:r>
              <a:rPr lang="en-US" sz="4400" dirty="0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biệt</a:t>
            </a:r>
            <a:endParaRPr lang="en-US" sz="4400" dirty="0">
              <a:solidFill>
                <a:srgbClr val="FFAB4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" name="Left-Right Arrow 71"/>
          <p:cNvSpPr/>
          <p:nvPr/>
        </p:nvSpPr>
        <p:spPr>
          <a:xfrm>
            <a:off x="8060945" y="3234161"/>
            <a:ext cx="1845447" cy="852766"/>
          </a:xfrm>
          <a:prstGeom prst="leftRightArrow">
            <a:avLst/>
          </a:prstGeom>
          <a:solidFill>
            <a:srgbClr val="FF5F7E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48"/>
          <p:cNvSpPr txBox="1"/>
          <p:nvPr/>
        </p:nvSpPr>
        <p:spPr>
          <a:xfrm>
            <a:off x="2148779" y="1097022"/>
            <a:ext cx="14287659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en-US" sz="7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vi-VN" sz="7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 nối các</a:t>
            </a:r>
            <a:r>
              <a:rPr lang="en-US" sz="7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7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4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74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7400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4889" y="3571468"/>
            <a:ext cx="16586977" cy="430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4" grpId="0"/>
      <p:bldP spid="52" grpId="0" animBg="1"/>
      <p:bldP spid="53" grpId="0" animBg="1"/>
      <p:bldP spid="62" grpId="0"/>
      <p:bldP spid="63" grpId="0"/>
      <p:bldP spid="69" grpId="0"/>
      <p:bldP spid="69" grpId="1"/>
      <p:bldP spid="70" grpId="0"/>
      <p:bldP spid="70" grpId="1"/>
      <p:bldP spid="72" grpId="0" animBg="1"/>
      <p:bldP spid="64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8288000" cy="117043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503991" y="8323316"/>
            <a:ext cx="2061611" cy="1963684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05250" y="-236480"/>
            <a:ext cx="18498499" cy="1075996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39293" y="217246"/>
            <a:ext cx="17760446" cy="985250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943151" y="534863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60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60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60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60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60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60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60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sz="60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6000" u="none" dirty="0" smtClean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6000" u="none" dirty="0">
              <a:solidFill>
                <a:srgbClr val="0033C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198246" y="3115026"/>
            <a:ext cx="18519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-496277" y="3132614"/>
            <a:ext cx="1928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14375" y="2977930"/>
            <a:ext cx="15088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nhà xa, An vẫn đi học đúng giờ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862270" y="5094050"/>
            <a:ext cx="5520981" cy="4975704"/>
            <a:chOff x="701912" y="4484573"/>
            <a:chExt cx="5520981" cy="4975704"/>
          </a:xfrm>
        </p:grpSpPr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701912" y="4484573"/>
              <a:ext cx="5415731" cy="497570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193693" y="4917848"/>
              <a:ext cx="50292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8000" b="1" dirty="0" smtClean="0">
                  <a:solidFill>
                    <a:srgbClr val="FF5F7E"/>
                  </a:solidFill>
                </a:rPr>
                <a:t>Tuy</a:t>
              </a:r>
              <a:endParaRPr lang="en-US" sz="8000" b="1" dirty="0">
                <a:solidFill>
                  <a:srgbClr val="FF5F7E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699868" y="4915909"/>
            <a:ext cx="6191825" cy="5665520"/>
            <a:chOff x="5847775" y="3568291"/>
            <a:chExt cx="6191825" cy="5665520"/>
          </a:xfrm>
        </p:grpSpPr>
        <p:pic>
          <p:nvPicPr>
            <p:cNvPr id="65" name="Picture 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5847775" y="3568291"/>
              <a:ext cx="6191825" cy="5665520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 rot="20062611">
              <a:off x="6254664" y="3593047"/>
              <a:ext cx="5029200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6000" b="1" dirty="0" smtClean="0">
                  <a:solidFill>
                    <a:srgbClr val="FF5F7E"/>
                  </a:solidFill>
                </a:rPr>
                <a:t>Mặc dù... nhưng ...</a:t>
              </a:r>
              <a:endParaRPr lang="en-US" sz="6000" b="1" dirty="0">
                <a:solidFill>
                  <a:srgbClr val="FF5F7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154482" y="4816029"/>
            <a:ext cx="3237143" cy="5887982"/>
            <a:chOff x="13154482" y="4816029"/>
            <a:chExt cx="3237143" cy="5887982"/>
          </a:xfrm>
        </p:grpSpPr>
        <p:sp>
          <p:nvSpPr>
            <p:cNvPr id="68" name="Rounded Rectangle 67"/>
            <p:cNvSpPr/>
            <p:nvPr/>
          </p:nvSpPr>
          <p:spPr>
            <a:xfrm>
              <a:off x="13559647" y="4816029"/>
              <a:ext cx="2831978" cy="137301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rgbClr val="FF5F7E"/>
                  </a:solidFill>
                </a:rPr>
                <a:t>D</a:t>
              </a:r>
              <a:r>
                <a:rPr lang="vi-VN" sz="8000" b="1" dirty="0" smtClean="0">
                  <a:solidFill>
                    <a:srgbClr val="FF5F7E"/>
                  </a:solidFill>
                </a:rPr>
                <a:t>ù</a:t>
              </a:r>
              <a:endParaRPr lang="en-US" sz="5400" b="1" dirty="0">
                <a:solidFill>
                  <a:srgbClr val="FF5F7E"/>
                </a:solidFill>
              </a:endParaRPr>
            </a:p>
          </p:txBody>
        </p:sp>
        <p:pic>
          <p:nvPicPr>
            <p:cNvPr id="69" name="Picture 6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19022055">
              <a:off x="13154482" y="5451993"/>
              <a:ext cx="3179858" cy="525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2480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2" grpId="0"/>
      <p:bldP spid="52" grpId="1"/>
      <p:bldP spid="53" grpId="0"/>
      <p:bldP spid="5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726</Words>
  <Application>Microsoft Office PowerPoint</Application>
  <PresentationFormat>Custom</PresentationFormat>
  <Paragraphs>100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Lobster</vt:lpstr>
      <vt:lpstr>#9Slide03 Arima Madurai Black</vt:lpstr>
      <vt:lpstr>Calibri</vt:lpstr>
      <vt:lpstr>Neue Einstellung Bold</vt:lpstr>
      <vt:lpstr>#9Slide03 Roboto</vt:lpstr>
      <vt:lpstr>Arial</vt:lpstr>
      <vt:lpstr>#9Slide03 IcielPanton Black</vt:lpstr>
      <vt:lpstr>#9Slide03 BoosterNextFYBlack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</dc:title>
  <cp:lastModifiedBy>DELL</cp:lastModifiedBy>
  <cp:revision>328</cp:revision>
  <dcterms:created xsi:type="dcterms:W3CDTF">2006-08-16T00:00:00Z</dcterms:created>
  <dcterms:modified xsi:type="dcterms:W3CDTF">2022-01-18T13:39:57Z</dcterms:modified>
  <dc:identifier>DAE059cMbcA</dc:identifier>
</cp:coreProperties>
</file>