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3" r:id="rId2"/>
    <p:sldId id="280" r:id="rId3"/>
    <p:sldId id="285" r:id="rId4"/>
    <p:sldId id="281" r:id="rId5"/>
    <p:sldId id="267" r:id="rId6"/>
    <p:sldId id="282" r:id="rId7"/>
    <p:sldId id="268" r:id="rId8"/>
    <p:sldId id="28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B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22" autoAdjust="0"/>
  </p:normalViewPr>
  <p:slideViewPr>
    <p:cSldViewPr>
      <p:cViewPr varScale="1">
        <p:scale>
          <a:sx n="85" d="100"/>
          <a:sy n="85" d="100"/>
        </p:scale>
        <p:origin x="77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8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85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80421"/>
      </p:ext>
    </p:extLst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0906" y="514350"/>
            <a:ext cx="6694394" cy="528408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72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ngày hôm nay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93575" y="2538874"/>
            <a:ext cx="3371125" cy="691544"/>
            <a:chOff x="3276600" y="2266950"/>
            <a:chExt cx="3371125" cy="691544"/>
          </a:xfrm>
        </p:grpSpPr>
        <p:sp>
          <p:nvSpPr>
            <p:cNvPr id="7" name="Rounded Rectangle 6"/>
            <p:cNvSpPr/>
            <p:nvPr/>
          </p:nvSpPr>
          <p:spPr>
            <a:xfrm>
              <a:off x="3276600" y="2266950"/>
              <a:ext cx="3371125" cy="6915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52800" y="2266950"/>
              <a:ext cx="3294925" cy="6915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23216" y="2268319"/>
              <a:ext cx="31637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Môn: Tiếng Việt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06183" y="4449268"/>
            <a:ext cx="413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Giáo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viên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: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Nguyễn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2400" b="1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Kiều</a:t>
            </a:r>
            <a:r>
              <a:rPr lang="en-US" sz="24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P001 4H" panose="020B0603050302020204" pitchFamily="34" charset="-127"/>
                <a:ea typeface="HP001 4H" panose="020B0603050302020204" pitchFamily="34" charset="-127"/>
              </a:rPr>
              <a:t> An</a:t>
            </a:r>
          </a:p>
        </p:txBody>
      </p:sp>
    </p:spTree>
    <p:extLst>
      <p:ext uri="{BB962C8B-B14F-4D97-AF65-F5344CB8AC3E}">
        <p14:creationId xmlns:p14="http://schemas.microsoft.com/office/powerpoint/2010/main" val="109079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9550"/>
            <a:ext cx="2172269" cy="62779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" y="1657350"/>
            <a:ext cx="9185045" cy="1447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320655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951" r="5926" b="9641"/>
          <a:stretch/>
        </p:blipFill>
        <p:spPr>
          <a:xfrm rot="16200000">
            <a:off x="2484507" y="-731903"/>
            <a:ext cx="3814769" cy="527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8" t="6573" r="7901" b="1575"/>
          <a:stretch/>
        </p:blipFill>
        <p:spPr>
          <a:xfrm rot="16200000">
            <a:off x="3729409" y="1837964"/>
            <a:ext cx="1324967" cy="52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27742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3788" cy="4277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27742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99694" y="1845258"/>
            <a:ext cx="2979833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99694" y="998738"/>
            <a:ext cx="1447800" cy="7239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3315" y="990731"/>
            <a:ext cx="1447800" cy="7239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2115" y="1807568"/>
            <a:ext cx="2979833" cy="7078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2115" y="961048"/>
            <a:ext cx="1447800" cy="7239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736" y="953041"/>
            <a:ext cx="1447800" cy="7239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2738" y="-5715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0451" y="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685909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316" y="1761148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õ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6915" y="96104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9276" y="977062"/>
            <a:ext cx="10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     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8915" y="1780295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3317" y="96104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SGK-TV" pitchFamily="2" charset="0"/>
                <a:cs typeface="Arial-SGK-TV" pitchFamily="2" charset="0"/>
              </a:rPr>
              <a:t>o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58300" y="961048"/>
            <a:ext cx="1048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>
                <a:latin typeface="Arial-SGK-TV" pitchFamily="2" charset="0"/>
                <a:cs typeface="Arial-SGK-TV" pitchFamily="2" charset="0"/>
              </a:rPr>
              <a:t>     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570119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hè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" y="435706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02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2" y="57150"/>
            <a:ext cx="8915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714500" y="713983"/>
            <a:ext cx="6172200" cy="6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364" tIns="25716" rIns="51364" bIns="25716" anchor="ctr"/>
          <a:lstStyle/>
          <a:p>
            <a:pPr algn="ctr" defTabSz="684848" fontAlgn="base">
              <a:spcBef>
                <a:spcPct val="0"/>
              </a:spcBef>
              <a:spcAft>
                <a:spcPct val="0"/>
              </a:spcAft>
            </a:pPr>
            <a:r>
              <a:rPr lang="en-US" sz="495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143000" y="1581150"/>
            <a:ext cx="5684995" cy="2414583"/>
          </a:xfrm>
          <a:prstGeom prst="plaque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lIns="51364" tIns="25716" rIns="51364" bIns="25716" anchor="ctr"/>
          <a:lstStyle/>
          <a:p>
            <a:pPr marL="256699" indent="-256699" defTabSz="68437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-SGK-TV" pitchFamily="2" charset="0"/>
                <a:ea typeface="思源黑体 CN Light" panose="020B0300000000000000" pitchFamily="34" charset="-122"/>
                <a:cs typeface="Arial-SGK-TV" pitchFamily="2" charset="0"/>
              </a:rPr>
              <a:t>Đọc lại </a:t>
            </a:r>
            <a:r>
              <a:rPr lang="en-US" altLang="zh-CN" sz="3200">
                <a:solidFill>
                  <a:srgbClr val="002060"/>
                </a:solidFill>
                <a:latin typeface="Arial-SGK-TV" pitchFamily="2" charset="0"/>
                <a:ea typeface="思源黑体 CN Light" panose="020B0300000000000000" pitchFamily="34" charset="-122"/>
                <a:cs typeface="Arial-SGK-TV" pitchFamily="2" charset="0"/>
              </a:rPr>
              <a:t>bài 19</a:t>
            </a:r>
            <a:endParaRPr lang="en-US" altLang="zh-CN" sz="3200" dirty="0">
              <a:solidFill>
                <a:srgbClr val="002060"/>
              </a:solidFill>
              <a:latin typeface="Arial-SGK-TV" pitchFamily="2" charset="0"/>
              <a:ea typeface="思源黑体 CN Light" panose="020B0300000000000000" pitchFamily="34" charset="-122"/>
              <a:cs typeface="Arial-SGK-TV" pitchFamily="2" charset="0"/>
            </a:endParaRPr>
          </a:p>
          <a:p>
            <a:pPr marL="256699" indent="-256699" defTabSz="68437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 dirty="0">
                <a:solidFill>
                  <a:srgbClr val="002060"/>
                </a:solidFill>
                <a:latin typeface="Arial-SGK-TV" pitchFamily="2" charset="0"/>
                <a:ea typeface="思源黑体 CN Light" panose="020B0300000000000000" pitchFamily="34" charset="-122"/>
                <a:cs typeface="Arial-SGK-TV" pitchFamily="2" charset="0"/>
              </a:rPr>
              <a:t>Xem trước </a:t>
            </a:r>
            <a:r>
              <a:rPr lang="en-US" altLang="zh-CN" sz="3200">
                <a:solidFill>
                  <a:srgbClr val="002060"/>
                </a:solidFill>
                <a:latin typeface="Arial-SGK-TV" pitchFamily="2" charset="0"/>
                <a:ea typeface="思源黑体 CN Light" panose="020B0300000000000000" pitchFamily="34" charset="-122"/>
                <a:cs typeface="Arial-SGK-TV" pitchFamily="2" charset="0"/>
              </a:rPr>
              <a:t>bài 20</a:t>
            </a:r>
            <a:endParaRPr lang="en-US" altLang="zh-CN" sz="3200" dirty="0">
              <a:solidFill>
                <a:srgbClr val="002060"/>
              </a:solidFill>
              <a:latin typeface="Arial-SGK-TV" pitchFamily="2" charset="0"/>
              <a:ea typeface="思源黑体 CN Light" panose="020B0300000000000000" pitchFamily="34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1268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95</Words>
  <Application>Microsoft Office PowerPoint</Application>
  <PresentationFormat>On-screen Show (16:9)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Arial-SGK-TV</vt:lpstr>
      <vt:lpstr>Calibri</vt:lpstr>
      <vt:lpstr>HP001 4H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Windows User</cp:lastModifiedBy>
  <cp:revision>56</cp:revision>
  <dcterms:created xsi:type="dcterms:W3CDTF">2020-08-17T06:39:59Z</dcterms:created>
  <dcterms:modified xsi:type="dcterms:W3CDTF">2023-10-15T11:34:28Z</dcterms:modified>
</cp:coreProperties>
</file>