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4"/>
  </p:sldMasterIdLst>
  <p:notesMasterIdLst>
    <p:notesMasterId r:id="rId12"/>
  </p:notesMasterIdLst>
  <p:sldIdLst>
    <p:sldId id="315" r:id="rId5"/>
    <p:sldId id="295" r:id="rId6"/>
    <p:sldId id="306" r:id="rId7"/>
    <p:sldId id="296" r:id="rId8"/>
    <p:sldId id="297" r:id="rId9"/>
    <p:sldId id="281" r:id="rId10"/>
    <p:sldId id="311" r:id="rId11"/>
  </p:sldIdLst>
  <p:sldSz cx="9144000" cy="5143500" type="screen16x9"/>
  <p:notesSz cx="6858000" cy="9144000"/>
  <p:embeddedFontLst>
    <p:embeddedFont>
      <p:font typeface="Arial Rounded MT Bold" panose="020F0704030504030204" pitchFamily="34" charset="0"/>
      <p:regular r:id="rId13"/>
    </p:embeddedFont>
    <p:embeddedFont>
      <p:font typeface="Arial-Rounded" panose="020B0604020202020204" charset="0"/>
      <p:regular r:id="rId14"/>
      <p:bold r:id="rId15"/>
    </p:embeddedFont>
    <p:embeddedFont>
      <p:font typeface="Arial-SGK-TV" pitchFamily="2" charset="0"/>
      <p:regular r:id="rId16"/>
      <p:bold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HP001 4 hàng" panose="020B0603050302020204" pitchFamily="34" charset="0"/>
      <p:regular r:id="rId25"/>
      <p:bold r:id="rId26"/>
    </p:embeddedFont>
    <p:embeddedFont>
      <p:font typeface="Roboto Black" panose="02000000000000000000" pitchFamily="2" charset="0"/>
      <p:bold r:id="rId27"/>
      <p:boldItalic r:id="rId28"/>
    </p:embeddedFont>
  </p:embeddedFontLst>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FFFCF3"/>
    <a:srgbClr val="ECF5E7"/>
    <a:srgbClr val="C4D836"/>
    <a:srgbClr val="4CA420"/>
    <a:srgbClr val="F14420"/>
    <a:srgbClr val="679C31"/>
    <a:srgbClr val="920000"/>
    <a:srgbClr val="F56636"/>
    <a:srgbClr val="EF2A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19" d="100"/>
          <a:sy n="119" d="100"/>
        </p:scale>
        <p:origin x="498"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2023/4/3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51070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21079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51161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86756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41213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84701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63235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24686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95775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07412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2023/4/3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28207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2023/4/3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6873041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7"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defTabSz="913034"/>
            <a:endParaRPr lang="en-US" sz="1800">
              <a:solidFill>
                <a:prstClr val="white"/>
              </a:solidFill>
            </a:endParaRPr>
          </a:p>
        </p:txBody>
      </p:sp>
      <p:sp>
        <p:nvSpPr>
          <p:cNvPr id="18" name="Flowchart: Document 17"/>
          <p:cNvSpPr/>
          <p:nvPr/>
        </p:nvSpPr>
        <p:spPr>
          <a:xfrm>
            <a:off x="-43197"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defTabSz="913034"/>
            <a:endParaRPr lang="en-US" sz="1800">
              <a:solidFill>
                <a:prstClr val="white"/>
              </a:solidFill>
            </a:endParaRPr>
          </a:p>
        </p:txBody>
      </p:sp>
      <p:grpSp>
        <p:nvGrpSpPr>
          <p:cNvPr id="2" name="Group 1"/>
          <p:cNvGrpSpPr/>
          <p:nvPr/>
        </p:nvGrpSpPr>
        <p:grpSpPr>
          <a:xfrm>
            <a:off x="1930755" y="2183870"/>
            <a:ext cx="66163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sz="180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sz="180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defTabSz="913034"/>
              <a:endParaRPr lang="en-US" sz="1800">
                <a:solidFill>
                  <a:prstClr val="white"/>
                </a:solidFill>
              </a:endParaRPr>
            </a:p>
          </p:txBody>
        </p:sp>
      </p:grpSp>
      <p:grpSp>
        <p:nvGrpSpPr>
          <p:cNvPr id="10" name="Group 9"/>
          <p:cNvGrpSpPr/>
          <p:nvPr/>
        </p:nvGrpSpPr>
        <p:grpSpPr>
          <a:xfrm>
            <a:off x="923383" y="2141272"/>
            <a:ext cx="1014408" cy="992332"/>
            <a:chOff x="1196721" y="1084984"/>
            <a:chExt cx="1014408"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sz="1800">
                <a:solidFill>
                  <a:prstClr val="white"/>
                </a:solidFill>
              </a:endParaRPr>
            </a:p>
          </p:txBody>
        </p:sp>
        <p:sp>
          <p:nvSpPr>
            <p:cNvPr id="8" name="Oval 7"/>
            <p:cNvSpPr/>
            <p:nvPr/>
          </p:nvSpPr>
          <p:spPr>
            <a:xfrm>
              <a:off x="1196721" y="1116083"/>
              <a:ext cx="1014408" cy="914400"/>
            </a:xfrm>
            <a:prstGeom prst="ellipse">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r>
                <a:rPr lang="en-US" sz="2100" b="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 1</a:t>
              </a:r>
              <a:endParaRPr lang="en-US" sz="21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p:cNvGrpSpPr/>
          <p:nvPr/>
        </p:nvGrpSpPr>
        <p:grpSpPr>
          <a:xfrm>
            <a:off x="-616109" y="-512891"/>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sz="1800">
                <a:solidFill>
                  <a:prstClr val="white"/>
                </a:solidFill>
              </a:endParaRPr>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sz="1800">
                <a:solidFill>
                  <a:prstClr val="white"/>
                </a:solidFill>
              </a:endParaRPr>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034"/>
              <a:endParaRPr lang="en-US" sz="1800">
                <a:solidFill>
                  <a:prstClr val="white"/>
                </a:solidFill>
              </a:endParaRPr>
            </a:p>
          </p:txBody>
        </p:sp>
      </p:grpSp>
      <p:sp>
        <p:nvSpPr>
          <p:cNvPr id="20" name="TextBox 19"/>
          <p:cNvSpPr txBox="1"/>
          <p:nvPr/>
        </p:nvSpPr>
        <p:spPr>
          <a:xfrm>
            <a:off x="796911" y="5314950"/>
            <a:ext cx="1341530" cy="1107862"/>
          </a:xfrm>
          <a:prstGeom prst="rect">
            <a:avLst/>
          </a:prstGeom>
          <a:noFill/>
        </p:spPr>
        <p:txBody>
          <a:bodyPr wrap="square" lIns="91305" tIns="45654" rIns="91305" bIns="45654" rtlCol="0">
            <a:spAutoFit/>
          </a:bodyPr>
          <a:lstStyle/>
          <a:p>
            <a:pPr algn="ctr" defTabSz="913034"/>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6" y="5314950"/>
            <a:ext cx="6931150" cy="646197"/>
          </a:xfrm>
          <a:prstGeom prst="rect">
            <a:avLst/>
          </a:prstGeom>
          <a:noFill/>
        </p:spPr>
        <p:txBody>
          <a:bodyPr wrap="square" lIns="91305" tIns="45654" rIns="91305" bIns="45654" rtlCol="0">
            <a:spAutoFit/>
          </a:bodyPr>
          <a:lstStyle/>
          <a:p>
            <a:pPr algn="ctr" defTabSz="913034"/>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CÂU HỎI CỦA SÓI</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defTabSz="913034"/>
            <a:r>
              <a:rPr lang="en-US" sz="2400" b="1">
                <a:solidFill>
                  <a:prstClr val="white"/>
                </a:solidFill>
                <a:latin typeface="Arial-Rounded" pitchFamily="34" charset="0"/>
                <a:ea typeface="Arial-Rounded" pitchFamily="34" charset="0"/>
                <a:cs typeface="Arial-Rounded" pitchFamily="34" charset="0"/>
              </a:rPr>
              <a:t>Bài</a:t>
            </a:r>
          </a:p>
          <a:p>
            <a:pPr algn="ctr" defTabSz="913034"/>
            <a:r>
              <a:rPr lang="en-US" sz="3200" b="1">
                <a:solidFill>
                  <a:prstClr val="white"/>
                </a:solidFill>
                <a:latin typeface="Arial Rounded MT Bold" pitchFamily="34" charset="0"/>
                <a:ea typeface="Arial-Rounded" pitchFamily="34" charset="0"/>
                <a:cs typeface="Times New Roman" pitchFamily="18" charset="0"/>
              </a:rPr>
              <a:t>3</a:t>
            </a:r>
          </a:p>
        </p:txBody>
      </p:sp>
      <p:sp>
        <p:nvSpPr>
          <p:cNvPr id="4" name="TextBox 3"/>
          <p:cNvSpPr txBox="1"/>
          <p:nvPr/>
        </p:nvSpPr>
        <p:spPr>
          <a:xfrm>
            <a:off x="2116496" y="2335481"/>
            <a:ext cx="5886019" cy="600164"/>
          </a:xfrm>
          <a:prstGeom prst="rect">
            <a:avLst/>
          </a:prstGeom>
          <a:noFill/>
        </p:spPr>
        <p:txBody>
          <a:bodyPr wrap="square" rtlCol="0">
            <a:spAutoFit/>
          </a:bodyPr>
          <a:lstStyle/>
          <a:p>
            <a:pPr defTabSz="913034"/>
            <a:r>
              <a:rPr lang="en-US" sz="3300" b="1">
                <a:solidFill>
                  <a:srgbClr val="0070C0"/>
                </a:solidFill>
                <a:latin typeface="Times New Roman" panose="02020603050405020304" pitchFamily="18" charset="0"/>
              </a:rPr>
              <a:t>LOÀI CHIM CỦA BIỂN CẢ</a:t>
            </a:r>
            <a:endParaRPr lang="en-US" sz="3300" b="1" dirty="0">
              <a:solidFill>
                <a:srgbClr val="0070C0"/>
              </a:solidFill>
            </a:endParaRPr>
          </a:p>
        </p:txBody>
      </p:sp>
      <p:pic>
        <p:nvPicPr>
          <p:cNvPr id="28" name="图片 6">
            <a:extLst>
              <a:ext uri="{FF2B5EF4-FFF2-40B4-BE49-F238E27FC236}">
                <a16:creationId xmlns:a16="http://schemas.microsoft.com/office/drawing/2014/main" id="{1833E7C1-54F3-4747-B588-70ACC893A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0937"/>
            <a:ext cx="9144000" cy="1452563"/>
          </a:xfrm>
          <a:prstGeom prst="rect">
            <a:avLst/>
          </a:prstGeom>
        </p:spPr>
      </p:pic>
      <p:pic>
        <p:nvPicPr>
          <p:cNvPr id="29" name="图片 16">
            <a:extLst>
              <a:ext uri="{FF2B5EF4-FFF2-40B4-BE49-F238E27FC236}">
                <a16:creationId xmlns:a16="http://schemas.microsoft.com/office/drawing/2014/main" id="{B65EA33E-8F6C-4B69-8482-E93E1185E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6" y="3105277"/>
            <a:ext cx="1175585" cy="1353032"/>
          </a:xfrm>
          <a:prstGeom prst="rect">
            <a:avLst/>
          </a:prstGeom>
        </p:spPr>
      </p:pic>
      <p:pic>
        <p:nvPicPr>
          <p:cNvPr id="30" name="图片 20">
            <a:extLst>
              <a:ext uri="{FF2B5EF4-FFF2-40B4-BE49-F238E27FC236}">
                <a16:creationId xmlns:a16="http://schemas.microsoft.com/office/drawing/2014/main" id="{34341BAA-8E2A-4AE5-A897-DEB1EA53CB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25355" y="3679822"/>
            <a:ext cx="811645" cy="1439531"/>
          </a:xfrm>
          <a:prstGeom prst="rect">
            <a:avLst/>
          </a:prstGeom>
        </p:spPr>
      </p:pic>
      <p:grpSp>
        <p:nvGrpSpPr>
          <p:cNvPr id="31" name="组合 1">
            <a:extLst>
              <a:ext uri="{FF2B5EF4-FFF2-40B4-BE49-F238E27FC236}">
                <a16:creationId xmlns:a16="http://schemas.microsoft.com/office/drawing/2014/main" id="{A6AD1579-FF74-4F40-B6A7-F071AFBCBB64}"/>
              </a:ext>
            </a:extLst>
          </p:cNvPr>
          <p:cNvGrpSpPr/>
          <p:nvPr/>
        </p:nvGrpSpPr>
        <p:grpSpPr>
          <a:xfrm>
            <a:off x="4309243" y="3650515"/>
            <a:ext cx="1860797" cy="1349486"/>
            <a:chOff x="6699258" y="4589276"/>
            <a:chExt cx="2806820" cy="1941641"/>
          </a:xfrm>
        </p:grpSpPr>
        <p:pic>
          <p:nvPicPr>
            <p:cNvPr id="33" name="图片 10">
              <a:extLst>
                <a:ext uri="{FF2B5EF4-FFF2-40B4-BE49-F238E27FC236}">
                  <a16:creationId xmlns:a16="http://schemas.microsoft.com/office/drawing/2014/main" id="{1A1BF5F1-DC51-4343-ACF2-A0236E70D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444" y="4589276"/>
              <a:ext cx="2516634" cy="1893704"/>
            </a:xfrm>
            <a:prstGeom prst="rect">
              <a:avLst/>
            </a:prstGeom>
          </p:spPr>
        </p:pic>
        <p:pic>
          <p:nvPicPr>
            <p:cNvPr id="34" name="图片 26">
              <a:extLst>
                <a:ext uri="{FF2B5EF4-FFF2-40B4-BE49-F238E27FC236}">
                  <a16:creationId xmlns:a16="http://schemas.microsoft.com/office/drawing/2014/main" id="{908B685C-F6E0-4240-83EC-8430B73B06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9258" y="6205764"/>
              <a:ext cx="1428036" cy="325153"/>
            </a:xfrm>
            <a:prstGeom prst="rect">
              <a:avLst/>
            </a:prstGeom>
          </p:spPr>
        </p:pic>
      </p:grpSp>
      <p:pic>
        <p:nvPicPr>
          <p:cNvPr id="35" name="图片 31">
            <a:extLst>
              <a:ext uri="{FF2B5EF4-FFF2-40B4-BE49-F238E27FC236}">
                <a16:creationId xmlns:a16="http://schemas.microsoft.com/office/drawing/2014/main" id="{23976B2D-8249-4081-82CE-633DB473B93C}"/>
              </a:ext>
            </a:extLst>
          </p:cNvPr>
          <p:cNvPicPr>
            <a:picLocks noChangeAspect="1"/>
          </p:cNvPicPr>
          <p:nvPr/>
        </p:nvPicPr>
        <p:blipFill>
          <a:blip r:embed="rId7" cstate="print">
            <a:extLst>
              <a:ext uri="{28A0092B-C50C-407E-A947-70E740481C1C}">
                <a14:useLocalDpi xmlns:a14="http://schemas.microsoft.com/office/drawing/2010/main" val="0"/>
              </a:ext>
            </a:extLst>
          </a:blip>
          <a:srcRect l="-3626" t="-216" b="-216"/>
          <a:stretch>
            <a:fillRect/>
          </a:stretch>
        </p:blipFill>
        <p:spPr>
          <a:xfrm>
            <a:off x="-76199" y="-11115"/>
            <a:ext cx="2177143" cy="5165730"/>
          </a:xfrm>
          <a:custGeom>
            <a:avLst/>
            <a:gdLst>
              <a:gd name="connsiteX0" fmla="*/ 0 w 2902857"/>
              <a:gd name="connsiteY0" fmla="*/ 0 h 6887640"/>
              <a:gd name="connsiteX1" fmla="*/ 2902857 w 2902857"/>
              <a:gd name="connsiteY1" fmla="*/ 0 h 6887640"/>
              <a:gd name="connsiteX2" fmla="*/ 2902857 w 2902857"/>
              <a:gd name="connsiteY2" fmla="*/ 14820 h 6887640"/>
              <a:gd name="connsiteX3" fmla="*/ 101600 w 2902857"/>
              <a:gd name="connsiteY3" fmla="*/ 14820 h 6887640"/>
              <a:gd name="connsiteX4" fmla="*/ 101600 w 2902857"/>
              <a:gd name="connsiteY4" fmla="*/ 6872820 h 6887640"/>
              <a:gd name="connsiteX5" fmla="*/ 2902857 w 2902857"/>
              <a:gd name="connsiteY5" fmla="*/ 6872820 h 6887640"/>
              <a:gd name="connsiteX6" fmla="*/ 2902857 w 2902857"/>
              <a:gd name="connsiteY6" fmla="*/ 6887640 h 6887640"/>
              <a:gd name="connsiteX7" fmla="*/ 0 w 2902857"/>
              <a:gd name="connsiteY7" fmla="*/ 6887640 h 6887640"/>
              <a:gd name="connsiteX8" fmla="*/ 0 w 2902857"/>
              <a:gd name="connsiteY8" fmla="*/ 0 h 688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2857" h="6887640">
                <a:moveTo>
                  <a:pt x="0" y="0"/>
                </a:moveTo>
                <a:lnTo>
                  <a:pt x="2902857" y="0"/>
                </a:lnTo>
                <a:lnTo>
                  <a:pt x="2902857" y="14820"/>
                </a:lnTo>
                <a:lnTo>
                  <a:pt x="101600" y="14820"/>
                </a:lnTo>
                <a:lnTo>
                  <a:pt x="101600" y="6872820"/>
                </a:lnTo>
                <a:lnTo>
                  <a:pt x="2902857" y="6872820"/>
                </a:lnTo>
                <a:lnTo>
                  <a:pt x="2902857" y="6887640"/>
                </a:lnTo>
                <a:lnTo>
                  <a:pt x="0" y="6887640"/>
                </a:lnTo>
                <a:lnTo>
                  <a:pt x="0" y="0"/>
                </a:lnTo>
                <a:close/>
              </a:path>
            </a:pathLst>
          </a:custGeom>
        </p:spPr>
      </p:pic>
      <p:pic>
        <p:nvPicPr>
          <p:cNvPr id="36" name="图片 30">
            <a:extLst>
              <a:ext uri="{FF2B5EF4-FFF2-40B4-BE49-F238E27FC236}">
                <a16:creationId xmlns:a16="http://schemas.microsoft.com/office/drawing/2014/main" id="{6B60B39C-AC7A-4686-B34E-E78B5479FADC}"/>
              </a:ext>
            </a:extLst>
          </p:cNvPr>
          <p:cNvPicPr>
            <a:picLocks noChangeAspect="1"/>
          </p:cNvPicPr>
          <p:nvPr/>
        </p:nvPicPr>
        <p:blipFill>
          <a:blip r:embed="rId8" cstate="print">
            <a:extLst>
              <a:ext uri="{28A0092B-C50C-407E-A947-70E740481C1C}">
                <a14:useLocalDpi xmlns:a14="http://schemas.microsoft.com/office/drawing/2010/main" val="0"/>
              </a:ext>
            </a:extLst>
          </a:blip>
          <a:srcRect t="-216" r="-3211" b="-216"/>
          <a:stretch>
            <a:fillRect/>
          </a:stretch>
        </p:blipFill>
        <p:spPr>
          <a:xfrm>
            <a:off x="7438096" y="-11115"/>
            <a:ext cx="1760657" cy="5165730"/>
          </a:xfrm>
          <a:custGeom>
            <a:avLst/>
            <a:gdLst>
              <a:gd name="connsiteX0" fmla="*/ 0 w 2347543"/>
              <a:gd name="connsiteY0" fmla="*/ 0 h 6887640"/>
              <a:gd name="connsiteX1" fmla="*/ 2347543 w 2347543"/>
              <a:gd name="connsiteY1" fmla="*/ 0 h 6887640"/>
              <a:gd name="connsiteX2" fmla="*/ 2347543 w 2347543"/>
              <a:gd name="connsiteY2" fmla="*/ 6887640 h 6887640"/>
              <a:gd name="connsiteX3" fmla="*/ 0 w 2347543"/>
              <a:gd name="connsiteY3" fmla="*/ 6887640 h 6887640"/>
              <a:gd name="connsiteX4" fmla="*/ 0 w 2347543"/>
              <a:gd name="connsiteY4" fmla="*/ 6872820 h 6887640"/>
              <a:gd name="connsiteX5" fmla="*/ 2274541 w 2347543"/>
              <a:gd name="connsiteY5" fmla="*/ 6872820 h 6887640"/>
              <a:gd name="connsiteX6" fmla="*/ 2274541 w 2347543"/>
              <a:gd name="connsiteY6" fmla="*/ 14820 h 6887640"/>
              <a:gd name="connsiteX7" fmla="*/ 0 w 2347543"/>
              <a:gd name="connsiteY7" fmla="*/ 14820 h 6887640"/>
              <a:gd name="connsiteX8" fmla="*/ 0 w 2347543"/>
              <a:gd name="connsiteY8" fmla="*/ 0 h 688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543" h="6887640">
                <a:moveTo>
                  <a:pt x="0" y="0"/>
                </a:moveTo>
                <a:lnTo>
                  <a:pt x="2347543" y="0"/>
                </a:lnTo>
                <a:lnTo>
                  <a:pt x="2347543" y="6887640"/>
                </a:lnTo>
                <a:lnTo>
                  <a:pt x="0" y="6887640"/>
                </a:lnTo>
                <a:lnTo>
                  <a:pt x="0" y="6872820"/>
                </a:lnTo>
                <a:lnTo>
                  <a:pt x="2274541" y="6872820"/>
                </a:lnTo>
                <a:lnTo>
                  <a:pt x="2274541" y="14820"/>
                </a:lnTo>
                <a:lnTo>
                  <a:pt x="0" y="14820"/>
                </a:lnTo>
                <a:lnTo>
                  <a:pt x="0" y="0"/>
                </a:lnTo>
                <a:close/>
              </a:path>
            </a:pathLst>
          </a:custGeom>
        </p:spPr>
      </p:pic>
      <p:grpSp>
        <p:nvGrpSpPr>
          <p:cNvPr id="37" name="组合 37">
            <a:extLst>
              <a:ext uri="{FF2B5EF4-FFF2-40B4-BE49-F238E27FC236}">
                <a16:creationId xmlns:a16="http://schemas.microsoft.com/office/drawing/2014/main" id="{21B37BA7-F555-41A2-A98C-A9750CAFF5F1}"/>
              </a:ext>
            </a:extLst>
          </p:cNvPr>
          <p:cNvGrpSpPr/>
          <p:nvPr/>
        </p:nvGrpSpPr>
        <p:grpSpPr>
          <a:xfrm>
            <a:off x="770166" y="3548703"/>
            <a:ext cx="2673618" cy="1392347"/>
            <a:chOff x="1026887" y="4085770"/>
            <a:chExt cx="4824574" cy="2502298"/>
          </a:xfrm>
        </p:grpSpPr>
        <p:pic>
          <p:nvPicPr>
            <p:cNvPr id="38" name="图片 22">
              <a:extLst>
                <a:ext uri="{FF2B5EF4-FFF2-40B4-BE49-F238E27FC236}">
                  <a16:creationId xmlns:a16="http://schemas.microsoft.com/office/drawing/2014/main" id="{AA4930F2-1A74-4B24-A8B7-0FF103E3FD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887" y="5731759"/>
              <a:ext cx="4824574" cy="856309"/>
            </a:xfrm>
            <a:prstGeom prst="rect">
              <a:avLst/>
            </a:prstGeom>
          </p:spPr>
        </p:pic>
        <p:pic>
          <p:nvPicPr>
            <p:cNvPr id="39" name="图片 14">
              <a:extLst>
                <a:ext uri="{FF2B5EF4-FFF2-40B4-BE49-F238E27FC236}">
                  <a16:creationId xmlns:a16="http://schemas.microsoft.com/office/drawing/2014/main" id="{8126656B-F5A9-4720-9FBF-416F65AE9E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7175" y="4085770"/>
              <a:ext cx="4601669" cy="2380351"/>
            </a:xfrm>
            <a:prstGeom prst="rect">
              <a:avLst/>
            </a:prstGeom>
          </p:spPr>
        </p:pic>
      </p:grpSp>
      <p:grpSp>
        <p:nvGrpSpPr>
          <p:cNvPr id="41" name="组合 2">
            <a:extLst>
              <a:ext uri="{FF2B5EF4-FFF2-40B4-BE49-F238E27FC236}">
                <a16:creationId xmlns:a16="http://schemas.microsoft.com/office/drawing/2014/main" id="{35A3E8DD-0A7A-4CB5-9901-1EFAF8AE6C20}"/>
              </a:ext>
            </a:extLst>
          </p:cNvPr>
          <p:cNvGrpSpPr/>
          <p:nvPr/>
        </p:nvGrpSpPr>
        <p:grpSpPr>
          <a:xfrm>
            <a:off x="7347198" y="2913876"/>
            <a:ext cx="1601263" cy="2240739"/>
            <a:chOff x="8640602" y="3147635"/>
            <a:chExt cx="3290679" cy="3725185"/>
          </a:xfrm>
        </p:grpSpPr>
        <p:pic>
          <p:nvPicPr>
            <p:cNvPr id="42" name="图片 12">
              <a:extLst>
                <a:ext uri="{FF2B5EF4-FFF2-40B4-BE49-F238E27FC236}">
                  <a16:creationId xmlns:a16="http://schemas.microsoft.com/office/drawing/2014/main" id="{60212442-0791-4968-A1E7-DC91D06346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49751" y="3147635"/>
              <a:ext cx="1981529" cy="3525579"/>
            </a:xfrm>
            <a:prstGeom prst="rect">
              <a:avLst/>
            </a:prstGeom>
          </p:spPr>
        </p:pic>
        <p:pic>
          <p:nvPicPr>
            <p:cNvPr id="43" name="图片 24">
              <a:extLst>
                <a:ext uri="{FF2B5EF4-FFF2-40B4-BE49-F238E27FC236}">
                  <a16:creationId xmlns:a16="http://schemas.microsoft.com/office/drawing/2014/main" id="{D56143DF-092F-493D-9803-B9B172CF48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0602" y="6161006"/>
              <a:ext cx="3290679" cy="711814"/>
            </a:xfrm>
            <a:prstGeom prst="rect">
              <a:avLst/>
            </a:prstGeom>
          </p:spPr>
        </p:pic>
      </p:grpSp>
      <p:sp>
        <p:nvSpPr>
          <p:cNvPr id="6" name="Rectangle 5"/>
          <p:cNvSpPr/>
          <p:nvPr/>
        </p:nvSpPr>
        <p:spPr>
          <a:xfrm>
            <a:off x="30916" y="511530"/>
            <a:ext cx="981456" cy="96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6600" b="1">
                <a:solidFill>
                  <a:srgbClr val="92D050"/>
                </a:solidFill>
                <a:latin typeface="Times New Roman" panose="02020603050405020304" pitchFamily="18" charset="0"/>
                <a:cs typeface="Times New Roman" panose="02020603050405020304" pitchFamily="18" charset="0"/>
              </a:rPr>
              <a:t>6</a:t>
            </a:r>
          </a:p>
        </p:txBody>
      </p:sp>
      <p:sp>
        <p:nvSpPr>
          <p:cNvPr id="40" name="Rectangle 39"/>
          <p:cNvSpPr/>
          <p:nvPr/>
        </p:nvSpPr>
        <p:spPr>
          <a:xfrm>
            <a:off x="1978275" y="341405"/>
            <a:ext cx="6970186" cy="968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4950" b="1">
                <a:solidFill>
                  <a:schemeClr val="bg1"/>
                </a:solidFill>
                <a:latin typeface="Roboto Black" panose="02000000000000000000" pitchFamily="2" charset="0"/>
                <a:ea typeface="Roboto Black" panose="02000000000000000000" pitchFamily="2" charset="0"/>
                <a:cs typeface="Arial-SGK-TV" pitchFamily="2" charset="0"/>
              </a:rPr>
              <a:t>THIÊN NHIÊN KÌ THÚ</a:t>
            </a:r>
          </a:p>
        </p:txBody>
      </p:sp>
    </p:spTree>
    <p:extLst>
      <p:ext uri="{BB962C8B-B14F-4D97-AF65-F5344CB8AC3E}">
        <p14:creationId xmlns:p14="http://schemas.microsoft.com/office/powerpoint/2010/main" val="18032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1+#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1000" fill="hold"/>
                                        <p:tgtEl>
                                          <p:spTgt spid="41"/>
                                        </p:tgtEl>
                                        <p:attrNameLst>
                                          <p:attrName>ppt_x</p:attrName>
                                        </p:attrNameLst>
                                      </p:cBhvr>
                                      <p:tavLst>
                                        <p:tav tm="0">
                                          <p:val>
                                            <p:strVal val="1+#ppt_w/2"/>
                                          </p:val>
                                        </p:tav>
                                        <p:tav tm="100000">
                                          <p:val>
                                            <p:strVal val="#ppt_x"/>
                                          </p:val>
                                        </p:tav>
                                      </p:tavLst>
                                    </p:anim>
                                    <p:anim calcmode="lin" valueType="num">
                                      <p:cBhvr additive="base">
                                        <p:cTn id="2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202644"/>
            <a:ext cx="9143999" cy="5346144"/>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Loài</a:t>
            </a:r>
            <a:r>
              <a:rPr lang="en-US" altLang="zh-CN" sz="2800" b="1" dirty="0">
                <a:solidFill>
                  <a:srgbClr val="F14420"/>
                </a:solidFill>
                <a:latin typeface="Arial-SGK-TV" pitchFamily="2" charset="0"/>
                <a:ea typeface="Arial-Rounded" panose="020B0500000000000000" pitchFamily="34" charset="-93"/>
                <a:cs typeface="Arial-SGK-TV" pitchFamily="2" charset="0"/>
                <a:sym typeface="+mn-lt"/>
              </a:rPr>
              <a:t> </a:t>
            </a: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chim</a:t>
            </a:r>
            <a:r>
              <a:rPr lang="en-US" altLang="zh-CN" sz="2800" b="1" dirty="0">
                <a:solidFill>
                  <a:srgbClr val="F14420"/>
                </a:solidFill>
                <a:latin typeface="Arial-SGK-TV" pitchFamily="2" charset="0"/>
                <a:ea typeface="Arial-Rounded" panose="020B0500000000000000" pitchFamily="34" charset="-93"/>
                <a:cs typeface="Arial-SGK-TV" pitchFamily="2" charset="0"/>
                <a:sym typeface="+mn-lt"/>
              </a:rPr>
              <a:t> </a:t>
            </a: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của</a:t>
            </a:r>
            <a:r>
              <a:rPr lang="en-US" altLang="zh-CN" sz="2800" b="1" dirty="0">
                <a:solidFill>
                  <a:srgbClr val="F14420"/>
                </a:solidFill>
                <a:latin typeface="Arial-SGK-TV" pitchFamily="2" charset="0"/>
                <a:ea typeface="Arial-Rounded" panose="020B0500000000000000" pitchFamily="34" charset="-93"/>
                <a:cs typeface="Arial-SGK-TV" pitchFamily="2" charset="0"/>
                <a:sym typeface="+mn-lt"/>
              </a:rPr>
              <a:t> </a:t>
            </a: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biển</a:t>
            </a:r>
            <a:r>
              <a:rPr lang="en-US" altLang="zh-CN" sz="2800" b="1" dirty="0">
                <a:solidFill>
                  <a:srgbClr val="F14420"/>
                </a:solidFill>
                <a:latin typeface="Arial-SGK-TV" pitchFamily="2" charset="0"/>
                <a:ea typeface="Arial-Rounded" panose="020B0500000000000000" pitchFamily="34" charset="-93"/>
                <a:cs typeface="Arial-SGK-TV" pitchFamily="2" charset="0"/>
                <a:sym typeface="+mn-lt"/>
              </a:rPr>
              <a:t> </a:t>
            </a: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cả</a:t>
            </a:r>
            <a:endParaRPr lang="en-US" altLang="zh-CN" sz="2800" b="1" dirty="0">
              <a:solidFill>
                <a:srgbClr val="F14420"/>
              </a:solidFill>
              <a:latin typeface="Arial-SGK-TV" pitchFamily="2" charset="0"/>
              <a:ea typeface="Arial-Rounded" panose="020B0500000000000000" pitchFamily="34" charset="-93"/>
              <a:cs typeface="Arial-SGK-TV" pitchFamily="2" charset="0"/>
              <a:sym typeface="+mn-lt"/>
            </a:endParaRPr>
          </a:p>
          <a:p>
            <a:pPr algn="just"/>
            <a:r>
              <a:rPr lang="en-US" altLang="zh-CN" sz="2800" dirty="0">
                <a:solidFill>
                  <a:srgbClr val="679C3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Hải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âu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là</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loài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chim</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của</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biển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cả</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có</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sải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cánh</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lớn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nên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có</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thể</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bay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rất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xa</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vượt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qua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cả</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những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đại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dương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mênh</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mông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Hải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âu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còn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bơi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rất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giỏi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nhờ</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chân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của</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có</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màng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như</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chân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vịt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a:t>
            </a:r>
          </a:p>
          <a:p>
            <a:pPr algn="just"/>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Hải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âu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bay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suốt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ngày</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trên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mặt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biển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err="1">
                <a:solidFill>
                  <a:schemeClr val="tx1"/>
                </a:solidFill>
                <a:latin typeface="Arial-SGK-TV" pitchFamily="2" charset="0"/>
                <a:ea typeface="Arial-Rounded" panose="020B0500000000000000" pitchFamily="34" charset="-93"/>
                <a:cs typeface="Arial-SGK-TV" pitchFamily="2" charset="0"/>
                <a:sym typeface="+mn-lt"/>
              </a:rPr>
              <a:t>Đôi</a:t>
            </a:r>
            <a:r>
              <a:rPr lang="en-US" altLang="zh-CN" sz="2800">
                <a:solidFill>
                  <a:schemeClr val="tx1"/>
                </a:solidFill>
                <a:latin typeface="Arial-SGK-TV" pitchFamily="2" charset="0"/>
                <a:ea typeface="Arial-Rounded" panose="020B0500000000000000" pitchFamily="34" charset="-93"/>
                <a:cs typeface="Arial-SGK-TV" pitchFamily="2" charset="0"/>
                <a:sym typeface="+mn-lt"/>
              </a:rPr>
              <a:t> khi,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đậu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trên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mặt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nước</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dập</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dềnh</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Khi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trời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sắp</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có</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bão</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bay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thành</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đàn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tìm</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nơi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trú</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ẩn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Vì</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vậy</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hải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âu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được</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gọi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là</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loài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chim</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báo</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bão</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cũng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được</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coi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là</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bạn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của</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những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người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biển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a:t>
            </a:r>
          </a:p>
          <a:p>
            <a:pPr algn="r"/>
            <a:r>
              <a:rPr lang="en-US" altLang="zh-CN" sz="2800">
                <a:solidFill>
                  <a:srgbClr val="679C31"/>
                </a:solidFill>
                <a:latin typeface="Arial-SGK-TV" pitchFamily="2" charset="0"/>
                <a:ea typeface="Arial-Rounded" panose="020B0500000000000000" pitchFamily="34" charset="-93"/>
                <a:cs typeface="Arial-SGK-TV" pitchFamily="2" charset="0"/>
                <a:sym typeface="+mn-lt"/>
              </a:rPr>
              <a:t>                                                      </a:t>
            </a:r>
            <a:r>
              <a:rPr lang="en-US" altLang="zh-CN" sz="2000" i="1">
                <a:solidFill>
                  <a:schemeClr val="tx1"/>
                </a:solidFill>
                <a:latin typeface="Arial-SGK-TV" pitchFamily="2" charset="0"/>
                <a:ea typeface="Arial-Rounded" panose="020B0500000000000000" pitchFamily="34" charset="-93"/>
                <a:cs typeface="Arial-SGK-TV" pitchFamily="2" charset="0"/>
                <a:sym typeface="+mn-lt"/>
              </a:rPr>
              <a:t>(Trung </a:t>
            </a:r>
            <a:r>
              <a:rPr lang="en-US" altLang="zh-CN" sz="2000" i="1" err="1">
                <a:solidFill>
                  <a:schemeClr val="tx1"/>
                </a:solidFill>
                <a:latin typeface="Arial-SGK-TV" pitchFamily="2" charset="0"/>
                <a:ea typeface="Arial-Rounded" panose="020B0500000000000000" pitchFamily="34" charset="-93"/>
                <a:cs typeface="Arial-SGK-TV" pitchFamily="2" charset="0"/>
                <a:sym typeface="+mn-lt"/>
              </a:rPr>
              <a:t>Nguyên</a:t>
            </a:r>
            <a:r>
              <a:rPr lang="en-US" altLang="zh-CN" sz="2000" i="1">
                <a:solidFill>
                  <a:schemeClr val="tx1"/>
                </a:solidFill>
                <a:latin typeface="Arial-SGK-TV" pitchFamily="2" charset="0"/>
                <a:ea typeface="Arial-Rounded" panose="020B0500000000000000" pitchFamily="34" charset="-93"/>
                <a:cs typeface="Arial-SGK-TV" pitchFamily="2" charset="0"/>
                <a:sym typeface="+mn-lt"/>
              </a:rPr>
              <a:t>)</a:t>
            </a:r>
            <a:r>
              <a:rPr lang="en-US" altLang="zh-CN" sz="2800">
                <a:solidFill>
                  <a:srgbClr val="679C31"/>
                </a:solidFill>
                <a:latin typeface="Arial-SGK-TV" pitchFamily="2" charset="0"/>
                <a:ea typeface="Arial-Rounded" panose="020B0500000000000000" pitchFamily="34" charset="-93"/>
                <a:cs typeface="Arial-SGK-TV" pitchFamily="2" charset="0"/>
                <a:sym typeface="+mn-lt"/>
              </a:rPr>
              <a:t>         </a:t>
            </a:r>
            <a:endParaRPr lang="zh-CN" altLang="en-US" sz="2800" dirty="0">
              <a:solidFill>
                <a:srgbClr val="F14420"/>
              </a:solidFill>
              <a:latin typeface="Arial-SGK-TV" pitchFamily="2" charset="0"/>
              <a:ea typeface="Arial-Rounded" panose="020B0500000000000000" pitchFamily="34" charset="-93"/>
              <a:cs typeface="Arial-SGK-TV" pitchFamily="2" charset="0"/>
              <a:sym typeface="+mn-lt"/>
            </a:endParaRPr>
          </a:p>
        </p:txBody>
      </p:sp>
    </p:spTree>
    <p:extLst>
      <p:ext uri="{BB962C8B-B14F-4D97-AF65-F5344CB8AC3E}">
        <p14:creationId xmlns:p14="http://schemas.microsoft.com/office/powerpoint/2010/main" val="182693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Freeform 6"/>
          <p:cNvSpPr/>
          <p:nvPr/>
        </p:nvSpPr>
        <p:spPr>
          <a:xfrm>
            <a:off x="63909" y="171074"/>
            <a:ext cx="8917858" cy="4821778"/>
          </a:xfrm>
          <a:custGeom>
            <a:avLst/>
            <a:gdLst>
              <a:gd name="connsiteX0" fmla="*/ 8721213 w 8917858"/>
              <a:gd name="connsiteY0" fmla="*/ 23636 h 4821778"/>
              <a:gd name="connsiteX1" fmla="*/ 8878529 w 8917858"/>
              <a:gd name="connsiteY1" fmla="*/ 200617 h 4821778"/>
              <a:gd name="connsiteX2" fmla="*/ 8898194 w 8917858"/>
              <a:gd name="connsiteY2" fmla="*/ 230114 h 4821778"/>
              <a:gd name="connsiteX3" fmla="*/ 8908026 w 8917858"/>
              <a:gd name="connsiteY3" fmla="*/ 259611 h 4821778"/>
              <a:gd name="connsiteX4" fmla="*/ 8898194 w 8917858"/>
              <a:gd name="connsiteY4" fmla="*/ 328436 h 4821778"/>
              <a:gd name="connsiteX5" fmla="*/ 8878529 w 8917858"/>
              <a:gd name="connsiteY5" fmla="*/ 387430 h 4821778"/>
              <a:gd name="connsiteX6" fmla="*/ 8917858 w 8917858"/>
              <a:gd name="connsiteY6" fmla="*/ 525082 h 4821778"/>
              <a:gd name="connsiteX7" fmla="*/ 8908026 w 8917858"/>
              <a:gd name="connsiteY7" fmla="*/ 928204 h 4821778"/>
              <a:gd name="connsiteX8" fmla="*/ 8898194 w 8917858"/>
              <a:gd name="connsiteY8" fmla="*/ 967533 h 4821778"/>
              <a:gd name="connsiteX9" fmla="*/ 8868697 w 8917858"/>
              <a:gd name="connsiteY9" fmla="*/ 1006862 h 4821778"/>
              <a:gd name="connsiteX10" fmla="*/ 8839200 w 8917858"/>
              <a:gd name="connsiteY10" fmla="*/ 1075688 h 4821778"/>
              <a:gd name="connsiteX11" fmla="*/ 8829368 w 8917858"/>
              <a:gd name="connsiteY11" fmla="*/ 1105185 h 4821778"/>
              <a:gd name="connsiteX12" fmla="*/ 8799871 w 8917858"/>
              <a:gd name="connsiteY12" fmla="*/ 1134682 h 4821778"/>
              <a:gd name="connsiteX13" fmla="*/ 8760542 w 8917858"/>
              <a:gd name="connsiteY13" fmla="*/ 1252669 h 4821778"/>
              <a:gd name="connsiteX14" fmla="*/ 8731045 w 8917858"/>
              <a:gd name="connsiteY14" fmla="*/ 1390320 h 4821778"/>
              <a:gd name="connsiteX15" fmla="*/ 8740878 w 8917858"/>
              <a:gd name="connsiteY15" fmla="*/ 1714785 h 4821778"/>
              <a:gd name="connsiteX16" fmla="*/ 8750710 w 8917858"/>
              <a:gd name="connsiteY16" fmla="*/ 1754114 h 4821778"/>
              <a:gd name="connsiteX17" fmla="*/ 8760542 w 8917858"/>
              <a:gd name="connsiteY17" fmla="*/ 1803275 h 4821778"/>
              <a:gd name="connsiteX18" fmla="*/ 8770374 w 8917858"/>
              <a:gd name="connsiteY18" fmla="*/ 1901598 h 4821778"/>
              <a:gd name="connsiteX19" fmla="*/ 8799871 w 8917858"/>
              <a:gd name="connsiteY19" fmla="*/ 2422707 h 4821778"/>
              <a:gd name="connsiteX20" fmla="*/ 8799871 w 8917858"/>
              <a:gd name="connsiteY20" fmla="*/ 2845495 h 4821778"/>
              <a:gd name="connsiteX21" fmla="*/ 8790039 w 8917858"/>
              <a:gd name="connsiteY21" fmla="*/ 2943817 h 4821778"/>
              <a:gd name="connsiteX22" fmla="*/ 8770374 w 8917858"/>
              <a:gd name="connsiteY22" fmla="*/ 3002811 h 4821778"/>
              <a:gd name="connsiteX23" fmla="*/ 8760542 w 8917858"/>
              <a:gd name="connsiteY23" fmla="*/ 3042140 h 4821778"/>
              <a:gd name="connsiteX24" fmla="*/ 8740878 w 8917858"/>
              <a:gd name="connsiteY24" fmla="*/ 3101133 h 4821778"/>
              <a:gd name="connsiteX25" fmla="*/ 8731045 w 8917858"/>
              <a:gd name="connsiteY25" fmla="*/ 3130630 h 4821778"/>
              <a:gd name="connsiteX26" fmla="*/ 8740878 w 8917858"/>
              <a:gd name="connsiteY26" fmla="*/ 3415765 h 4821778"/>
              <a:gd name="connsiteX27" fmla="*/ 8770374 w 8917858"/>
              <a:gd name="connsiteY27" fmla="*/ 3445262 h 4821778"/>
              <a:gd name="connsiteX28" fmla="*/ 8790039 w 8917858"/>
              <a:gd name="connsiteY28" fmla="*/ 3691069 h 4821778"/>
              <a:gd name="connsiteX29" fmla="*/ 8809703 w 8917858"/>
              <a:gd name="connsiteY29" fmla="*/ 3750062 h 4821778"/>
              <a:gd name="connsiteX30" fmla="*/ 8799871 w 8917858"/>
              <a:gd name="connsiteY30" fmla="*/ 3877882 h 4821778"/>
              <a:gd name="connsiteX31" fmla="*/ 8780207 w 8917858"/>
              <a:gd name="connsiteY31" fmla="*/ 3907378 h 4821778"/>
              <a:gd name="connsiteX32" fmla="*/ 8790039 w 8917858"/>
              <a:gd name="connsiteY32" fmla="*/ 4005701 h 4821778"/>
              <a:gd name="connsiteX33" fmla="*/ 8819536 w 8917858"/>
              <a:gd name="connsiteY33" fmla="*/ 4123688 h 4821778"/>
              <a:gd name="connsiteX34" fmla="*/ 8829368 w 8917858"/>
              <a:gd name="connsiteY34" fmla="*/ 4202346 h 4821778"/>
              <a:gd name="connsiteX35" fmla="*/ 8839200 w 8917858"/>
              <a:gd name="connsiteY35" fmla="*/ 4241675 h 4821778"/>
              <a:gd name="connsiteX36" fmla="*/ 8858865 w 8917858"/>
              <a:gd name="connsiteY36" fmla="*/ 4398991 h 4821778"/>
              <a:gd name="connsiteX37" fmla="*/ 8849032 w 8917858"/>
              <a:gd name="connsiteY37" fmla="*/ 4585804 h 4821778"/>
              <a:gd name="connsiteX38" fmla="*/ 8839200 w 8917858"/>
              <a:gd name="connsiteY38" fmla="*/ 4615301 h 4821778"/>
              <a:gd name="connsiteX39" fmla="*/ 8770374 w 8917858"/>
              <a:gd name="connsiteY39" fmla="*/ 4703791 h 4821778"/>
              <a:gd name="connsiteX40" fmla="*/ 8731045 w 8917858"/>
              <a:gd name="connsiteY40" fmla="*/ 4762785 h 4821778"/>
              <a:gd name="connsiteX41" fmla="*/ 8721213 w 8917858"/>
              <a:gd name="connsiteY41" fmla="*/ 4811946 h 4821778"/>
              <a:gd name="connsiteX42" fmla="*/ 8691716 w 8917858"/>
              <a:gd name="connsiteY42" fmla="*/ 4802114 h 4821778"/>
              <a:gd name="connsiteX43" fmla="*/ 8573729 w 8917858"/>
              <a:gd name="connsiteY43" fmla="*/ 4782449 h 4821778"/>
              <a:gd name="connsiteX44" fmla="*/ 6194323 w 8917858"/>
              <a:gd name="connsiteY44" fmla="*/ 4792282 h 4821778"/>
              <a:gd name="connsiteX45" fmla="*/ 6105832 w 8917858"/>
              <a:gd name="connsiteY45" fmla="*/ 4802114 h 4821778"/>
              <a:gd name="connsiteX46" fmla="*/ 6007510 w 8917858"/>
              <a:gd name="connsiteY46" fmla="*/ 4821778 h 4821778"/>
              <a:gd name="connsiteX47" fmla="*/ 5201265 w 8917858"/>
              <a:gd name="connsiteY47" fmla="*/ 4811946 h 4821778"/>
              <a:gd name="connsiteX48" fmla="*/ 4994787 w 8917858"/>
              <a:gd name="connsiteY48" fmla="*/ 4782449 h 4821778"/>
              <a:gd name="connsiteX49" fmla="*/ 4817807 w 8917858"/>
              <a:gd name="connsiteY49" fmla="*/ 4772617 h 4821778"/>
              <a:gd name="connsiteX50" fmla="*/ 4660490 w 8917858"/>
              <a:gd name="connsiteY50" fmla="*/ 4762785 h 4821778"/>
              <a:gd name="connsiteX51" fmla="*/ 4601497 w 8917858"/>
              <a:gd name="connsiteY51" fmla="*/ 4752953 h 4821778"/>
              <a:gd name="connsiteX52" fmla="*/ 4513007 w 8917858"/>
              <a:gd name="connsiteY52" fmla="*/ 4743120 h 4821778"/>
              <a:gd name="connsiteX53" fmla="*/ 4463845 w 8917858"/>
              <a:gd name="connsiteY53" fmla="*/ 4733288 h 4821778"/>
              <a:gd name="connsiteX54" fmla="*/ 2841523 w 8917858"/>
              <a:gd name="connsiteY54" fmla="*/ 4752953 h 4821778"/>
              <a:gd name="connsiteX55" fmla="*/ 1956619 w 8917858"/>
              <a:gd name="connsiteY55" fmla="*/ 4743120 h 4821778"/>
              <a:gd name="connsiteX56" fmla="*/ 1809136 w 8917858"/>
              <a:gd name="connsiteY56" fmla="*/ 4723456 h 4821778"/>
              <a:gd name="connsiteX57" fmla="*/ 1710813 w 8917858"/>
              <a:gd name="connsiteY57" fmla="*/ 4703791 h 4821778"/>
              <a:gd name="connsiteX58" fmla="*/ 1563329 w 8917858"/>
              <a:gd name="connsiteY58" fmla="*/ 4693959 h 4821778"/>
              <a:gd name="connsiteX59" fmla="*/ 1533832 w 8917858"/>
              <a:gd name="connsiteY59" fmla="*/ 4674295 h 4821778"/>
              <a:gd name="connsiteX60" fmla="*/ 1366684 w 8917858"/>
              <a:gd name="connsiteY60" fmla="*/ 4654630 h 4821778"/>
              <a:gd name="connsiteX61" fmla="*/ 1140542 w 8917858"/>
              <a:gd name="connsiteY61" fmla="*/ 4664462 h 4821778"/>
              <a:gd name="connsiteX62" fmla="*/ 1071716 w 8917858"/>
              <a:gd name="connsiteY62" fmla="*/ 4703791 h 4821778"/>
              <a:gd name="connsiteX63" fmla="*/ 1032387 w 8917858"/>
              <a:gd name="connsiteY63" fmla="*/ 4713624 h 4821778"/>
              <a:gd name="connsiteX64" fmla="*/ 865239 w 8917858"/>
              <a:gd name="connsiteY64" fmla="*/ 4743120 h 4821778"/>
              <a:gd name="connsiteX65" fmla="*/ 796413 w 8917858"/>
              <a:gd name="connsiteY65" fmla="*/ 4752953 h 4821778"/>
              <a:gd name="connsiteX66" fmla="*/ 727587 w 8917858"/>
              <a:gd name="connsiteY66" fmla="*/ 4772617 h 4821778"/>
              <a:gd name="connsiteX67" fmla="*/ 471948 w 8917858"/>
              <a:gd name="connsiteY67" fmla="*/ 4762785 h 4821778"/>
              <a:gd name="connsiteX68" fmla="*/ 373626 w 8917858"/>
              <a:gd name="connsiteY68" fmla="*/ 4743120 h 4821778"/>
              <a:gd name="connsiteX69" fmla="*/ 275303 w 8917858"/>
              <a:gd name="connsiteY69" fmla="*/ 4723456 h 4821778"/>
              <a:gd name="connsiteX70" fmla="*/ 186813 w 8917858"/>
              <a:gd name="connsiteY70" fmla="*/ 4733288 h 4821778"/>
              <a:gd name="connsiteX71" fmla="*/ 127819 w 8917858"/>
              <a:gd name="connsiteY71" fmla="*/ 4743120 h 4821778"/>
              <a:gd name="connsiteX72" fmla="*/ 88490 w 8917858"/>
              <a:gd name="connsiteY72" fmla="*/ 4733288 h 4821778"/>
              <a:gd name="connsiteX73" fmla="*/ 78658 w 8917858"/>
              <a:gd name="connsiteY73" fmla="*/ 4585804 h 4821778"/>
              <a:gd name="connsiteX74" fmla="*/ 88490 w 8917858"/>
              <a:gd name="connsiteY74" fmla="*/ 4339998 h 4821778"/>
              <a:gd name="connsiteX75" fmla="*/ 108155 w 8917858"/>
              <a:gd name="connsiteY75" fmla="*/ 4241675 h 4821778"/>
              <a:gd name="connsiteX76" fmla="*/ 117987 w 8917858"/>
              <a:gd name="connsiteY76" fmla="*/ 4212178 h 4821778"/>
              <a:gd name="connsiteX77" fmla="*/ 137652 w 8917858"/>
              <a:gd name="connsiteY77" fmla="*/ 4182682 h 4821778"/>
              <a:gd name="connsiteX78" fmla="*/ 147484 w 8917858"/>
              <a:gd name="connsiteY78" fmla="*/ 4064695 h 4821778"/>
              <a:gd name="connsiteX79" fmla="*/ 157316 w 8917858"/>
              <a:gd name="connsiteY79" fmla="*/ 4035198 h 4821778"/>
              <a:gd name="connsiteX80" fmla="*/ 167148 w 8917858"/>
              <a:gd name="connsiteY80" fmla="*/ 3995869 h 4821778"/>
              <a:gd name="connsiteX81" fmla="*/ 176981 w 8917858"/>
              <a:gd name="connsiteY81" fmla="*/ 3238785 h 4821778"/>
              <a:gd name="connsiteX82" fmla="*/ 196645 w 8917858"/>
              <a:gd name="connsiteY82" fmla="*/ 2953649 h 4821778"/>
              <a:gd name="connsiteX83" fmla="*/ 176981 w 8917858"/>
              <a:gd name="connsiteY83" fmla="*/ 2629185 h 4821778"/>
              <a:gd name="connsiteX84" fmla="*/ 147484 w 8917858"/>
              <a:gd name="connsiteY84" fmla="*/ 2285056 h 4821778"/>
              <a:gd name="connsiteX85" fmla="*/ 157316 w 8917858"/>
              <a:gd name="connsiteY85" fmla="*/ 1557469 h 4821778"/>
              <a:gd name="connsiteX86" fmla="*/ 167148 w 8917858"/>
              <a:gd name="connsiteY86" fmla="*/ 1488643 h 4821778"/>
              <a:gd name="connsiteX87" fmla="*/ 186813 w 8917858"/>
              <a:gd name="connsiteY87" fmla="*/ 1360824 h 4821778"/>
              <a:gd name="connsiteX88" fmla="*/ 206478 w 8917858"/>
              <a:gd name="connsiteY88" fmla="*/ 1174011 h 4821778"/>
              <a:gd name="connsiteX89" fmla="*/ 216310 w 8917858"/>
              <a:gd name="connsiteY89" fmla="*/ 1115017 h 4821778"/>
              <a:gd name="connsiteX90" fmla="*/ 226142 w 8917858"/>
              <a:gd name="connsiteY90" fmla="*/ 1006862 h 4821778"/>
              <a:gd name="connsiteX91" fmla="*/ 245807 w 8917858"/>
              <a:gd name="connsiteY91" fmla="*/ 908540 h 4821778"/>
              <a:gd name="connsiteX92" fmla="*/ 226142 w 8917858"/>
              <a:gd name="connsiteY92" fmla="*/ 643069 h 4821778"/>
              <a:gd name="connsiteX93" fmla="*/ 186813 w 8917858"/>
              <a:gd name="connsiteY93" fmla="*/ 564411 h 4821778"/>
              <a:gd name="connsiteX94" fmla="*/ 176981 w 8917858"/>
              <a:gd name="connsiteY94" fmla="*/ 534914 h 4821778"/>
              <a:gd name="connsiteX95" fmla="*/ 167148 w 8917858"/>
              <a:gd name="connsiteY95" fmla="*/ 495585 h 4821778"/>
              <a:gd name="connsiteX96" fmla="*/ 147484 w 8917858"/>
              <a:gd name="connsiteY96" fmla="*/ 466088 h 4821778"/>
              <a:gd name="connsiteX97" fmla="*/ 117987 w 8917858"/>
              <a:gd name="connsiteY97" fmla="*/ 387430 h 4821778"/>
              <a:gd name="connsiteX98" fmla="*/ 98323 w 8917858"/>
              <a:gd name="connsiteY98" fmla="*/ 318604 h 4821778"/>
              <a:gd name="connsiteX99" fmla="*/ 78658 w 8917858"/>
              <a:gd name="connsiteY99" fmla="*/ 289107 h 4821778"/>
              <a:gd name="connsiteX100" fmla="*/ 49161 w 8917858"/>
              <a:gd name="connsiteY100" fmla="*/ 239946 h 4821778"/>
              <a:gd name="connsiteX101" fmla="*/ 29497 w 8917858"/>
              <a:gd name="connsiteY101" fmla="*/ 180953 h 4821778"/>
              <a:gd name="connsiteX102" fmla="*/ 0 w 8917858"/>
              <a:gd name="connsiteY102" fmla="*/ 112127 h 4821778"/>
              <a:gd name="connsiteX103" fmla="*/ 117987 w 8917858"/>
              <a:gd name="connsiteY103" fmla="*/ 3972 h 482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917858" h="4821778">
                <a:moveTo>
                  <a:pt x="8721213" y="23636"/>
                </a:moveTo>
                <a:cubicBezTo>
                  <a:pt x="8773652" y="82630"/>
                  <a:pt x="8827162" y="140688"/>
                  <a:pt x="8878529" y="200617"/>
                </a:cubicBezTo>
                <a:cubicBezTo>
                  <a:pt x="8886219" y="209589"/>
                  <a:pt x="8892909" y="219545"/>
                  <a:pt x="8898194" y="230114"/>
                </a:cubicBezTo>
                <a:cubicBezTo>
                  <a:pt x="8902829" y="239384"/>
                  <a:pt x="8904749" y="249779"/>
                  <a:pt x="8908026" y="259611"/>
                </a:cubicBezTo>
                <a:cubicBezTo>
                  <a:pt x="8904749" y="282553"/>
                  <a:pt x="8903405" y="305855"/>
                  <a:pt x="8898194" y="328436"/>
                </a:cubicBezTo>
                <a:cubicBezTo>
                  <a:pt x="8893533" y="348634"/>
                  <a:pt x="8878529" y="366702"/>
                  <a:pt x="8878529" y="387430"/>
                </a:cubicBezTo>
                <a:cubicBezTo>
                  <a:pt x="8878529" y="455045"/>
                  <a:pt x="8893131" y="475627"/>
                  <a:pt x="8917858" y="525082"/>
                </a:cubicBezTo>
                <a:cubicBezTo>
                  <a:pt x="8914581" y="659456"/>
                  <a:pt x="8913994" y="793923"/>
                  <a:pt x="8908026" y="928204"/>
                </a:cubicBezTo>
                <a:cubicBezTo>
                  <a:pt x="8907426" y="941704"/>
                  <a:pt x="8904237" y="955447"/>
                  <a:pt x="8898194" y="967533"/>
                </a:cubicBezTo>
                <a:cubicBezTo>
                  <a:pt x="8890865" y="982190"/>
                  <a:pt x="8878529" y="993752"/>
                  <a:pt x="8868697" y="1006862"/>
                </a:cubicBezTo>
                <a:cubicBezTo>
                  <a:pt x="8848234" y="1088715"/>
                  <a:pt x="8873151" y="1007786"/>
                  <a:pt x="8839200" y="1075688"/>
                </a:cubicBezTo>
                <a:cubicBezTo>
                  <a:pt x="8834565" y="1084958"/>
                  <a:pt x="8835117" y="1096561"/>
                  <a:pt x="8829368" y="1105185"/>
                </a:cubicBezTo>
                <a:cubicBezTo>
                  <a:pt x="8821655" y="1116755"/>
                  <a:pt x="8809703" y="1124850"/>
                  <a:pt x="8799871" y="1134682"/>
                </a:cubicBezTo>
                <a:cubicBezTo>
                  <a:pt x="8783079" y="1176662"/>
                  <a:pt x="8769193" y="1206530"/>
                  <a:pt x="8760542" y="1252669"/>
                </a:cubicBezTo>
                <a:cubicBezTo>
                  <a:pt x="8733514" y="1396816"/>
                  <a:pt x="8770800" y="1290936"/>
                  <a:pt x="8731045" y="1390320"/>
                </a:cubicBezTo>
                <a:cubicBezTo>
                  <a:pt x="8734323" y="1498475"/>
                  <a:pt x="8735037" y="1606738"/>
                  <a:pt x="8740878" y="1714785"/>
                </a:cubicBezTo>
                <a:cubicBezTo>
                  <a:pt x="8741607" y="1728278"/>
                  <a:pt x="8747779" y="1740923"/>
                  <a:pt x="8750710" y="1754114"/>
                </a:cubicBezTo>
                <a:cubicBezTo>
                  <a:pt x="8754335" y="1770428"/>
                  <a:pt x="8757265" y="1786888"/>
                  <a:pt x="8760542" y="1803275"/>
                </a:cubicBezTo>
                <a:cubicBezTo>
                  <a:pt x="8763819" y="1836049"/>
                  <a:pt x="8769277" y="1868678"/>
                  <a:pt x="8770374" y="1901598"/>
                </a:cubicBezTo>
                <a:cubicBezTo>
                  <a:pt x="8787509" y="2415623"/>
                  <a:pt x="8688780" y="2256071"/>
                  <a:pt x="8799871" y="2422707"/>
                </a:cubicBezTo>
                <a:cubicBezTo>
                  <a:pt x="8820910" y="2612068"/>
                  <a:pt x="8814719" y="2518827"/>
                  <a:pt x="8799871" y="2845495"/>
                </a:cubicBezTo>
                <a:cubicBezTo>
                  <a:pt x="8798375" y="2878398"/>
                  <a:pt x="8796109" y="2911444"/>
                  <a:pt x="8790039" y="2943817"/>
                </a:cubicBezTo>
                <a:cubicBezTo>
                  <a:pt x="8786219" y="2964190"/>
                  <a:pt x="8776330" y="2982957"/>
                  <a:pt x="8770374" y="3002811"/>
                </a:cubicBezTo>
                <a:cubicBezTo>
                  <a:pt x="8766491" y="3015754"/>
                  <a:pt x="8764425" y="3029197"/>
                  <a:pt x="8760542" y="3042140"/>
                </a:cubicBezTo>
                <a:cubicBezTo>
                  <a:pt x="8754586" y="3061994"/>
                  <a:pt x="8747433" y="3081469"/>
                  <a:pt x="8740878" y="3101133"/>
                </a:cubicBezTo>
                <a:lnTo>
                  <a:pt x="8731045" y="3130630"/>
                </a:lnTo>
                <a:cubicBezTo>
                  <a:pt x="8714457" y="3246748"/>
                  <a:pt x="8708234" y="3252544"/>
                  <a:pt x="8740878" y="3415765"/>
                </a:cubicBezTo>
                <a:cubicBezTo>
                  <a:pt x="8743605" y="3429400"/>
                  <a:pt x="8760542" y="3435430"/>
                  <a:pt x="8770374" y="3445262"/>
                </a:cubicBezTo>
                <a:cubicBezTo>
                  <a:pt x="8805992" y="3552108"/>
                  <a:pt x="8759132" y="3402596"/>
                  <a:pt x="8790039" y="3691069"/>
                </a:cubicBezTo>
                <a:cubicBezTo>
                  <a:pt x="8792247" y="3711679"/>
                  <a:pt x="8809703" y="3750062"/>
                  <a:pt x="8809703" y="3750062"/>
                </a:cubicBezTo>
                <a:cubicBezTo>
                  <a:pt x="8806426" y="3792669"/>
                  <a:pt x="8807746" y="3835881"/>
                  <a:pt x="8799871" y="3877882"/>
                </a:cubicBezTo>
                <a:cubicBezTo>
                  <a:pt x="8797693" y="3889496"/>
                  <a:pt x="8781113" y="3895596"/>
                  <a:pt x="8780207" y="3907378"/>
                </a:cubicBezTo>
                <a:cubicBezTo>
                  <a:pt x="8777681" y="3940219"/>
                  <a:pt x="8786191" y="3972989"/>
                  <a:pt x="8790039" y="4005701"/>
                </a:cubicBezTo>
                <a:cubicBezTo>
                  <a:pt x="8799285" y="4084294"/>
                  <a:pt x="8793611" y="4058877"/>
                  <a:pt x="8819536" y="4123688"/>
                </a:cubicBezTo>
                <a:cubicBezTo>
                  <a:pt x="8822813" y="4149907"/>
                  <a:pt x="8825024" y="4176282"/>
                  <a:pt x="8829368" y="4202346"/>
                </a:cubicBezTo>
                <a:cubicBezTo>
                  <a:pt x="8831589" y="4215675"/>
                  <a:pt x="8837195" y="4228311"/>
                  <a:pt x="8839200" y="4241675"/>
                </a:cubicBezTo>
                <a:cubicBezTo>
                  <a:pt x="8847039" y="4293937"/>
                  <a:pt x="8858865" y="4398991"/>
                  <a:pt x="8858865" y="4398991"/>
                </a:cubicBezTo>
                <a:cubicBezTo>
                  <a:pt x="8855587" y="4461262"/>
                  <a:pt x="8854678" y="4523703"/>
                  <a:pt x="8849032" y="4585804"/>
                </a:cubicBezTo>
                <a:cubicBezTo>
                  <a:pt x="8848094" y="4596126"/>
                  <a:pt x="8844233" y="4606241"/>
                  <a:pt x="8839200" y="4615301"/>
                </a:cubicBezTo>
                <a:cubicBezTo>
                  <a:pt x="8775963" y="4729129"/>
                  <a:pt x="8826111" y="4632130"/>
                  <a:pt x="8770374" y="4703791"/>
                </a:cubicBezTo>
                <a:cubicBezTo>
                  <a:pt x="8755864" y="4722446"/>
                  <a:pt x="8731045" y="4762785"/>
                  <a:pt x="8731045" y="4762785"/>
                </a:cubicBezTo>
                <a:cubicBezTo>
                  <a:pt x="8727768" y="4779172"/>
                  <a:pt x="8733030" y="4800129"/>
                  <a:pt x="8721213" y="4811946"/>
                </a:cubicBezTo>
                <a:cubicBezTo>
                  <a:pt x="8713884" y="4819275"/>
                  <a:pt x="8701879" y="4804147"/>
                  <a:pt x="8691716" y="4802114"/>
                </a:cubicBezTo>
                <a:cubicBezTo>
                  <a:pt x="8652619" y="4794295"/>
                  <a:pt x="8613058" y="4789004"/>
                  <a:pt x="8573729" y="4782449"/>
                </a:cubicBezTo>
                <a:lnTo>
                  <a:pt x="6194323" y="4792282"/>
                </a:lnTo>
                <a:cubicBezTo>
                  <a:pt x="6164645" y="4792518"/>
                  <a:pt x="6135107" y="4797235"/>
                  <a:pt x="6105832" y="4802114"/>
                </a:cubicBezTo>
                <a:cubicBezTo>
                  <a:pt x="5693968" y="4870756"/>
                  <a:pt x="6892457" y="4695361"/>
                  <a:pt x="6007510" y="4821778"/>
                </a:cubicBezTo>
                <a:lnTo>
                  <a:pt x="5201265" y="4811946"/>
                </a:lnTo>
                <a:cubicBezTo>
                  <a:pt x="4950280" y="4806606"/>
                  <a:pt x="5200578" y="4805315"/>
                  <a:pt x="4994787" y="4782449"/>
                </a:cubicBezTo>
                <a:cubicBezTo>
                  <a:pt x="4936064" y="4775924"/>
                  <a:pt x="4876789" y="4776086"/>
                  <a:pt x="4817807" y="4772617"/>
                </a:cubicBezTo>
                <a:lnTo>
                  <a:pt x="4660490" y="4762785"/>
                </a:lnTo>
                <a:cubicBezTo>
                  <a:pt x="4640826" y="4759508"/>
                  <a:pt x="4621258" y="4755588"/>
                  <a:pt x="4601497" y="4752953"/>
                </a:cubicBezTo>
                <a:cubicBezTo>
                  <a:pt x="4572079" y="4749030"/>
                  <a:pt x="4542387" y="4747317"/>
                  <a:pt x="4513007" y="4743120"/>
                </a:cubicBezTo>
                <a:cubicBezTo>
                  <a:pt x="4496463" y="4740757"/>
                  <a:pt x="4480232" y="4736565"/>
                  <a:pt x="4463845" y="4733288"/>
                </a:cubicBezTo>
                <a:cubicBezTo>
                  <a:pt x="3800327" y="4749876"/>
                  <a:pt x="3766391" y="4752953"/>
                  <a:pt x="2841523" y="4752953"/>
                </a:cubicBezTo>
                <a:cubicBezTo>
                  <a:pt x="2546537" y="4752953"/>
                  <a:pt x="2251587" y="4746398"/>
                  <a:pt x="1956619" y="4743120"/>
                </a:cubicBezTo>
                <a:cubicBezTo>
                  <a:pt x="1831419" y="4718080"/>
                  <a:pt x="2010299" y="4752193"/>
                  <a:pt x="1809136" y="4723456"/>
                </a:cubicBezTo>
                <a:cubicBezTo>
                  <a:pt x="1692000" y="4706723"/>
                  <a:pt x="1869391" y="4718894"/>
                  <a:pt x="1710813" y="4703791"/>
                </a:cubicBezTo>
                <a:cubicBezTo>
                  <a:pt x="1661764" y="4699120"/>
                  <a:pt x="1612490" y="4697236"/>
                  <a:pt x="1563329" y="4693959"/>
                </a:cubicBezTo>
                <a:cubicBezTo>
                  <a:pt x="1553497" y="4687404"/>
                  <a:pt x="1544693" y="4678950"/>
                  <a:pt x="1533832" y="4674295"/>
                </a:cubicBezTo>
                <a:cubicBezTo>
                  <a:pt x="1494066" y="4657252"/>
                  <a:pt x="1378263" y="4655521"/>
                  <a:pt x="1366684" y="4654630"/>
                </a:cubicBezTo>
                <a:cubicBezTo>
                  <a:pt x="1291303" y="4657907"/>
                  <a:pt x="1215772" y="4658675"/>
                  <a:pt x="1140542" y="4664462"/>
                </a:cubicBezTo>
                <a:cubicBezTo>
                  <a:pt x="1105004" y="4667196"/>
                  <a:pt x="1104308" y="4687495"/>
                  <a:pt x="1071716" y="4703791"/>
                </a:cubicBezTo>
                <a:cubicBezTo>
                  <a:pt x="1059629" y="4709834"/>
                  <a:pt x="1045662" y="4711096"/>
                  <a:pt x="1032387" y="4713624"/>
                </a:cubicBezTo>
                <a:cubicBezTo>
                  <a:pt x="976809" y="4724210"/>
                  <a:pt x="921247" y="4735118"/>
                  <a:pt x="865239" y="4743120"/>
                </a:cubicBezTo>
                <a:cubicBezTo>
                  <a:pt x="842297" y="4746398"/>
                  <a:pt x="819214" y="4748807"/>
                  <a:pt x="796413" y="4752953"/>
                </a:cubicBezTo>
                <a:cubicBezTo>
                  <a:pt x="769251" y="4757892"/>
                  <a:pt x="752860" y="4764193"/>
                  <a:pt x="727587" y="4772617"/>
                </a:cubicBezTo>
                <a:cubicBezTo>
                  <a:pt x="642374" y="4769340"/>
                  <a:pt x="556929" y="4769867"/>
                  <a:pt x="471948" y="4762785"/>
                </a:cubicBezTo>
                <a:cubicBezTo>
                  <a:pt x="438640" y="4760009"/>
                  <a:pt x="406477" y="4749280"/>
                  <a:pt x="373626" y="4743120"/>
                </a:cubicBezTo>
                <a:cubicBezTo>
                  <a:pt x="277184" y="4725037"/>
                  <a:pt x="350321" y="4742210"/>
                  <a:pt x="275303" y="4723456"/>
                </a:cubicBezTo>
                <a:cubicBezTo>
                  <a:pt x="245806" y="4726733"/>
                  <a:pt x="216231" y="4729366"/>
                  <a:pt x="186813" y="4733288"/>
                </a:cubicBezTo>
                <a:cubicBezTo>
                  <a:pt x="167052" y="4735923"/>
                  <a:pt x="147755" y="4743120"/>
                  <a:pt x="127819" y="4743120"/>
                </a:cubicBezTo>
                <a:cubicBezTo>
                  <a:pt x="114306" y="4743120"/>
                  <a:pt x="101600" y="4736565"/>
                  <a:pt x="88490" y="4733288"/>
                </a:cubicBezTo>
                <a:cubicBezTo>
                  <a:pt x="59441" y="4646139"/>
                  <a:pt x="66537" y="4694896"/>
                  <a:pt x="78658" y="4585804"/>
                </a:cubicBezTo>
                <a:cubicBezTo>
                  <a:pt x="81935" y="4503869"/>
                  <a:pt x="81487" y="4421699"/>
                  <a:pt x="88490" y="4339998"/>
                </a:cubicBezTo>
                <a:cubicBezTo>
                  <a:pt x="91344" y="4306697"/>
                  <a:pt x="97586" y="4273383"/>
                  <a:pt x="108155" y="4241675"/>
                </a:cubicBezTo>
                <a:cubicBezTo>
                  <a:pt x="111432" y="4231843"/>
                  <a:pt x="113352" y="4221448"/>
                  <a:pt x="117987" y="4212178"/>
                </a:cubicBezTo>
                <a:cubicBezTo>
                  <a:pt x="123272" y="4201609"/>
                  <a:pt x="131097" y="4192514"/>
                  <a:pt x="137652" y="4182682"/>
                </a:cubicBezTo>
                <a:cubicBezTo>
                  <a:pt x="140929" y="4143353"/>
                  <a:pt x="142268" y="4103814"/>
                  <a:pt x="147484" y="4064695"/>
                </a:cubicBezTo>
                <a:cubicBezTo>
                  <a:pt x="148854" y="4054422"/>
                  <a:pt x="154469" y="4045163"/>
                  <a:pt x="157316" y="4035198"/>
                </a:cubicBezTo>
                <a:cubicBezTo>
                  <a:pt x="161028" y="4022205"/>
                  <a:pt x="163871" y="4008979"/>
                  <a:pt x="167148" y="3995869"/>
                </a:cubicBezTo>
                <a:cubicBezTo>
                  <a:pt x="170426" y="3743508"/>
                  <a:pt x="171669" y="3491112"/>
                  <a:pt x="176981" y="3238785"/>
                </a:cubicBezTo>
                <a:cubicBezTo>
                  <a:pt x="179252" y="3130923"/>
                  <a:pt x="187327" y="3056153"/>
                  <a:pt x="196645" y="2953649"/>
                </a:cubicBezTo>
                <a:cubicBezTo>
                  <a:pt x="190090" y="2845494"/>
                  <a:pt x="184436" y="2737281"/>
                  <a:pt x="176981" y="2629185"/>
                </a:cubicBezTo>
                <a:cubicBezTo>
                  <a:pt x="164599" y="2449640"/>
                  <a:pt x="161524" y="2425459"/>
                  <a:pt x="147484" y="2285056"/>
                </a:cubicBezTo>
                <a:cubicBezTo>
                  <a:pt x="150761" y="2042527"/>
                  <a:pt x="151329" y="1799946"/>
                  <a:pt x="157316" y="1557469"/>
                </a:cubicBezTo>
                <a:cubicBezTo>
                  <a:pt x="157888" y="1534301"/>
                  <a:pt x="163624" y="1511548"/>
                  <a:pt x="167148" y="1488643"/>
                </a:cubicBezTo>
                <a:cubicBezTo>
                  <a:pt x="175571" y="1433897"/>
                  <a:pt x="180230" y="1417873"/>
                  <a:pt x="186813" y="1360824"/>
                </a:cubicBezTo>
                <a:cubicBezTo>
                  <a:pt x="193990" y="1298622"/>
                  <a:pt x="199018" y="1236180"/>
                  <a:pt x="206478" y="1174011"/>
                </a:cubicBezTo>
                <a:cubicBezTo>
                  <a:pt x="208853" y="1154217"/>
                  <a:pt x="213981" y="1134816"/>
                  <a:pt x="216310" y="1115017"/>
                </a:cubicBezTo>
                <a:cubicBezTo>
                  <a:pt x="220540" y="1079065"/>
                  <a:pt x="221022" y="1042698"/>
                  <a:pt x="226142" y="1006862"/>
                </a:cubicBezTo>
                <a:cubicBezTo>
                  <a:pt x="230869" y="973775"/>
                  <a:pt x="239252" y="941314"/>
                  <a:pt x="245807" y="908540"/>
                </a:cubicBezTo>
                <a:cubicBezTo>
                  <a:pt x="244872" y="888899"/>
                  <a:pt x="244453" y="710211"/>
                  <a:pt x="226142" y="643069"/>
                </a:cubicBezTo>
                <a:cubicBezTo>
                  <a:pt x="215040" y="602360"/>
                  <a:pt x="207598" y="595587"/>
                  <a:pt x="186813" y="564411"/>
                </a:cubicBezTo>
                <a:cubicBezTo>
                  <a:pt x="183536" y="554579"/>
                  <a:pt x="179828" y="544879"/>
                  <a:pt x="176981" y="534914"/>
                </a:cubicBezTo>
                <a:cubicBezTo>
                  <a:pt x="173269" y="521921"/>
                  <a:pt x="172471" y="508006"/>
                  <a:pt x="167148" y="495585"/>
                </a:cubicBezTo>
                <a:cubicBezTo>
                  <a:pt x="162493" y="484724"/>
                  <a:pt x="154039" y="475920"/>
                  <a:pt x="147484" y="466088"/>
                </a:cubicBezTo>
                <a:cubicBezTo>
                  <a:pt x="128515" y="371239"/>
                  <a:pt x="151745" y="454945"/>
                  <a:pt x="117987" y="387430"/>
                </a:cubicBezTo>
                <a:cubicBezTo>
                  <a:pt x="98855" y="349165"/>
                  <a:pt x="117223" y="362705"/>
                  <a:pt x="98323" y="318604"/>
                </a:cubicBezTo>
                <a:cubicBezTo>
                  <a:pt x="93668" y="307742"/>
                  <a:pt x="84921" y="299128"/>
                  <a:pt x="78658" y="289107"/>
                </a:cubicBezTo>
                <a:cubicBezTo>
                  <a:pt x="68529" y="272901"/>
                  <a:pt x="57069" y="257343"/>
                  <a:pt x="49161" y="239946"/>
                </a:cubicBezTo>
                <a:cubicBezTo>
                  <a:pt x="40584" y="221076"/>
                  <a:pt x="38767" y="199493"/>
                  <a:pt x="29497" y="180953"/>
                </a:cubicBezTo>
                <a:cubicBezTo>
                  <a:pt x="5197" y="132354"/>
                  <a:pt x="14467" y="155529"/>
                  <a:pt x="0" y="112127"/>
                </a:cubicBezTo>
                <a:cubicBezTo>
                  <a:pt x="13096" y="-31932"/>
                  <a:pt x="-26368" y="3972"/>
                  <a:pt x="117987" y="397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06477" y="149740"/>
            <a:ext cx="8632723" cy="155060"/>
          </a:xfrm>
          <a:custGeom>
            <a:avLst/>
            <a:gdLst>
              <a:gd name="connsiteX0" fmla="*/ 0 w 8632723"/>
              <a:gd name="connsiteY0" fmla="*/ 46905 h 155060"/>
              <a:gd name="connsiteX1" fmla="*/ 117988 w 8632723"/>
              <a:gd name="connsiteY1" fmla="*/ 66570 h 155060"/>
              <a:gd name="connsiteX2" fmla="*/ 176981 w 8632723"/>
              <a:gd name="connsiteY2" fmla="*/ 76402 h 155060"/>
              <a:gd name="connsiteX3" fmla="*/ 285136 w 8632723"/>
              <a:gd name="connsiteY3" fmla="*/ 86234 h 155060"/>
              <a:gd name="connsiteX4" fmla="*/ 324465 w 8632723"/>
              <a:gd name="connsiteY4" fmla="*/ 96066 h 155060"/>
              <a:gd name="connsiteX5" fmla="*/ 393291 w 8632723"/>
              <a:gd name="connsiteY5" fmla="*/ 105899 h 155060"/>
              <a:gd name="connsiteX6" fmla="*/ 462117 w 8632723"/>
              <a:gd name="connsiteY6" fmla="*/ 125563 h 155060"/>
              <a:gd name="connsiteX7" fmla="*/ 491613 w 8632723"/>
              <a:gd name="connsiteY7" fmla="*/ 145228 h 155060"/>
              <a:gd name="connsiteX8" fmla="*/ 560439 w 8632723"/>
              <a:gd name="connsiteY8" fmla="*/ 155060 h 155060"/>
              <a:gd name="connsiteX9" fmla="*/ 943897 w 8632723"/>
              <a:gd name="connsiteY9" fmla="*/ 145228 h 155060"/>
              <a:gd name="connsiteX10" fmla="*/ 1002891 w 8632723"/>
              <a:gd name="connsiteY10" fmla="*/ 125563 h 155060"/>
              <a:gd name="connsiteX11" fmla="*/ 1042220 w 8632723"/>
              <a:gd name="connsiteY11" fmla="*/ 105899 h 155060"/>
              <a:gd name="connsiteX12" fmla="*/ 1179871 w 8632723"/>
              <a:gd name="connsiteY12" fmla="*/ 96066 h 155060"/>
              <a:gd name="connsiteX13" fmla="*/ 1297858 w 8632723"/>
              <a:gd name="connsiteY13" fmla="*/ 76402 h 155060"/>
              <a:gd name="connsiteX14" fmla="*/ 1474839 w 8632723"/>
              <a:gd name="connsiteY14" fmla="*/ 66570 h 155060"/>
              <a:gd name="connsiteX15" fmla="*/ 1651820 w 8632723"/>
              <a:gd name="connsiteY15" fmla="*/ 37073 h 155060"/>
              <a:gd name="connsiteX16" fmla="*/ 1759975 w 8632723"/>
              <a:gd name="connsiteY16" fmla="*/ 27241 h 155060"/>
              <a:gd name="connsiteX17" fmla="*/ 1809136 w 8632723"/>
              <a:gd name="connsiteY17" fmla="*/ 7576 h 155060"/>
              <a:gd name="connsiteX18" fmla="*/ 2959510 w 8632723"/>
              <a:gd name="connsiteY18" fmla="*/ 37073 h 155060"/>
              <a:gd name="connsiteX19" fmla="*/ 2989007 w 8632723"/>
              <a:gd name="connsiteY19" fmla="*/ 46905 h 155060"/>
              <a:gd name="connsiteX20" fmla="*/ 3028336 w 8632723"/>
              <a:gd name="connsiteY20" fmla="*/ 56737 h 155060"/>
              <a:gd name="connsiteX21" fmla="*/ 3077497 w 8632723"/>
              <a:gd name="connsiteY21" fmla="*/ 76402 h 155060"/>
              <a:gd name="connsiteX22" fmla="*/ 3234813 w 8632723"/>
              <a:gd name="connsiteY22" fmla="*/ 96066 h 155060"/>
              <a:gd name="connsiteX23" fmla="*/ 3460955 w 8632723"/>
              <a:gd name="connsiteY23" fmla="*/ 115731 h 155060"/>
              <a:gd name="connsiteX24" fmla="*/ 3667433 w 8632723"/>
              <a:gd name="connsiteY24" fmla="*/ 135395 h 155060"/>
              <a:gd name="connsiteX25" fmla="*/ 3706762 w 8632723"/>
              <a:gd name="connsiteY25" fmla="*/ 145228 h 155060"/>
              <a:gd name="connsiteX26" fmla="*/ 4050891 w 8632723"/>
              <a:gd name="connsiteY26" fmla="*/ 155060 h 155060"/>
              <a:gd name="connsiteX27" fmla="*/ 4542504 w 8632723"/>
              <a:gd name="connsiteY27" fmla="*/ 145228 h 155060"/>
              <a:gd name="connsiteX28" fmla="*/ 4621162 w 8632723"/>
              <a:gd name="connsiteY28" fmla="*/ 125563 h 155060"/>
              <a:gd name="connsiteX29" fmla="*/ 5220929 w 8632723"/>
              <a:gd name="connsiteY29" fmla="*/ 115731 h 155060"/>
              <a:gd name="connsiteX30" fmla="*/ 7098891 w 8632723"/>
              <a:gd name="connsiteY30" fmla="*/ 96066 h 155060"/>
              <a:gd name="connsiteX31" fmla="*/ 7374194 w 8632723"/>
              <a:gd name="connsiteY31" fmla="*/ 86234 h 155060"/>
              <a:gd name="connsiteX32" fmla="*/ 7551175 w 8632723"/>
              <a:gd name="connsiteY32" fmla="*/ 66570 h 155060"/>
              <a:gd name="connsiteX33" fmla="*/ 7600336 w 8632723"/>
              <a:gd name="connsiteY33" fmla="*/ 56737 h 155060"/>
              <a:gd name="connsiteX34" fmla="*/ 8593394 w 8632723"/>
              <a:gd name="connsiteY34" fmla="*/ 76402 h 155060"/>
              <a:gd name="connsiteX35" fmla="*/ 8632723 w 8632723"/>
              <a:gd name="connsiteY35" fmla="*/ 115731 h 15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632723" h="155060">
                <a:moveTo>
                  <a:pt x="0" y="46905"/>
                </a:moveTo>
                <a:cubicBezTo>
                  <a:pt x="86540" y="64212"/>
                  <a:pt x="12298" y="50310"/>
                  <a:pt x="117988" y="66570"/>
                </a:cubicBezTo>
                <a:cubicBezTo>
                  <a:pt x="137692" y="69601"/>
                  <a:pt x="157182" y="74073"/>
                  <a:pt x="176981" y="76402"/>
                </a:cubicBezTo>
                <a:cubicBezTo>
                  <a:pt x="212933" y="80632"/>
                  <a:pt x="249084" y="82957"/>
                  <a:pt x="285136" y="86234"/>
                </a:cubicBezTo>
                <a:cubicBezTo>
                  <a:pt x="298246" y="89511"/>
                  <a:pt x="311170" y="93649"/>
                  <a:pt x="324465" y="96066"/>
                </a:cubicBezTo>
                <a:cubicBezTo>
                  <a:pt x="347266" y="100212"/>
                  <a:pt x="370630" y="101043"/>
                  <a:pt x="393291" y="105899"/>
                </a:cubicBezTo>
                <a:cubicBezTo>
                  <a:pt x="416621" y="110898"/>
                  <a:pt x="439175" y="119008"/>
                  <a:pt x="462117" y="125563"/>
                </a:cubicBezTo>
                <a:cubicBezTo>
                  <a:pt x="471949" y="132118"/>
                  <a:pt x="480295" y="141832"/>
                  <a:pt x="491613" y="145228"/>
                </a:cubicBezTo>
                <a:cubicBezTo>
                  <a:pt x="513811" y="151887"/>
                  <a:pt x="537264" y="155060"/>
                  <a:pt x="560439" y="155060"/>
                </a:cubicBezTo>
                <a:cubicBezTo>
                  <a:pt x="688300" y="155060"/>
                  <a:pt x="816078" y="148505"/>
                  <a:pt x="943897" y="145228"/>
                </a:cubicBezTo>
                <a:cubicBezTo>
                  <a:pt x="963562" y="138673"/>
                  <a:pt x="984351" y="134833"/>
                  <a:pt x="1002891" y="125563"/>
                </a:cubicBezTo>
                <a:cubicBezTo>
                  <a:pt x="1016001" y="119008"/>
                  <a:pt x="1027762" y="108309"/>
                  <a:pt x="1042220" y="105899"/>
                </a:cubicBezTo>
                <a:cubicBezTo>
                  <a:pt x="1087595" y="98336"/>
                  <a:pt x="1133987" y="99344"/>
                  <a:pt x="1179871" y="96066"/>
                </a:cubicBezTo>
                <a:cubicBezTo>
                  <a:pt x="1219509" y="88139"/>
                  <a:pt x="1257208" y="79654"/>
                  <a:pt x="1297858" y="76402"/>
                </a:cubicBezTo>
                <a:cubicBezTo>
                  <a:pt x="1356754" y="71690"/>
                  <a:pt x="1415845" y="69847"/>
                  <a:pt x="1474839" y="66570"/>
                </a:cubicBezTo>
                <a:cubicBezTo>
                  <a:pt x="1531194" y="56323"/>
                  <a:pt x="1593901" y="43508"/>
                  <a:pt x="1651820" y="37073"/>
                </a:cubicBezTo>
                <a:cubicBezTo>
                  <a:pt x="1687799" y="33075"/>
                  <a:pt x="1723923" y="30518"/>
                  <a:pt x="1759975" y="27241"/>
                </a:cubicBezTo>
                <a:cubicBezTo>
                  <a:pt x="1776362" y="20686"/>
                  <a:pt x="1791487" y="7576"/>
                  <a:pt x="1809136" y="7576"/>
                </a:cubicBezTo>
                <a:cubicBezTo>
                  <a:pt x="2773247" y="7576"/>
                  <a:pt x="2542769" y="-22460"/>
                  <a:pt x="2959510" y="37073"/>
                </a:cubicBezTo>
                <a:cubicBezTo>
                  <a:pt x="2969342" y="40350"/>
                  <a:pt x="2979042" y="44058"/>
                  <a:pt x="2989007" y="46905"/>
                </a:cubicBezTo>
                <a:cubicBezTo>
                  <a:pt x="3002000" y="50617"/>
                  <a:pt x="3015516" y="52464"/>
                  <a:pt x="3028336" y="56737"/>
                </a:cubicBezTo>
                <a:cubicBezTo>
                  <a:pt x="3045080" y="62318"/>
                  <a:pt x="3060159" y="73100"/>
                  <a:pt x="3077497" y="76402"/>
                </a:cubicBezTo>
                <a:cubicBezTo>
                  <a:pt x="3129410" y="86290"/>
                  <a:pt x="3182685" y="87377"/>
                  <a:pt x="3234813" y="96066"/>
                </a:cubicBezTo>
                <a:cubicBezTo>
                  <a:pt x="3348860" y="115075"/>
                  <a:pt x="3273905" y="104728"/>
                  <a:pt x="3460955" y="115731"/>
                </a:cubicBezTo>
                <a:cubicBezTo>
                  <a:pt x="3676595" y="146536"/>
                  <a:pt x="3305640" y="95195"/>
                  <a:pt x="3667433" y="135395"/>
                </a:cubicBezTo>
                <a:cubicBezTo>
                  <a:pt x="3680864" y="136887"/>
                  <a:pt x="3693267" y="144536"/>
                  <a:pt x="3706762" y="145228"/>
                </a:cubicBezTo>
                <a:cubicBezTo>
                  <a:pt x="3821368" y="151105"/>
                  <a:pt x="3936181" y="151783"/>
                  <a:pt x="4050891" y="155060"/>
                </a:cubicBezTo>
                <a:cubicBezTo>
                  <a:pt x="4214762" y="151783"/>
                  <a:pt x="4378819" y="153695"/>
                  <a:pt x="4542504" y="145228"/>
                </a:cubicBezTo>
                <a:cubicBezTo>
                  <a:pt x="4569494" y="143832"/>
                  <a:pt x="4594139" y="126006"/>
                  <a:pt x="4621162" y="125563"/>
                </a:cubicBezTo>
                <a:lnTo>
                  <a:pt x="5220929" y="115731"/>
                </a:lnTo>
                <a:cubicBezTo>
                  <a:pt x="5828260" y="-36098"/>
                  <a:pt x="6472896" y="101889"/>
                  <a:pt x="7098891" y="96066"/>
                </a:cubicBezTo>
                <a:cubicBezTo>
                  <a:pt x="7190713" y="95212"/>
                  <a:pt x="7282426" y="89511"/>
                  <a:pt x="7374194" y="86234"/>
                </a:cubicBezTo>
                <a:lnTo>
                  <a:pt x="7551175" y="66570"/>
                </a:lnTo>
                <a:cubicBezTo>
                  <a:pt x="7567746" y="64409"/>
                  <a:pt x="7583625" y="56579"/>
                  <a:pt x="7600336" y="56737"/>
                </a:cubicBezTo>
                <a:cubicBezTo>
                  <a:pt x="7931405" y="59860"/>
                  <a:pt x="8262375" y="69847"/>
                  <a:pt x="8593394" y="76402"/>
                </a:cubicBezTo>
                <a:lnTo>
                  <a:pt x="8632723" y="11573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62745" y="341381"/>
            <a:ext cx="3901751" cy="584775"/>
            <a:chOff x="769641" y="401016"/>
            <a:chExt cx="3901751" cy="584775"/>
          </a:xfrm>
        </p:grpSpPr>
        <p:sp>
          <p:nvSpPr>
            <p:cNvPr id="2" name="矩形 8">
              <a:extLst>
                <a:ext uri="{FF2B5EF4-FFF2-40B4-BE49-F238E27FC236}">
                  <a16:creationId xmlns:a16="http://schemas.microsoft.com/office/drawing/2014/main" id="{DAECB3AA-DE44-4B2E-8E42-EC1E254E3EC5}"/>
                </a:ext>
              </a:extLst>
            </p:cNvPr>
            <p:cNvSpPr/>
            <p:nvPr/>
          </p:nvSpPr>
          <p:spPr>
            <a:xfrm>
              <a:off x="1239586" y="401016"/>
              <a:ext cx="3431806" cy="584775"/>
            </a:xfrm>
            <a:prstGeom prst="rect">
              <a:avLst/>
            </a:prstGeom>
          </p:spPr>
          <p:txBody>
            <a:bodyPr wrap="square">
              <a:spAutoFit/>
            </a:bodyPr>
            <a:lstStyle/>
            <a:p>
              <a:r>
                <a:rPr lang="en-US" altLang="zh-CN" sz="3200" b="1">
                  <a:latin typeface="Arial-SGK-TV" pitchFamily="2" charset="0"/>
                  <a:ea typeface="Arial-Rounded" panose="020B0500000000000000" pitchFamily="34" charset="-93"/>
                  <a:cs typeface="Arial-SGK-TV" pitchFamily="2" charset="0"/>
                  <a:sym typeface="+mn-lt"/>
                </a:rPr>
                <a:t>Trả lời câu hỏi</a:t>
              </a:r>
              <a:endParaRPr lang="zh-CN" altLang="en-US" sz="3200" b="1" dirty="0">
                <a:latin typeface="Arial-SGK-TV" pitchFamily="2" charset="0"/>
                <a:ea typeface="Arial-Rounded" panose="020B0500000000000000" pitchFamily="34" charset="-93"/>
                <a:cs typeface="Arial-SGK-TV" pitchFamily="2" charset="0"/>
                <a:sym typeface="+mn-lt"/>
              </a:endParaRPr>
            </a:p>
          </p:txBody>
        </p:sp>
        <p:sp>
          <p:nvSpPr>
            <p:cNvPr id="3" name="Oval 2"/>
            <p:cNvSpPr/>
            <p:nvPr/>
          </p:nvSpPr>
          <p:spPr>
            <a:xfrm>
              <a:off x="769641" y="401016"/>
              <a:ext cx="526774" cy="52098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SGK-TV" pitchFamily="2" charset="0"/>
                  <a:cs typeface="Arial-SGK-TV" pitchFamily="2" charset="0"/>
                </a:rPr>
                <a:t>3</a:t>
              </a:r>
            </a:p>
          </p:txBody>
        </p:sp>
      </p:grpSp>
      <p:sp>
        <p:nvSpPr>
          <p:cNvPr id="6" name="矩形 8">
            <a:extLst>
              <a:ext uri="{FF2B5EF4-FFF2-40B4-BE49-F238E27FC236}">
                <a16:creationId xmlns:a16="http://schemas.microsoft.com/office/drawing/2014/main" id="{DAECB3AA-DE44-4B2E-8E42-EC1E254E3EC5}"/>
              </a:ext>
            </a:extLst>
          </p:cNvPr>
          <p:cNvSpPr/>
          <p:nvPr/>
        </p:nvSpPr>
        <p:spPr>
          <a:xfrm>
            <a:off x="454394" y="1249951"/>
            <a:ext cx="7129162" cy="584775"/>
          </a:xfrm>
          <a:prstGeom prst="rect">
            <a:avLst/>
          </a:prstGeom>
        </p:spPr>
        <p:txBody>
          <a:bodyPr wrap="square">
            <a:spAutoFit/>
          </a:bodyPr>
          <a:lstStyle/>
          <a:p>
            <a:r>
              <a:rPr lang="en-US" altLang="zh-CN" sz="3200">
                <a:latin typeface="Arial-SGK-TV" pitchFamily="2" charset="0"/>
                <a:ea typeface="Arial-Rounded" panose="020B0500000000000000" pitchFamily="34" charset="-93"/>
                <a:cs typeface="Arial-SGK-TV" pitchFamily="2" charset="0"/>
                <a:sym typeface="+mn-lt"/>
              </a:rPr>
              <a:t>a. Hải âu có thể bay xa như thế nào?</a:t>
            </a:r>
            <a:endParaRPr lang="zh-CN" altLang="en-US" sz="3200" b="1" dirty="0">
              <a:latin typeface="Arial-SGK-TV" pitchFamily="2" charset="0"/>
              <a:ea typeface="Arial-Rounded" panose="020B0500000000000000" pitchFamily="34" charset="-93"/>
              <a:cs typeface="Arial-SGK-TV" pitchFamily="2" charset="0"/>
              <a:sym typeface="+mn-lt"/>
            </a:endParaRPr>
          </a:p>
        </p:txBody>
      </p:sp>
      <p:sp>
        <p:nvSpPr>
          <p:cNvPr id="8" name="矩形 8">
            <a:extLst>
              <a:ext uri="{FF2B5EF4-FFF2-40B4-BE49-F238E27FC236}">
                <a16:creationId xmlns:a16="http://schemas.microsoft.com/office/drawing/2014/main" id="{DAECB3AA-DE44-4B2E-8E42-EC1E254E3EC5}"/>
              </a:ext>
            </a:extLst>
          </p:cNvPr>
          <p:cNvSpPr/>
          <p:nvPr/>
        </p:nvSpPr>
        <p:spPr>
          <a:xfrm>
            <a:off x="454394" y="1929920"/>
            <a:ext cx="8182710" cy="584775"/>
          </a:xfrm>
          <a:prstGeom prst="rect">
            <a:avLst/>
          </a:prstGeom>
        </p:spPr>
        <p:txBody>
          <a:bodyPr wrap="square">
            <a:spAutoFit/>
          </a:bodyPr>
          <a:lstStyle/>
          <a:p>
            <a:r>
              <a:rPr lang="en-US" altLang="zh-CN" sz="3200">
                <a:latin typeface="Arial-SGK-TV" pitchFamily="2" charset="0"/>
                <a:ea typeface="Arial-Rounded" panose="020B0500000000000000" pitchFamily="34" charset="-93"/>
                <a:cs typeface="Arial-SGK-TV" pitchFamily="2" charset="0"/>
                <a:sym typeface="+mn-lt"/>
              </a:rPr>
              <a:t>b. Ngoài bay xa, hải âu còn có khả năng gì?</a:t>
            </a:r>
            <a:endParaRPr lang="zh-CN" altLang="en-US" sz="3200" b="1" dirty="0">
              <a:latin typeface="Arial-SGK-TV" pitchFamily="2" charset="0"/>
              <a:ea typeface="Arial-Rounded" panose="020B0500000000000000" pitchFamily="34" charset="-93"/>
              <a:cs typeface="Arial-SGK-TV" pitchFamily="2" charset="0"/>
              <a:sym typeface="+mn-lt"/>
            </a:endParaRPr>
          </a:p>
        </p:txBody>
      </p:sp>
      <p:sp>
        <p:nvSpPr>
          <p:cNvPr id="9" name="矩形 8">
            <a:extLst>
              <a:ext uri="{FF2B5EF4-FFF2-40B4-BE49-F238E27FC236}">
                <a16:creationId xmlns:a16="http://schemas.microsoft.com/office/drawing/2014/main" id="{DAECB3AA-DE44-4B2E-8E42-EC1E254E3EC5}"/>
              </a:ext>
            </a:extLst>
          </p:cNvPr>
          <p:cNvSpPr/>
          <p:nvPr/>
        </p:nvSpPr>
        <p:spPr>
          <a:xfrm>
            <a:off x="421370" y="2609889"/>
            <a:ext cx="8560397" cy="584775"/>
          </a:xfrm>
          <a:prstGeom prst="rect">
            <a:avLst/>
          </a:prstGeom>
        </p:spPr>
        <p:txBody>
          <a:bodyPr wrap="square">
            <a:spAutoFit/>
          </a:bodyPr>
          <a:lstStyle/>
          <a:p>
            <a:r>
              <a:rPr lang="en-US" altLang="zh-CN" sz="3200">
                <a:latin typeface="Arial-SGK-TV" pitchFamily="2" charset="0"/>
                <a:ea typeface="Arial-Rounded" panose="020B0500000000000000" pitchFamily="34" charset="-93"/>
                <a:cs typeface="Arial-SGK-TV" pitchFamily="2" charset="0"/>
                <a:sym typeface="+mn-lt"/>
              </a:rPr>
              <a:t>c. Vì sao hải âu được gọi là loài chim báo bão?</a:t>
            </a:r>
            <a:endParaRPr lang="zh-CN" altLang="en-US" sz="3200" b="1" dirty="0">
              <a:latin typeface="Arial-SGK-TV" pitchFamily="2" charset="0"/>
              <a:ea typeface="Arial-Rounded" panose="020B0500000000000000" pitchFamily="34" charset="-93"/>
              <a:cs typeface="Arial-SGK-TV" pitchFamily="2" charset="0"/>
              <a:sym typeface="+mn-lt"/>
            </a:endParaRPr>
          </a:p>
        </p:txBody>
      </p:sp>
    </p:spTree>
    <p:extLst>
      <p:ext uri="{BB962C8B-B14F-4D97-AF65-F5344CB8AC3E}">
        <p14:creationId xmlns:p14="http://schemas.microsoft.com/office/powerpoint/2010/main" val="307911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490917" y="2629096"/>
            <a:ext cx="3742083" cy="2489345"/>
          </a:xfrm>
          <a:prstGeom prst="rect">
            <a:avLst/>
          </a:prstGeom>
        </p:spPr>
      </p:pic>
      <p:sp>
        <p:nvSpPr>
          <p:cNvPr id="2" name="矩形 8">
            <a:extLst>
              <a:ext uri="{FF2B5EF4-FFF2-40B4-BE49-F238E27FC236}">
                <a16:creationId xmlns:a16="http://schemas.microsoft.com/office/drawing/2014/main" id="{DAECB3AA-DE44-4B2E-8E42-EC1E254E3EC5}"/>
              </a:ext>
            </a:extLst>
          </p:cNvPr>
          <p:cNvSpPr/>
          <p:nvPr/>
        </p:nvSpPr>
        <p:spPr>
          <a:xfrm>
            <a:off x="-111760" y="1796534"/>
            <a:ext cx="6443518" cy="523220"/>
          </a:xfrm>
          <a:prstGeom prst="rect">
            <a:avLst/>
          </a:prstGeom>
        </p:spPr>
        <p:txBody>
          <a:bodyPr wrap="square">
            <a:spAutoFit/>
          </a:bodyPr>
          <a:lstStyle/>
          <a:p>
            <a:r>
              <a:rPr lang="en-US" altLang="zh-CN" sz="2800">
                <a:solidFill>
                  <a:srgbClr val="FF0000"/>
                </a:solidFill>
                <a:latin typeface="Arial-SGK-TV" pitchFamily="2" charset="0"/>
                <a:ea typeface="Arial-Rounded" panose="020B0500000000000000" pitchFamily="34" charset="-93"/>
                <a:cs typeface="Arial-SGK-TV" pitchFamily="2" charset="0"/>
                <a:sym typeface="+mn-lt"/>
              </a:rPr>
              <a:t> a. Hải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âu</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có</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thể</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bay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xa</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như</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thế</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nào</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a:t>
            </a:r>
            <a:endParaRPr lang="zh-CN" altLang="en-US" sz="2800" dirty="0">
              <a:solidFill>
                <a:srgbClr val="FF0000"/>
              </a:solidFill>
              <a:latin typeface="Arial-SGK-TV" pitchFamily="2" charset="0"/>
              <a:ea typeface="Arial-Rounded" panose="020B0500000000000000" pitchFamily="34" charset="-93"/>
              <a:cs typeface="Arial-SGK-TV" pitchFamily="2" charset="0"/>
              <a:sym typeface="+mn-lt"/>
            </a:endParaRPr>
          </a:p>
        </p:txBody>
      </p:sp>
      <p:sp>
        <p:nvSpPr>
          <p:cNvPr id="3" name="Rectangle 2"/>
          <p:cNvSpPr/>
          <p:nvPr/>
        </p:nvSpPr>
        <p:spPr>
          <a:xfrm>
            <a:off x="0" y="119238"/>
            <a:ext cx="8961120" cy="1692771"/>
          </a:xfrm>
          <a:prstGeom prst="rect">
            <a:avLst/>
          </a:prstGeom>
        </p:spPr>
        <p:txBody>
          <a:bodyPr wrap="square">
            <a:spAutoFit/>
          </a:bodyPr>
          <a:lstStyle/>
          <a:p>
            <a:pPr algn="just"/>
            <a:r>
              <a:rPr lang="en-US" altLang="zh-CN" sz="2600">
                <a:latin typeface="Arial-SGK-TV" pitchFamily="2" charset="0"/>
                <a:ea typeface="Arial-Rounded" panose="020B0500000000000000" pitchFamily="34" charset="-93"/>
                <a:cs typeface="Arial-SGK-TV" pitchFamily="2" charset="0"/>
                <a:sym typeface="+mn-lt"/>
              </a:rPr>
              <a:t>	Hải âu là loài chim của biển cả. Chúng có sải cánh lớn, nên có thể bay rất xa, vượt qua cả những đại dương mênh mông. Hải âu còn bơi rất giỏi nhờ chân của chúng có màng như chân vịt.</a:t>
            </a:r>
            <a:endParaRPr lang="en-US" altLang="zh-CN" sz="2600" dirty="0">
              <a:latin typeface="Arial-SGK-TV" pitchFamily="2" charset="0"/>
              <a:ea typeface="Arial-Rounded" panose="020B0500000000000000" pitchFamily="34" charset="-93"/>
              <a:cs typeface="Arial-SGK-TV" pitchFamily="2" charset="0"/>
              <a:sym typeface="+mn-lt"/>
            </a:endParaRPr>
          </a:p>
        </p:txBody>
      </p:sp>
      <p:cxnSp>
        <p:nvCxnSpPr>
          <p:cNvPr id="6" name="Straight Connector 5"/>
          <p:cNvCxnSpPr/>
          <p:nvPr/>
        </p:nvCxnSpPr>
        <p:spPr>
          <a:xfrm>
            <a:off x="872924" y="942783"/>
            <a:ext cx="79751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19790" y="1332972"/>
            <a:ext cx="753134" cy="183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DAECB3AA-DE44-4B2E-8E42-EC1E254E3EC5}"/>
              </a:ext>
            </a:extLst>
          </p:cNvPr>
          <p:cNvSpPr/>
          <p:nvPr/>
        </p:nvSpPr>
        <p:spPr>
          <a:xfrm>
            <a:off x="-34009" y="2231028"/>
            <a:ext cx="7327490" cy="523220"/>
          </a:xfrm>
          <a:prstGeom prst="rect">
            <a:avLst/>
          </a:prstGeom>
        </p:spPr>
        <p:txBody>
          <a:bodyPr wrap="square">
            <a:spAutoFit/>
          </a:bodyPr>
          <a:lstStyle/>
          <a:p>
            <a:r>
              <a:rPr lang="en-US" altLang="zh-CN" sz="2800">
                <a:solidFill>
                  <a:srgbClr val="0070C0"/>
                </a:solidFill>
                <a:latin typeface="Arial-SGK-TV" pitchFamily="2" charset="0"/>
                <a:ea typeface="Arial-Rounded" panose="020B0500000000000000" pitchFamily="34" charset="-93"/>
                <a:cs typeface="Arial-SGK-TV" pitchFamily="2" charset="0"/>
                <a:sym typeface="+mn-lt"/>
              </a:rPr>
              <a:t>Nhờ đâu mà hải âu có thể bay xa như vậy?</a:t>
            </a:r>
            <a:endParaRPr lang="zh-CN" altLang="en-US" sz="2800" dirty="0">
              <a:solidFill>
                <a:srgbClr val="0070C0"/>
              </a:solidFill>
              <a:latin typeface="Arial-SGK-TV" pitchFamily="2" charset="0"/>
              <a:ea typeface="Arial-Rounded" panose="020B0500000000000000" pitchFamily="34" charset="-93"/>
              <a:cs typeface="Arial-SGK-TV" pitchFamily="2" charset="0"/>
              <a:sym typeface="+mn-lt"/>
            </a:endParaRPr>
          </a:p>
        </p:txBody>
      </p:sp>
      <p:cxnSp>
        <p:nvCxnSpPr>
          <p:cNvPr id="11" name="Straight Connector 10"/>
          <p:cNvCxnSpPr/>
          <p:nvPr/>
        </p:nvCxnSpPr>
        <p:spPr>
          <a:xfrm>
            <a:off x="5506483" y="525380"/>
            <a:ext cx="322327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6483" y="576180"/>
            <a:ext cx="322327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3064513"/>
            <a:ext cx="4360489" cy="523220"/>
          </a:xfrm>
          <a:prstGeom prst="rect">
            <a:avLst/>
          </a:prstGeom>
          <a:noFill/>
        </p:spPr>
        <p:txBody>
          <a:bodyPr wrap="none" rtlCol="0">
            <a:spAutoFit/>
          </a:bodyPr>
          <a:lstStyle/>
          <a:p>
            <a:r>
              <a:rPr lang="en-US" sz="2800" i="1">
                <a:solidFill>
                  <a:srgbClr val="FF0000"/>
                </a:solidFill>
                <a:latin typeface="Arial-SGK-TV" pitchFamily="2" charset="0"/>
                <a:cs typeface="Arial-SGK-TV" pitchFamily="2" charset="0"/>
              </a:rPr>
              <a:t>sải cánh: </a:t>
            </a:r>
            <a:r>
              <a:rPr lang="en-US" sz="2800">
                <a:latin typeface="Arial-SGK-TV" pitchFamily="2" charset="0"/>
                <a:cs typeface="Arial-SGK-TV" pitchFamily="2" charset="0"/>
              </a:rPr>
              <a:t>độ dài của cánh.</a:t>
            </a:r>
          </a:p>
        </p:txBody>
      </p:sp>
      <p:sp>
        <p:nvSpPr>
          <p:cNvPr id="17" name="矩形 8">
            <a:extLst>
              <a:ext uri="{FF2B5EF4-FFF2-40B4-BE49-F238E27FC236}">
                <a16:creationId xmlns:a16="http://schemas.microsoft.com/office/drawing/2014/main" id="{DAECB3AA-DE44-4B2E-8E42-EC1E254E3EC5}"/>
              </a:ext>
            </a:extLst>
          </p:cNvPr>
          <p:cNvSpPr/>
          <p:nvPr/>
        </p:nvSpPr>
        <p:spPr>
          <a:xfrm>
            <a:off x="-111760" y="2202197"/>
            <a:ext cx="8505646" cy="523220"/>
          </a:xfrm>
          <a:prstGeom prst="rect">
            <a:avLst/>
          </a:prstGeom>
        </p:spPr>
        <p:txBody>
          <a:bodyPr wrap="square">
            <a:spAutoFit/>
          </a:bodyPr>
          <a:lstStyle/>
          <a:p>
            <a:r>
              <a:rPr lang="en-US" altLang="zh-CN" sz="2800">
                <a:solidFill>
                  <a:srgbClr val="00B050"/>
                </a:solidFill>
                <a:latin typeface="Arial-SGK-TV" pitchFamily="2" charset="0"/>
                <a:ea typeface="Arial-Rounded" panose="020B0500000000000000" pitchFamily="34" charset="-93"/>
                <a:cs typeface="Arial-SGK-TV" pitchFamily="2" charset="0"/>
                <a:sym typeface="+mn-lt"/>
              </a:rPr>
              <a:t> b. Ngoài bay ra, hải âu còn có khả năng gì?</a:t>
            </a:r>
            <a:endParaRPr lang="zh-CN" altLang="en-US" sz="2800" dirty="0">
              <a:solidFill>
                <a:srgbClr val="00B050"/>
              </a:solidFill>
              <a:latin typeface="Arial-SGK-TV" pitchFamily="2" charset="0"/>
              <a:ea typeface="Arial-Rounded" panose="020B0500000000000000" pitchFamily="34" charset="-93"/>
              <a:cs typeface="Arial-SGK-TV" pitchFamily="2" charset="0"/>
              <a:sym typeface="+mn-lt"/>
            </a:endParaRPr>
          </a:p>
        </p:txBody>
      </p:sp>
      <p:sp>
        <p:nvSpPr>
          <p:cNvPr id="18" name="TextBox 17"/>
          <p:cNvSpPr txBox="1"/>
          <p:nvPr/>
        </p:nvSpPr>
        <p:spPr>
          <a:xfrm>
            <a:off x="0" y="3042943"/>
            <a:ext cx="4409404" cy="954107"/>
          </a:xfrm>
          <a:prstGeom prst="rect">
            <a:avLst/>
          </a:prstGeom>
          <a:noFill/>
        </p:spPr>
        <p:txBody>
          <a:bodyPr wrap="square" rtlCol="0">
            <a:spAutoFit/>
          </a:bodyPr>
          <a:lstStyle/>
          <a:p>
            <a:r>
              <a:rPr lang="en-US" sz="2800" i="1">
                <a:solidFill>
                  <a:srgbClr val="FF0000"/>
                </a:solidFill>
                <a:latin typeface="Arial-SGK-TV" pitchFamily="2" charset="0"/>
                <a:cs typeface="Arial-SGK-TV" pitchFamily="2" charset="0"/>
              </a:rPr>
              <a:t>màng: </a:t>
            </a:r>
            <a:r>
              <a:rPr lang="en-US" sz="2800">
                <a:latin typeface="Arial-SGK-TV" pitchFamily="2" charset="0"/>
                <a:cs typeface="Arial-SGK-TV" pitchFamily="2" charset="0"/>
              </a:rPr>
              <a:t>phần da nối các ngón chân với nhau.</a:t>
            </a:r>
          </a:p>
        </p:txBody>
      </p:sp>
      <p:cxnSp>
        <p:nvCxnSpPr>
          <p:cNvPr id="19" name="Straight Connector 18"/>
          <p:cNvCxnSpPr/>
          <p:nvPr/>
        </p:nvCxnSpPr>
        <p:spPr>
          <a:xfrm>
            <a:off x="1135790" y="1331901"/>
            <a:ext cx="7712317" cy="10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982" y="1731178"/>
            <a:ext cx="1678425" cy="10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Lưu đồ: Đường kết nối 8">
            <a:extLst>
              <a:ext uri="{FF2B5EF4-FFF2-40B4-BE49-F238E27FC236}">
                <a16:creationId xmlns:a16="http://schemas.microsoft.com/office/drawing/2014/main" id="{A3F0B0FD-818E-4BBD-B401-3895387E3487}"/>
              </a:ext>
            </a:extLst>
          </p:cNvPr>
          <p:cNvSpPr/>
          <p:nvPr/>
        </p:nvSpPr>
        <p:spPr>
          <a:xfrm>
            <a:off x="281461" y="0"/>
            <a:ext cx="429792" cy="361121"/>
          </a:xfrm>
          <a:prstGeom prst="flowChartConnector">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Arial-SGK-TV" pitchFamily="2" charset="0"/>
                <a:cs typeface="Arial-SGK-TV" pitchFamily="2" charset="0"/>
              </a:rPr>
              <a:t>1</a:t>
            </a:r>
            <a:endParaRPr lang="vi-VN" sz="2400" b="1" dirty="0">
              <a:latin typeface="Arial-SGK-TV" pitchFamily="2" charset="0"/>
              <a:cs typeface="Arial-SGK-TV" pitchFamily="2" charset="0"/>
            </a:endParaRPr>
          </a:p>
        </p:txBody>
      </p:sp>
    </p:spTree>
    <p:extLst>
      <p:ext uri="{BB962C8B-B14F-4D97-AF65-F5344CB8AC3E}">
        <p14:creationId xmlns:p14="http://schemas.microsoft.com/office/powerpoint/2010/main" val="1659932532"/>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90"/>
                                          </p:val>
                                        </p:tav>
                                        <p:tav tm="100000">
                                          <p:val>
                                            <p:fltVal val="0"/>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P spid="16" grpId="0"/>
      <p:bldP spid="16" grpId="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373410"/>
            <a:ext cx="8686800" cy="1569660"/>
          </a:xfrm>
          <a:prstGeom prst="rect">
            <a:avLst/>
          </a:prstGeom>
        </p:spPr>
        <p:txBody>
          <a:bodyPr wrap="square">
            <a:spAutoFit/>
          </a:bodyPr>
          <a:lstStyle/>
          <a:p>
            <a:pPr algn="just"/>
            <a:r>
              <a:rPr lang="en-US" altLang="zh-CN" sz="2400">
                <a:latin typeface="Arial-SGK-TV" pitchFamily="2" charset="0"/>
                <a:ea typeface="Arial-Rounded" panose="020B0500000000000000" pitchFamily="34" charset="-93"/>
                <a:cs typeface="Arial-SGK-TV" pitchFamily="2" charset="0"/>
                <a:sym typeface="+mn-lt"/>
              </a:rPr>
              <a:t>	Hải âu bay suốt ngày trên mặt biển. Đôi khi, chúng đậu ngay trên mặt nước dập dềnh. Khi trời sắp có bão, chúng bay thành đàn tìm nơi trú ẩn. Vì vậy, hải âu được gọi là loài chim báo bão. Chúng cũng được coi là bạn của những người đi biển.</a:t>
            </a:r>
            <a:endParaRPr lang="en-US" altLang="zh-CN" sz="2400" dirty="0">
              <a:latin typeface="Arial-SGK-TV" pitchFamily="2" charset="0"/>
              <a:ea typeface="Arial-Rounded" panose="020B0500000000000000" pitchFamily="34" charset="-93"/>
              <a:cs typeface="Arial-SGK-TV" pitchFamily="2" charset="0"/>
              <a:sym typeface="+mn-lt"/>
            </a:endParaRPr>
          </a:p>
        </p:txBody>
      </p:sp>
      <p:sp>
        <p:nvSpPr>
          <p:cNvPr id="3" name="矩形 8">
            <a:extLst>
              <a:ext uri="{FF2B5EF4-FFF2-40B4-BE49-F238E27FC236}">
                <a16:creationId xmlns:a16="http://schemas.microsoft.com/office/drawing/2014/main" id="{BEF69370-038A-4CCC-B259-2DF7CD5468DF}"/>
              </a:ext>
            </a:extLst>
          </p:cNvPr>
          <p:cNvSpPr/>
          <p:nvPr/>
        </p:nvSpPr>
        <p:spPr>
          <a:xfrm>
            <a:off x="265617" y="2070091"/>
            <a:ext cx="8505646" cy="523220"/>
          </a:xfrm>
          <a:prstGeom prst="rect">
            <a:avLst/>
          </a:prstGeom>
        </p:spPr>
        <p:txBody>
          <a:bodyPr wrap="square">
            <a:spAutoFit/>
          </a:bodyPr>
          <a:lstStyle/>
          <a:p>
            <a:r>
              <a:rPr lang="en-US" altLang="zh-CN" sz="2800">
                <a:solidFill>
                  <a:srgbClr val="FF0000"/>
                </a:solidFill>
                <a:latin typeface="Arial-SGK-TV" pitchFamily="2" charset="0"/>
                <a:ea typeface="Arial-Rounded" panose="020B0500000000000000" pitchFamily="34" charset="-93"/>
                <a:cs typeface="Arial-SGK-TV" pitchFamily="2" charset="0"/>
                <a:sym typeface="+mn-lt"/>
              </a:rPr>
              <a:t>c. Vì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sao</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hải</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âu</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được</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gọi</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là</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loài</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chim</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báo</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FF0000"/>
                </a:solidFill>
                <a:latin typeface="Arial-SGK-TV" pitchFamily="2" charset="0"/>
                <a:ea typeface="Arial-Rounded" panose="020B0500000000000000" pitchFamily="34" charset="-93"/>
                <a:cs typeface="Arial-SGK-TV" pitchFamily="2" charset="0"/>
                <a:sym typeface="+mn-lt"/>
              </a:rPr>
              <a:t>bão</a:t>
            </a:r>
            <a:r>
              <a:rPr lang="en-US" altLang="zh-CN" sz="2800" dirty="0">
                <a:solidFill>
                  <a:srgbClr val="FF0000"/>
                </a:solidFill>
                <a:latin typeface="Arial-SGK-TV" pitchFamily="2" charset="0"/>
                <a:ea typeface="Arial-Rounded" panose="020B0500000000000000" pitchFamily="34" charset="-93"/>
                <a:cs typeface="Arial-SGK-TV" pitchFamily="2" charset="0"/>
                <a:sym typeface="+mn-lt"/>
              </a:rPr>
              <a:t>?</a:t>
            </a:r>
            <a:endParaRPr lang="zh-CN" altLang="en-US" sz="2800" dirty="0">
              <a:solidFill>
                <a:srgbClr val="FF0000"/>
              </a:solidFill>
              <a:latin typeface="Arial-SGK-TV" pitchFamily="2" charset="0"/>
              <a:ea typeface="Arial-Rounded" panose="020B0500000000000000" pitchFamily="34" charset="-93"/>
              <a:cs typeface="Arial-SGK-TV" pitchFamily="2" charset="0"/>
              <a:sym typeface="+mn-lt"/>
            </a:endParaRPr>
          </a:p>
        </p:txBody>
      </p:sp>
      <p:cxnSp>
        <p:nvCxnSpPr>
          <p:cNvPr id="5" name="Straight Connector 4"/>
          <p:cNvCxnSpPr/>
          <p:nvPr/>
        </p:nvCxnSpPr>
        <p:spPr>
          <a:xfrm>
            <a:off x="4518440" y="1123343"/>
            <a:ext cx="4165600" cy="203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4800" y="1483360"/>
            <a:ext cx="33468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Lưu đồ: Đường kết nối 5">
            <a:extLst>
              <a:ext uri="{FF2B5EF4-FFF2-40B4-BE49-F238E27FC236}">
                <a16:creationId xmlns:a16="http://schemas.microsoft.com/office/drawing/2014/main" id="{BB31C7CE-3A00-464D-89B3-1755B3BAA779}"/>
              </a:ext>
            </a:extLst>
          </p:cNvPr>
          <p:cNvSpPr/>
          <p:nvPr/>
        </p:nvSpPr>
        <p:spPr>
          <a:xfrm>
            <a:off x="507357" y="196700"/>
            <a:ext cx="429792" cy="353419"/>
          </a:xfrm>
          <a:prstGeom prst="flowChartConnector">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Arial-SGK-TV" pitchFamily="2" charset="0"/>
                <a:cs typeface="Arial-SGK-TV" pitchFamily="2" charset="0"/>
              </a:rPr>
              <a:t>2</a:t>
            </a:r>
            <a:endParaRPr lang="vi-VN" sz="2400" b="1" dirty="0">
              <a:latin typeface="Arial-SGK-TV" pitchFamily="2" charset="0"/>
              <a:cs typeface="Arial-SGK-TV" pitchFamily="2" charset="0"/>
            </a:endParaRPr>
          </a:p>
        </p:txBody>
      </p:sp>
    </p:spTree>
    <p:extLst>
      <p:ext uri="{BB962C8B-B14F-4D97-AF65-F5344CB8AC3E}">
        <p14:creationId xmlns:p14="http://schemas.microsoft.com/office/powerpoint/2010/main" val="1658489275"/>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901786"/>
            <a:ext cx="9037330" cy="219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48126"/>
            <a:ext cx="9037330" cy="219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a:extLst>
              <a:ext uri="{FF2B5EF4-FFF2-40B4-BE49-F238E27FC236}">
                <a16:creationId xmlns:a16="http://schemas.microsoft.com/office/drawing/2014/main" id="{7B87E5EA-B738-483C-BD90-0802211D530F}"/>
              </a:ext>
            </a:extLst>
          </p:cNvPr>
          <p:cNvSpPr/>
          <p:nvPr/>
        </p:nvSpPr>
        <p:spPr>
          <a:xfrm>
            <a:off x="302929" y="747625"/>
            <a:ext cx="3537381" cy="523220"/>
          </a:xfrm>
          <a:prstGeom prst="rect">
            <a:avLst/>
          </a:prstGeom>
        </p:spPr>
        <p:txBody>
          <a:bodyPr wrap="square">
            <a:spAutoFit/>
          </a:bodyPr>
          <a:lstStyle/>
          <a:p>
            <a:r>
              <a:rPr lang="en-US" altLang="zh-CN" sz="2800" dirty="0" err="1">
                <a:latin typeface="Arial-SGK-TV" pitchFamily="2" charset="0"/>
                <a:ea typeface="Arial-Rounded" panose="020B0500000000000000" pitchFamily="34" charset="-93"/>
                <a:cs typeface="Arial-SGK-TV" pitchFamily="2" charset="0"/>
                <a:sym typeface="+mn-lt"/>
              </a:rPr>
              <a:t>Hải</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âu</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có</a:t>
            </a:r>
            <a:r>
              <a:rPr lang="en-US" altLang="zh-CN" sz="2800" dirty="0">
                <a:latin typeface="Arial-SGK-TV" pitchFamily="2" charset="0"/>
                <a:ea typeface="Arial-Rounded" panose="020B0500000000000000" pitchFamily="34" charset="-93"/>
                <a:cs typeface="Arial-SGK-TV" pitchFamily="2" charset="0"/>
                <a:sym typeface="+mn-lt"/>
              </a:rPr>
              <a:t> </a:t>
            </a:r>
            <a:r>
              <a:rPr lang="en-US" altLang="zh-CN" sz="2800" dirty="0" err="1">
                <a:latin typeface="Arial-SGK-TV" pitchFamily="2" charset="0"/>
                <a:ea typeface="Arial-Rounded" panose="020B0500000000000000" pitchFamily="34" charset="-93"/>
                <a:cs typeface="Arial-SGK-TV" pitchFamily="2" charset="0"/>
                <a:sym typeface="+mn-lt"/>
              </a:rPr>
              <a:t>thể</a:t>
            </a:r>
            <a:r>
              <a:rPr lang="en-US" altLang="zh-CN" sz="2800" dirty="0">
                <a:latin typeface="Arial-SGK-TV" pitchFamily="2" charset="0"/>
                <a:ea typeface="Arial-Rounded" panose="020B0500000000000000" pitchFamily="34" charset="-93"/>
                <a:cs typeface="Arial-SGK-TV" pitchFamily="2" charset="0"/>
                <a:sym typeface="+mn-lt"/>
              </a:rPr>
              <a:t> bay </a:t>
            </a:r>
            <a:endParaRPr lang="zh-CN" altLang="en-US" sz="2800" b="1" dirty="0">
              <a:latin typeface="Arial-SGK-TV" pitchFamily="2" charset="0"/>
              <a:ea typeface="Arial-Rounded" panose="020B0500000000000000" pitchFamily="34" charset="-93"/>
              <a:cs typeface="Arial-SGK-TV" pitchFamily="2" charset="0"/>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3105993" y="765191"/>
            <a:ext cx="1468635" cy="523220"/>
          </a:xfrm>
          <a:prstGeom prst="rect">
            <a:avLst/>
          </a:prstGeom>
        </p:spPr>
        <p:txBody>
          <a:bodyPr wrap="square">
            <a:spAutoFit/>
          </a:bodyPr>
          <a:lstStyle/>
          <a:p>
            <a:r>
              <a:rPr lang="en-US" altLang="zh-CN" sz="2800" dirty="0">
                <a:latin typeface="Arial-SGK-TV" pitchFamily="2" charset="0"/>
                <a:ea typeface="Arial-Rounded" panose="020B0500000000000000" pitchFamily="34" charset="-93"/>
                <a:cs typeface="Arial-SGK-TV" pitchFamily="2" charset="0"/>
                <a:sym typeface="+mn-lt"/>
              </a:rPr>
              <a:t>(…).</a:t>
            </a:r>
            <a:endParaRPr lang="zh-CN" altLang="en-US" sz="3200" b="1" dirty="0">
              <a:latin typeface="Arial-SGK-TV" pitchFamily="2" charset="0"/>
              <a:ea typeface="Arial-Rounded" panose="020B0500000000000000" pitchFamily="34" charset="-93"/>
              <a:cs typeface="Arial-SGK-TV" pitchFamily="2" charset="0"/>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3183206" y="754641"/>
            <a:ext cx="5659498" cy="523220"/>
          </a:xfrm>
          <a:prstGeom prst="rect">
            <a:avLst/>
          </a:prstGeom>
        </p:spPr>
        <p:txBody>
          <a:bodyPr wrap="square">
            <a:spAutoFit/>
          </a:bodyPr>
          <a:lstStyle/>
          <a:p>
            <a:r>
              <a:rPr lang="en-US" altLang="zh-CN" sz="2800" dirty="0" err="1">
                <a:solidFill>
                  <a:srgbClr val="0070C0"/>
                </a:solidFill>
                <a:latin typeface="Arial-SGK-TV" pitchFamily="2" charset="0"/>
                <a:ea typeface="Arial-Rounded" panose="020B0500000000000000" pitchFamily="34" charset="-93"/>
                <a:cs typeface="Arial-SGK-TV" pitchFamily="2" charset="0"/>
                <a:sym typeface="+mn-lt"/>
              </a:rPr>
              <a:t>vượt</a:t>
            </a:r>
            <a:r>
              <a:rPr lang="en-US" altLang="zh-CN" sz="28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0070C0"/>
                </a:solidFill>
                <a:latin typeface="Arial-SGK-TV" pitchFamily="2" charset="0"/>
                <a:ea typeface="Arial-Rounded" panose="020B0500000000000000" pitchFamily="34" charset="-93"/>
                <a:cs typeface="Arial-SGK-TV" pitchFamily="2" charset="0"/>
                <a:sym typeface="+mn-lt"/>
              </a:rPr>
              <a:t>cả</a:t>
            </a:r>
            <a:r>
              <a:rPr lang="en-US" altLang="zh-CN" sz="28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0070C0"/>
                </a:solidFill>
                <a:latin typeface="Arial-SGK-TV" pitchFamily="2" charset="0"/>
                <a:ea typeface="Arial-Rounded" panose="020B0500000000000000" pitchFamily="34" charset="-93"/>
                <a:cs typeface="Arial-SGK-TV" pitchFamily="2" charset="0"/>
                <a:sym typeface="+mn-lt"/>
              </a:rPr>
              <a:t>đại</a:t>
            </a:r>
            <a:r>
              <a:rPr lang="en-US" altLang="zh-CN" sz="28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0070C0"/>
                </a:solidFill>
                <a:latin typeface="Arial-SGK-TV" pitchFamily="2" charset="0"/>
                <a:ea typeface="Arial-Rounded" panose="020B0500000000000000" pitchFamily="34" charset="-93"/>
                <a:cs typeface="Arial-SGK-TV" pitchFamily="2" charset="0"/>
                <a:sym typeface="+mn-lt"/>
              </a:rPr>
              <a:t>dương</a:t>
            </a:r>
            <a:r>
              <a:rPr lang="en-US" altLang="zh-CN" sz="28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0070C0"/>
                </a:solidFill>
                <a:latin typeface="Arial-SGK-TV" pitchFamily="2" charset="0"/>
                <a:ea typeface="Arial-Rounded" panose="020B0500000000000000" pitchFamily="34" charset="-93"/>
                <a:cs typeface="Arial-SGK-TV" pitchFamily="2" charset="0"/>
                <a:sym typeface="+mn-lt"/>
              </a:rPr>
              <a:t>mênh</a:t>
            </a:r>
            <a:r>
              <a:rPr lang="en-US" altLang="zh-CN" sz="2800" dirty="0">
                <a:solidFill>
                  <a:srgbClr val="0070C0"/>
                </a:solidFill>
                <a:latin typeface="Arial-SGK-TV" pitchFamily="2" charset="0"/>
                <a:ea typeface="Arial-Rounded" panose="020B0500000000000000" pitchFamily="34" charset="-93"/>
                <a:cs typeface="Arial-SGK-TV" pitchFamily="2" charset="0"/>
                <a:sym typeface="+mn-lt"/>
              </a:rPr>
              <a:t> </a:t>
            </a:r>
            <a:r>
              <a:rPr lang="en-US" altLang="zh-CN" sz="2800" dirty="0" err="1">
                <a:solidFill>
                  <a:srgbClr val="0070C0"/>
                </a:solidFill>
                <a:latin typeface="Arial-SGK-TV" pitchFamily="2" charset="0"/>
                <a:ea typeface="Arial-Rounded" panose="020B0500000000000000" pitchFamily="34" charset="-93"/>
                <a:cs typeface="Arial-SGK-TV" pitchFamily="2" charset="0"/>
                <a:sym typeface="+mn-lt"/>
              </a:rPr>
              <a:t>mông</a:t>
            </a:r>
            <a:r>
              <a:rPr lang="en-US" altLang="zh-CN" sz="2800" dirty="0">
                <a:solidFill>
                  <a:srgbClr val="0070C0"/>
                </a:solidFill>
                <a:latin typeface="Arial-SGK-TV" pitchFamily="2" charset="0"/>
                <a:ea typeface="Arial-Rounded" panose="020B0500000000000000" pitchFamily="34" charset="-93"/>
                <a:cs typeface="Arial-SGK-TV" pitchFamily="2" charset="0"/>
                <a:sym typeface="+mn-lt"/>
              </a:rPr>
              <a:t>.</a:t>
            </a:r>
            <a:endParaRPr lang="zh-CN" altLang="en-US" sz="2800" b="1" dirty="0">
              <a:solidFill>
                <a:srgbClr val="0070C0"/>
              </a:solidFill>
              <a:latin typeface="Arial-SGK-TV" pitchFamily="2" charset="0"/>
              <a:ea typeface="Arial-Rounded" panose="020B0500000000000000" pitchFamily="34" charset="-93"/>
              <a:cs typeface="Arial-SGK-TV" pitchFamily="2" charset="0"/>
              <a:sym typeface="+mn-lt"/>
            </a:endParaRPr>
          </a:p>
        </p:txBody>
      </p:sp>
      <p:sp>
        <p:nvSpPr>
          <p:cNvPr id="6" name="Rectangle 5"/>
          <p:cNvSpPr/>
          <p:nvPr/>
        </p:nvSpPr>
        <p:spPr>
          <a:xfrm>
            <a:off x="528320" y="2021223"/>
            <a:ext cx="8774329" cy="646331"/>
          </a:xfrm>
          <a:prstGeom prst="rect">
            <a:avLst/>
          </a:prstGeom>
        </p:spPr>
        <p:txBody>
          <a:bodyPr wrap="square">
            <a:spAutoFit/>
          </a:bodyPr>
          <a:lstStyle/>
          <a:p>
            <a:r>
              <a:rPr lang="en-US" sz="3600" b="1">
                <a:solidFill>
                  <a:srgbClr val="7030A0"/>
                </a:solidFill>
                <a:latin typeface="HP001 4 hàng" panose="020B0603050302020204" pitchFamily="34" charset="0"/>
                <a:ea typeface="Arial-Rounded" pitchFamily="34" charset="0"/>
                <a:cs typeface="Arial-SGK-TV" pitchFamily="2" charset="0"/>
              </a:rPr>
              <a:t>Hải âu có thể bay vưĜ cả đại dương</a:t>
            </a:r>
            <a:endParaRPr lang="en-US" sz="3600" b="1" dirty="0">
              <a:solidFill>
                <a:srgbClr val="7030A0"/>
              </a:solidFill>
              <a:latin typeface="HP001 4 hàng" panose="020B0603050302020204" pitchFamily="34" charset="0"/>
              <a:ea typeface="Arial-Rounded" pitchFamily="34" charset="0"/>
              <a:cs typeface="Arial-SGK-TV" pitchFamily="2" charset="0"/>
            </a:endParaRPr>
          </a:p>
        </p:txBody>
      </p:sp>
      <p:sp>
        <p:nvSpPr>
          <p:cNvPr id="14" name="Rectangle 13"/>
          <p:cNvSpPr/>
          <p:nvPr/>
        </p:nvSpPr>
        <p:spPr>
          <a:xfrm>
            <a:off x="0" y="2678388"/>
            <a:ext cx="3105993" cy="646331"/>
          </a:xfrm>
          <a:prstGeom prst="rect">
            <a:avLst/>
          </a:prstGeom>
        </p:spPr>
        <p:txBody>
          <a:bodyPr wrap="square">
            <a:spAutoFit/>
          </a:bodyPr>
          <a:lstStyle/>
          <a:p>
            <a:r>
              <a:rPr lang="en-US" sz="3600" b="1">
                <a:solidFill>
                  <a:srgbClr val="7030A0"/>
                </a:solidFill>
                <a:latin typeface="HP001 4 hàng" panose="020B0603050302020204" pitchFamily="34" charset="0"/>
                <a:ea typeface="Arial-Rounded" pitchFamily="34" charset="0"/>
                <a:cs typeface="Arial-SGK-TV" pitchFamily="2" charset="0"/>
              </a:rPr>
              <a:t>mênh mông.</a:t>
            </a:r>
            <a:endParaRPr lang="en-US" sz="3600" b="1" dirty="0">
              <a:solidFill>
                <a:srgbClr val="7030A0"/>
              </a:solidFill>
              <a:latin typeface="HP001 4 hàng" panose="020B0603050302020204" pitchFamily="34" charset="0"/>
              <a:ea typeface="Arial-Rounded" pitchFamily="34" charset="0"/>
              <a:cs typeface="Arial-SGK-TV" pitchFamily="2" charset="0"/>
            </a:endParaRPr>
          </a:p>
        </p:txBody>
      </p:sp>
      <p:grpSp>
        <p:nvGrpSpPr>
          <p:cNvPr id="3" name="Group 2"/>
          <p:cNvGrpSpPr/>
          <p:nvPr/>
        </p:nvGrpSpPr>
        <p:grpSpPr>
          <a:xfrm>
            <a:off x="528320" y="145861"/>
            <a:ext cx="7857647" cy="484059"/>
            <a:chOff x="528320" y="145861"/>
            <a:chExt cx="7857647" cy="484059"/>
          </a:xfrm>
        </p:grpSpPr>
        <p:sp>
          <p:nvSpPr>
            <p:cNvPr id="4" name="矩形 8">
              <a:extLst>
                <a:ext uri="{FF2B5EF4-FFF2-40B4-BE49-F238E27FC236}">
                  <a16:creationId xmlns:a16="http://schemas.microsoft.com/office/drawing/2014/main" id="{DAECB3AA-DE44-4B2E-8E42-EC1E254E3EC5}"/>
                </a:ext>
              </a:extLst>
            </p:cNvPr>
            <p:cNvSpPr/>
            <p:nvPr/>
          </p:nvSpPr>
          <p:spPr>
            <a:xfrm>
              <a:off x="912699" y="145861"/>
              <a:ext cx="7473268" cy="461665"/>
            </a:xfrm>
            <a:prstGeom prst="rect">
              <a:avLst/>
            </a:prstGeom>
          </p:spPr>
          <p:txBody>
            <a:bodyPr wrap="square">
              <a:spAutoFit/>
            </a:bodyPr>
            <a:lstStyle/>
            <a:p>
              <a:r>
                <a:rPr lang="en-US" altLang="zh-CN" sz="2400" dirty="0" err="1">
                  <a:latin typeface="Arial-SGK-TV" pitchFamily="2" charset="0"/>
                  <a:ea typeface="Arial-Rounded" panose="020B0500000000000000" pitchFamily="34" charset="-93"/>
                  <a:cs typeface="Arial-SGK-TV" pitchFamily="2" charset="0"/>
                  <a:sym typeface="+mn-lt"/>
                </a:rPr>
                <a:t>Viết</a:t>
              </a:r>
              <a:r>
                <a:rPr lang="en-US" altLang="zh-CN" sz="2400" dirty="0">
                  <a:latin typeface="Arial-SGK-TV" pitchFamily="2" charset="0"/>
                  <a:ea typeface="Arial-Rounded" panose="020B0500000000000000" pitchFamily="34" charset="-93"/>
                  <a:cs typeface="Arial-SGK-TV" pitchFamily="2" charset="0"/>
                  <a:sym typeface="+mn-lt"/>
                </a:rPr>
                <a:t> </a:t>
              </a:r>
              <a:r>
                <a:rPr lang="en-US" altLang="zh-CN" sz="2400" dirty="0" err="1">
                  <a:latin typeface="Arial-SGK-TV" pitchFamily="2" charset="0"/>
                  <a:ea typeface="Arial-Rounded" panose="020B0500000000000000" pitchFamily="34" charset="-93"/>
                  <a:cs typeface="Arial-SGK-TV" pitchFamily="2" charset="0"/>
                  <a:sym typeface="+mn-lt"/>
                </a:rPr>
                <a:t>câu</a:t>
              </a:r>
              <a:r>
                <a:rPr lang="en-US" altLang="zh-CN" sz="2400" dirty="0">
                  <a:latin typeface="Arial-SGK-TV" pitchFamily="2" charset="0"/>
                  <a:ea typeface="Arial-Rounded" panose="020B0500000000000000" pitchFamily="34" charset="-93"/>
                  <a:cs typeface="Arial-SGK-TV" pitchFamily="2" charset="0"/>
                  <a:sym typeface="+mn-lt"/>
                </a:rPr>
                <a:t> </a:t>
              </a:r>
              <a:r>
                <a:rPr lang="en-US" altLang="zh-CN" sz="2400" dirty="0" err="1">
                  <a:latin typeface="Arial-SGK-TV" pitchFamily="2" charset="0"/>
                  <a:ea typeface="Arial-Rounded" panose="020B0500000000000000" pitchFamily="34" charset="-93"/>
                  <a:cs typeface="Arial-SGK-TV" pitchFamily="2" charset="0"/>
                  <a:sym typeface="+mn-lt"/>
                </a:rPr>
                <a:t>trả</a:t>
              </a:r>
              <a:r>
                <a:rPr lang="en-US" altLang="zh-CN" sz="2400" dirty="0">
                  <a:latin typeface="Arial-SGK-TV" pitchFamily="2" charset="0"/>
                  <a:ea typeface="Arial-Rounded" panose="020B0500000000000000" pitchFamily="34" charset="-93"/>
                  <a:cs typeface="Arial-SGK-TV" pitchFamily="2" charset="0"/>
                  <a:sym typeface="+mn-lt"/>
                </a:rPr>
                <a:t> </a:t>
              </a:r>
              <a:r>
                <a:rPr lang="en-US" altLang="zh-CN" sz="2400" dirty="0" err="1">
                  <a:latin typeface="Arial-SGK-TV" pitchFamily="2" charset="0"/>
                  <a:ea typeface="Arial-Rounded" panose="020B0500000000000000" pitchFamily="34" charset="-93"/>
                  <a:cs typeface="Arial-SGK-TV" pitchFamily="2" charset="0"/>
                  <a:sym typeface="+mn-lt"/>
                </a:rPr>
                <a:t>lời</a:t>
              </a:r>
              <a:r>
                <a:rPr lang="en-US" altLang="zh-CN" sz="2400" dirty="0">
                  <a:latin typeface="Arial-SGK-TV" pitchFamily="2" charset="0"/>
                  <a:ea typeface="Arial-Rounded" panose="020B0500000000000000" pitchFamily="34" charset="-93"/>
                  <a:cs typeface="Arial-SGK-TV" pitchFamily="2" charset="0"/>
                  <a:sym typeface="+mn-lt"/>
                </a:rPr>
                <a:t> </a:t>
              </a:r>
              <a:r>
                <a:rPr lang="en-US" altLang="zh-CN" sz="2400" dirty="0" err="1">
                  <a:latin typeface="Arial-SGK-TV" pitchFamily="2" charset="0"/>
                  <a:ea typeface="Arial-Rounded" panose="020B0500000000000000" pitchFamily="34" charset="-93"/>
                  <a:cs typeface="Arial-SGK-TV" pitchFamily="2" charset="0"/>
                  <a:sym typeface="+mn-lt"/>
                </a:rPr>
                <a:t>cho</a:t>
              </a:r>
              <a:r>
                <a:rPr lang="en-US" altLang="zh-CN" sz="2400" dirty="0">
                  <a:latin typeface="Arial-SGK-TV" pitchFamily="2" charset="0"/>
                  <a:ea typeface="Arial-Rounded" panose="020B0500000000000000" pitchFamily="34" charset="-93"/>
                  <a:cs typeface="Arial-SGK-TV" pitchFamily="2" charset="0"/>
                  <a:sym typeface="+mn-lt"/>
                </a:rPr>
                <a:t> </a:t>
              </a:r>
              <a:r>
                <a:rPr lang="en-US" altLang="zh-CN" sz="2400" dirty="0" err="1">
                  <a:latin typeface="Arial-SGK-TV" pitchFamily="2" charset="0"/>
                  <a:ea typeface="Arial-Rounded" panose="020B0500000000000000" pitchFamily="34" charset="-93"/>
                  <a:cs typeface="Arial-SGK-TV" pitchFamily="2" charset="0"/>
                  <a:sym typeface="+mn-lt"/>
                </a:rPr>
                <a:t>câu</a:t>
              </a:r>
              <a:r>
                <a:rPr lang="en-US" altLang="zh-CN" sz="2400" dirty="0">
                  <a:latin typeface="Arial-SGK-TV" pitchFamily="2" charset="0"/>
                  <a:ea typeface="Arial-Rounded" panose="020B0500000000000000" pitchFamily="34" charset="-93"/>
                  <a:cs typeface="Arial-SGK-TV" pitchFamily="2" charset="0"/>
                  <a:sym typeface="+mn-lt"/>
                </a:rPr>
                <a:t> </a:t>
              </a:r>
              <a:r>
                <a:rPr lang="en-US" altLang="zh-CN" sz="2400" dirty="0" err="1">
                  <a:latin typeface="Arial-SGK-TV" pitchFamily="2" charset="0"/>
                  <a:ea typeface="Arial-Rounded" panose="020B0500000000000000" pitchFamily="34" charset="-93"/>
                  <a:cs typeface="Arial-SGK-TV" pitchFamily="2" charset="0"/>
                  <a:sym typeface="+mn-lt"/>
                </a:rPr>
                <a:t>hỏi</a:t>
              </a:r>
              <a:r>
                <a:rPr lang="en-US" altLang="zh-CN" sz="2400" dirty="0">
                  <a:latin typeface="Arial-SGK-TV" pitchFamily="2" charset="0"/>
                  <a:ea typeface="Arial-Rounded" panose="020B0500000000000000" pitchFamily="34" charset="-93"/>
                  <a:cs typeface="Arial-SGK-TV" pitchFamily="2" charset="0"/>
                  <a:sym typeface="+mn-lt"/>
                </a:rPr>
                <a:t> a ở </a:t>
              </a:r>
              <a:r>
                <a:rPr lang="en-US" altLang="zh-CN" sz="2400" dirty="0" err="1">
                  <a:latin typeface="Arial-SGK-TV" pitchFamily="2" charset="0"/>
                  <a:ea typeface="Arial-Rounded" panose="020B0500000000000000" pitchFamily="34" charset="-93"/>
                  <a:cs typeface="Arial-SGK-TV" pitchFamily="2" charset="0"/>
                  <a:sym typeface="+mn-lt"/>
                </a:rPr>
                <a:t>mục</a:t>
              </a:r>
              <a:r>
                <a:rPr lang="en-US" altLang="zh-CN" sz="2400" dirty="0">
                  <a:latin typeface="Arial-SGK-TV" pitchFamily="2" charset="0"/>
                  <a:ea typeface="Arial-Rounded" panose="020B0500000000000000" pitchFamily="34" charset="-93"/>
                  <a:cs typeface="Arial-SGK-TV" pitchFamily="2" charset="0"/>
                  <a:sym typeface="+mn-lt"/>
                </a:rPr>
                <a:t> 3</a:t>
              </a:r>
              <a:endParaRPr lang="zh-CN" altLang="en-US" sz="2400" b="1" dirty="0">
                <a:latin typeface="Arial-SGK-TV" pitchFamily="2" charset="0"/>
                <a:ea typeface="Arial-Rounded" panose="020B0500000000000000" pitchFamily="34" charset="-93"/>
                <a:cs typeface="Arial-SGK-TV" pitchFamily="2" charset="0"/>
                <a:sym typeface="+mn-lt"/>
              </a:endParaRPr>
            </a:p>
          </p:txBody>
        </p:sp>
        <p:sp>
          <p:nvSpPr>
            <p:cNvPr id="2" name="Oval 1"/>
            <p:cNvSpPr/>
            <p:nvPr/>
          </p:nvSpPr>
          <p:spPr>
            <a:xfrm>
              <a:off x="528320" y="145861"/>
              <a:ext cx="497840" cy="48405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SGK-TV" pitchFamily="2" charset="0"/>
                  <a:cs typeface="Arial-SGK-TV" pitchFamily="2" charset="0"/>
                </a:rPr>
                <a:t>4</a:t>
              </a:r>
            </a:p>
          </p:txBody>
        </p:sp>
      </p:grpSp>
      <p:sp>
        <p:nvSpPr>
          <p:cNvPr id="13" name="Rectangle 12"/>
          <p:cNvSpPr/>
          <p:nvPr/>
        </p:nvSpPr>
        <p:spPr>
          <a:xfrm>
            <a:off x="584867" y="3361038"/>
            <a:ext cx="7801100" cy="646331"/>
          </a:xfrm>
          <a:prstGeom prst="rect">
            <a:avLst/>
          </a:prstGeom>
        </p:spPr>
        <p:txBody>
          <a:bodyPr wrap="square">
            <a:spAutoFit/>
          </a:bodyPr>
          <a:lstStyle/>
          <a:p>
            <a:r>
              <a:rPr lang="en-US" sz="3600" b="1">
                <a:solidFill>
                  <a:srgbClr val="7030A0"/>
                </a:solidFill>
                <a:latin typeface="HP001 4 hàng" panose="020B0603050302020204" pitchFamily="34" charset="0"/>
                <a:ea typeface="Arial-Rounded" pitchFamily="34" charset="0"/>
                <a:cs typeface="Arial-SGK-TV" pitchFamily="2" charset="0"/>
              </a:rPr>
              <a:t>Ngoài bay xa, hải âu còn b</a:t>
            </a:r>
            <a:r>
              <a:rPr lang="el-GR" sz="3600" b="1">
                <a:solidFill>
                  <a:srgbClr val="7030A0"/>
                </a:solidFill>
                <a:latin typeface="HP001 4 hàng" panose="020B0603050302020204" pitchFamily="34" charset="0"/>
                <a:ea typeface="Arial-Rounded" pitchFamily="34" charset="0"/>
                <a:cs typeface="Arial-SGK-TV" pitchFamily="2" charset="0"/>
              </a:rPr>
              <a:t>Π</a:t>
            </a:r>
            <a:r>
              <a:rPr lang="en-US" sz="3600" b="1">
                <a:solidFill>
                  <a:srgbClr val="7030A0"/>
                </a:solidFill>
                <a:latin typeface="HP001 4 hàng" panose="020B0603050302020204" pitchFamily="34" charset="0"/>
                <a:ea typeface="Arial-Rounded" pitchFamily="34" charset="0"/>
                <a:cs typeface="Arial-SGK-TV" pitchFamily="2" charset="0"/>
              </a:rPr>
              <a:t> ǟất giỏi.</a:t>
            </a:r>
            <a:endParaRPr lang="en-US" sz="3600" b="1" dirty="0">
              <a:solidFill>
                <a:srgbClr val="7030A0"/>
              </a:solidFill>
              <a:latin typeface="HP001 4 hàng" panose="020B0603050302020204" pitchFamily="34" charset="0"/>
              <a:ea typeface="Arial-Rounded" pitchFamily="34" charset="0"/>
              <a:cs typeface="Arial-SGK-TV" pitchFamily="2" charset="0"/>
            </a:endParaRPr>
          </a:p>
        </p:txBody>
      </p:sp>
      <p:cxnSp>
        <p:nvCxnSpPr>
          <p:cNvPr id="7" name="Straight Connector 6"/>
          <p:cNvCxnSpPr/>
          <p:nvPr/>
        </p:nvCxnSpPr>
        <p:spPr>
          <a:xfrm>
            <a:off x="332319" y="2222090"/>
            <a:ext cx="18627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2486" y="3601838"/>
            <a:ext cx="18627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6" presetClass="entr" presetSubtype="2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p:bldP spid="6" grpId="0"/>
      <p:bldP spid="1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202644"/>
            <a:ext cx="9143999" cy="5346144"/>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Loài</a:t>
            </a:r>
            <a:r>
              <a:rPr lang="en-US" altLang="zh-CN" sz="2800" b="1" dirty="0">
                <a:solidFill>
                  <a:srgbClr val="F14420"/>
                </a:solidFill>
                <a:latin typeface="Arial-SGK-TV" pitchFamily="2" charset="0"/>
                <a:ea typeface="Arial-Rounded" panose="020B0500000000000000" pitchFamily="34" charset="-93"/>
                <a:cs typeface="Arial-SGK-TV" pitchFamily="2" charset="0"/>
                <a:sym typeface="+mn-lt"/>
              </a:rPr>
              <a:t> </a:t>
            </a: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chim</a:t>
            </a:r>
            <a:r>
              <a:rPr lang="en-US" altLang="zh-CN" sz="2800" b="1" dirty="0">
                <a:solidFill>
                  <a:srgbClr val="F14420"/>
                </a:solidFill>
                <a:latin typeface="Arial-SGK-TV" pitchFamily="2" charset="0"/>
                <a:ea typeface="Arial-Rounded" panose="020B0500000000000000" pitchFamily="34" charset="-93"/>
                <a:cs typeface="Arial-SGK-TV" pitchFamily="2" charset="0"/>
                <a:sym typeface="+mn-lt"/>
              </a:rPr>
              <a:t> </a:t>
            </a: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của</a:t>
            </a:r>
            <a:r>
              <a:rPr lang="en-US" altLang="zh-CN" sz="2800" b="1" dirty="0">
                <a:solidFill>
                  <a:srgbClr val="F14420"/>
                </a:solidFill>
                <a:latin typeface="Arial-SGK-TV" pitchFamily="2" charset="0"/>
                <a:ea typeface="Arial-Rounded" panose="020B0500000000000000" pitchFamily="34" charset="-93"/>
                <a:cs typeface="Arial-SGK-TV" pitchFamily="2" charset="0"/>
                <a:sym typeface="+mn-lt"/>
              </a:rPr>
              <a:t> </a:t>
            </a: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biển</a:t>
            </a:r>
            <a:r>
              <a:rPr lang="en-US" altLang="zh-CN" sz="2800" b="1" dirty="0">
                <a:solidFill>
                  <a:srgbClr val="F14420"/>
                </a:solidFill>
                <a:latin typeface="Arial-SGK-TV" pitchFamily="2" charset="0"/>
                <a:ea typeface="Arial-Rounded" panose="020B0500000000000000" pitchFamily="34" charset="-93"/>
                <a:cs typeface="Arial-SGK-TV" pitchFamily="2" charset="0"/>
                <a:sym typeface="+mn-lt"/>
              </a:rPr>
              <a:t> </a:t>
            </a:r>
            <a:r>
              <a:rPr lang="en-US" altLang="zh-CN" sz="2800" b="1" dirty="0" err="1">
                <a:solidFill>
                  <a:srgbClr val="F14420"/>
                </a:solidFill>
                <a:latin typeface="Arial-SGK-TV" pitchFamily="2" charset="0"/>
                <a:ea typeface="Arial-Rounded" panose="020B0500000000000000" pitchFamily="34" charset="-93"/>
                <a:cs typeface="Arial-SGK-TV" pitchFamily="2" charset="0"/>
                <a:sym typeface="+mn-lt"/>
              </a:rPr>
              <a:t>cả</a:t>
            </a:r>
            <a:endParaRPr lang="en-US" altLang="zh-CN" sz="2800" b="1" dirty="0">
              <a:solidFill>
                <a:srgbClr val="F14420"/>
              </a:solidFill>
              <a:latin typeface="Arial-SGK-TV" pitchFamily="2" charset="0"/>
              <a:ea typeface="Arial-Rounded" panose="020B0500000000000000" pitchFamily="34" charset="-93"/>
              <a:cs typeface="Arial-SGK-TV" pitchFamily="2" charset="0"/>
              <a:sym typeface="+mn-lt"/>
            </a:endParaRPr>
          </a:p>
          <a:p>
            <a:pPr algn="just"/>
            <a:r>
              <a:rPr lang="en-US" altLang="zh-CN" sz="2800" dirty="0">
                <a:solidFill>
                  <a:srgbClr val="679C3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Hải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âu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là</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loài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chim</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của</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biển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cả</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có</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sải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cánh</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lớn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nên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có</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thể</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bay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rất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xa</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vượt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qua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cả</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những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đại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dương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mênh</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mông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Hải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âu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còn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bơi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rất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giỏi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nhờ</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chân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của</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có</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màng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như</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chân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vịt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a:t>
            </a:r>
          </a:p>
          <a:p>
            <a:pPr algn="just"/>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Hải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âu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bay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suốt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ngày</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trên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mặt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biển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err="1">
                <a:solidFill>
                  <a:schemeClr val="tx1"/>
                </a:solidFill>
                <a:latin typeface="Arial-SGK-TV" pitchFamily="2" charset="0"/>
                <a:ea typeface="Arial-Rounded" panose="020B0500000000000000" pitchFamily="34" charset="-93"/>
                <a:cs typeface="Arial-SGK-TV" pitchFamily="2" charset="0"/>
                <a:sym typeface="+mn-lt"/>
              </a:rPr>
              <a:t>Đôi</a:t>
            </a:r>
            <a:r>
              <a:rPr lang="en-US" altLang="zh-CN" sz="2800">
                <a:solidFill>
                  <a:schemeClr val="tx1"/>
                </a:solidFill>
                <a:latin typeface="Arial-SGK-TV" pitchFamily="2" charset="0"/>
                <a:ea typeface="Arial-Rounded" panose="020B0500000000000000" pitchFamily="34" charset="-93"/>
                <a:cs typeface="Arial-SGK-TV" pitchFamily="2" charset="0"/>
                <a:sym typeface="+mn-lt"/>
              </a:rPr>
              <a:t> khi,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đậu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trên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mặt</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nước</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dập</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dềnh</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Khi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trời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sắp</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có</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bão</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bay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thành</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đàn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tìm</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nơi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trú</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ẩn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Vì</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vậy</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hải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âu</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được</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gọi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là</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loài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chim</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báo</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bão</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Chúng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cũng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được</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coi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là</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bạn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của</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những</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người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đi</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 </a:t>
            </a:r>
            <a:r>
              <a:rPr lang="en-US" altLang="zh-CN" sz="2800" dirty="0" err="1">
                <a:solidFill>
                  <a:schemeClr val="tx1"/>
                </a:solidFill>
                <a:latin typeface="Arial-SGK-TV" pitchFamily="2" charset="0"/>
                <a:ea typeface="Arial-Rounded" panose="020B0500000000000000" pitchFamily="34" charset="-93"/>
                <a:cs typeface="Arial-SGK-TV" pitchFamily="2" charset="0"/>
                <a:sym typeface="+mn-lt"/>
              </a:rPr>
              <a:t>biển</a:t>
            </a:r>
            <a:r>
              <a:rPr lang="en-US" altLang="zh-CN" sz="2800" dirty="0">
                <a:solidFill>
                  <a:schemeClr val="tx1"/>
                </a:solidFill>
                <a:latin typeface="Arial-SGK-TV" pitchFamily="2" charset="0"/>
                <a:ea typeface="Arial-Rounded" panose="020B0500000000000000" pitchFamily="34" charset="-93"/>
                <a:cs typeface="Arial-SGK-TV" pitchFamily="2" charset="0"/>
                <a:sym typeface="+mn-lt"/>
              </a:rPr>
              <a:t>.</a:t>
            </a:r>
          </a:p>
          <a:p>
            <a:pPr algn="r"/>
            <a:r>
              <a:rPr lang="en-US" altLang="zh-CN" sz="2800">
                <a:solidFill>
                  <a:srgbClr val="679C31"/>
                </a:solidFill>
                <a:latin typeface="Arial-SGK-TV" pitchFamily="2" charset="0"/>
                <a:ea typeface="Arial-Rounded" panose="020B0500000000000000" pitchFamily="34" charset="-93"/>
                <a:cs typeface="Arial-SGK-TV" pitchFamily="2" charset="0"/>
                <a:sym typeface="+mn-lt"/>
              </a:rPr>
              <a:t>                                                      </a:t>
            </a:r>
            <a:r>
              <a:rPr lang="en-US" altLang="zh-CN" sz="2000" i="1">
                <a:solidFill>
                  <a:schemeClr val="tx1"/>
                </a:solidFill>
                <a:latin typeface="Arial-SGK-TV" pitchFamily="2" charset="0"/>
                <a:ea typeface="Arial-Rounded" panose="020B0500000000000000" pitchFamily="34" charset="-93"/>
                <a:cs typeface="Arial-SGK-TV" pitchFamily="2" charset="0"/>
                <a:sym typeface="+mn-lt"/>
              </a:rPr>
              <a:t>(Trung </a:t>
            </a:r>
            <a:r>
              <a:rPr lang="en-US" altLang="zh-CN" sz="2000" i="1" err="1">
                <a:solidFill>
                  <a:schemeClr val="tx1"/>
                </a:solidFill>
                <a:latin typeface="Arial-SGK-TV" pitchFamily="2" charset="0"/>
                <a:ea typeface="Arial-Rounded" panose="020B0500000000000000" pitchFamily="34" charset="-93"/>
                <a:cs typeface="Arial-SGK-TV" pitchFamily="2" charset="0"/>
                <a:sym typeface="+mn-lt"/>
              </a:rPr>
              <a:t>Nguyên</a:t>
            </a:r>
            <a:r>
              <a:rPr lang="en-US" altLang="zh-CN" sz="2000" i="1">
                <a:solidFill>
                  <a:schemeClr val="tx1"/>
                </a:solidFill>
                <a:latin typeface="Arial-SGK-TV" pitchFamily="2" charset="0"/>
                <a:ea typeface="Arial-Rounded" panose="020B0500000000000000" pitchFamily="34" charset="-93"/>
                <a:cs typeface="Arial-SGK-TV" pitchFamily="2" charset="0"/>
                <a:sym typeface="+mn-lt"/>
              </a:rPr>
              <a:t>)</a:t>
            </a:r>
            <a:r>
              <a:rPr lang="en-US" altLang="zh-CN" sz="2800">
                <a:solidFill>
                  <a:srgbClr val="679C31"/>
                </a:solidFill>
                <a:latin typeface="Arial-SGK-TV" pitchFamily="2" charset="0"/>
                <a:ea typeface="Arial-Rounded" panose="020B0500000000000000" pitchFamily="34" charset="-93"/>
                <a:cs typeface="Arial-SGK-TV" pitchFamily="2" charset="0"/>
                <a:sym typeface="+mn-lt"/>
              </a:rPr>
              <a:t>         </a:t>
            </a:r>
            <a:endParaRPr lang="zh-CN" altLang="en-US" sz="2800" dirty="0">
              <a:solidFill>
                <a:srgbClr val="F14420"/>
              </a:solidFill>
              <a:latin typeface="Arial-SGK-TV" pitchFamily="2" charset="0"/>
              <a:ea typeface="Arial-Rounded" panose="020B0500000000000000" pitchFamily="34" charset="-93"/>
              <a:cs typeface="Arial-SGK-TV" pitchFamily="2" charset="0"/>
              <a:sym typeface="+mn-lt"/>
            </a:endParaRPr>
          </a:p>
        </p:txBody>
      </p:sp>
    </p:spTree>
    <p:extLst>
      <p:ext uri="{BB962C8B-B14F-4D97-AF65-F5344CB8AC3E}">
        <p14:creationId xmlns:p14="http://schemas.microsoft.com/office/powerpoint/2010/main" val="3236979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BBF27-AEA7-4E39-9873-833F6E66B524}">
  <ds:schemaRefs>
    <ds:schemaRef ds:uri="http://purl.org/dc/terms/"/>
    <ds:schemaRef ds:uri="http://purl.org/dc/elements/1.1/"/>
    <ds:schemaRef ds:uri="2954521b-b4ab-4ce3-8aa8-8bfa99a4c36e"/>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843</TotalTime>
  <Words>536</Words>
  <Application>Microsoft Office PowerPoint</Application>
  <PresentationFormat>Trình chiếu Trên màn hình (16:9)</PresentationFormat>
  <Paragraphs>39</Paragraphs>
  <Slides>7</Slides>
  <Notes>0</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7</vt:i4>
      </vt:variant>
    </vt:vector>
  </HeadingPairs>
  <TitlesOfParts>
    <vt:vector size="17" baseType="lpstr">
      <vt:lpstr>HP001 4 hàng</vt:lpstr>
      <vt:lpstr>Calibri</vt:lpstr>
      <vt:lpstr>Arial-Rounded</vt:lpstr>
      <vt:lpstr>Arial-SGK-TV</vt:lpstr>
      <vt:lpstr>Calibri Light</vt:lpstr>
      <vt:lpstr>Times New Roman</vt:lpstr>
      <vt:lpstr>Arial</vt:lpstr>
      <vt:lpstr>Arial Rounded MT Bold</vt:lpstr>
      <vt:lpstr>Roboto Black</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10</cp:lastModifiedBy>
  <cp:revision>82</cp:revision>
  <dcterms:created xsi:type="dcterms:W3CDTF">2020-08-13T09:19:08Z</dcterms:created>
  <dcterms:modified xsi:type="dcterms:W3CDTF">2023-04-03T03:55:15Z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