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326" r:id="rId3"/>
    <p:sldId id="327" r:id="rId4"/>
    <p:sldId id="328" r:id="rId5"/>
    <p:sldId id="329" r:id="rId6"/>
    <p:sldId id="330" r:id="rId7"/>
    <p:sldId id="331" r:id="rId8"/>
    <p:sldId id="265" r:id="rId9"/>
    <p:sldId id="332" r:id="rId10"/>
    <p:sldId id="270" r:id="rId11"/>
    <p:sldId id="333" r:id="rId12"/>
    <p:sldId id="317" r:id="rId13"/>
    <p:sldId id="340" r:id="rId14"/>
    <p:sldId id="319" r:id="rId15"/>
    <p:sldId id="278" r:id="rId16"/>
    <p:sldId id="284" r:id="rId17"/>
    <p:sldId id="33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AE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28" autoAdjust="0"/>
    <p:restoredTop sz="94667" autoAdjust="0"/>
  </p:normalViewPr>
  <p:slideViewPr>
    <p:cSldViewPr snapToGrid="0">
      <p:cViewPr varScale="1">
        <p:scale>
          <a:sx n="85" d="100"/>
          <a:sy n="85" d="100"/>
        </p:scale>
        <p:origin x="95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706F9-C439-4481-AFCF-7643BC0572CB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4EA0B-B6F4-4E64-8746-DB65ED2B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03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B5B23-AD8B-4E84-AD21-A9BF9EFA0E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3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B5B23-AD8B-4E84-AD21-A9BF9EFA0E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21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4EA0B-B6F4-4E64-8746-DB65ED2B8F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43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4EA0B-B6F4-4E64-8746-DB65ED2B8F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45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4EA0B-B6F4-4E64-8746-DB65ED2B8F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16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DA5973-EE69-45C1-8483-414855C3C1C5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303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9188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1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1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11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202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790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18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88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844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1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528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0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86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80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076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03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70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03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198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78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15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8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291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3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81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0ABA-8707-483E-90E8-6CCD5F1B96D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16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0ABA-8707-483E-90E8-6CCD5F1B96D3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D8EC1-1D51-4DB9-85C2-553F32613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0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38E5E-3A53-4A62-8410-F8E9596C49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B30E-3913-4109-8943-9DE3B48409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28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wmf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6.xml"/><Relationship Id="rId1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14.xml"/><Relationship Id="rId6" Type="http://schemas.openxmlformats.org/officeDocument/2006/relationships/slide" Target="slide5.xml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slide" Target="slide7.xml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microsoft.com/office/2007/relationships/hdphoto" Target="../media/hdphoto5.wdp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microsoft.com/office/2007/relationships/hdphoto" Target="../media/hdphoto4.wdp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534" y="894081"/>
            <a:ext cx="8480213" cy="6667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733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90033" y="3039149"/>
            <a:ext cx="2892651" cy="748988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4267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2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267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982633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A0B393-F0E7-4836-A2D8-F669DB76FECB}"/>
              </a:ext>
            </a:extLst>
          </p:cNvPr>
          <p:cNvSpPr/>
          <p:nvPr/>
        </p:nvSpPr>
        <p:spPr>
          <a:xfrm>
            <a:off x="262597" y="318869"/>
            <a:ext cx="11591779" cy="61522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ounded Rectangle 4"/>
          <p:cNvSpPr/>
          <p:nvPr/>
        </p:nvSpPr>
        <p:spPr>
          <a:xfrm>
            <a:off x="3856384" y="2279374"/>
            <a:ext cx="4094921" cy="2173357"/>
          </a:xfrm>
          <a:prstGeom prst="roundRect">
            <a:avLst/>
          </a:prstGeom>
          <a:solidFill>
            <a:srgbClr val="009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bg1"/>
                </a:solidFill>
              </a:rPr>
              <a:t>Đọc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61448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D417438A-F1AB-F34D-492D-E0D6FC0DD3F7}"/>
              </a:ext>
            </a:extLst>
          </p:cNvPr>
          <p:cNvSpPr/>
          <p:nvPr/>
        </p:nvSpPr>
        <p:spPr>
          <a:xfrm>
            <a:off x="213360" y="228600"/>
            <a:ext cx="11765280" cy="64828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56617" r="78092" b="39994"/>
          <a:stretch/>
        </p:blipFill>
        <p:spPr>
          <a:xfrm>
            <a:off x="927947" y="402567"/>
            <a:ext cx="1622108" cy="5943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8511" y="1091871"/>
            <a:ext cx="11472864" cy="686341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4000" dirty="0">
                <a:latin typeface="Arial-SGK-TV" pitchFamily="2" charset="0"/>
                <a:cs typeface="Arial-SGK-TV" pitchFamily="2" charset="0"/>
              </a:rPr>
              <a:t>Làm anh khó đấy</a:t>
            </a:r>
            <a:br>
              <a:rPr lang="vi-VN" sz="4000" dirty="0">
                <a:latin typeface="Arial-SGK-TV" pitchFamily="2" charset="0"/>
                <a:cs typeface="Arial-SGK-TV" pitchFamily="2" charset="0"/>
              </a:rPr>
            </a:br>
            <a:r>
              <a:rPr lang="vi-VN" sz="4000" dirty="0">
                <a:latin typeface="Arial-SGK-TV" pitchFamily="2" charset="0"/>
                <a:cs typeface="Arial-SGK-TV" pitchFamily="2" charset="0"/>
              </a:rPr>
              <a:t>Phải đâu chuyện đùa</a:t>
            </a:r>
            <a:br>
              <a:rPr lang="vi-VN" sz="4000" dirty="0">
                <a:latin typeface="Arial-SGK-TV" pitchFamily="2" charset="0"/>
                <a:cs typeface="Arial-SGK-TV" pitchFamily="2" charset="0"/>
              </a:rPr>
            </a:br>
            <a:r>
              <a:rPr lang="vi-VN" sz="4000" dirty="0">
                <a:latin typeface="Arial-SGK-TV" pitchFamily="2" charset="0"/>
                <a:cs typeface="Arial-SGK-TV" pitchFamily="2" charset="0"/>
              </a:rPr>
              <a:t>Với em gái bé</a:t>
            </a:r>
            <a:br>
              <a:rPr lang="vi-VN" sz="4000" dirty="0">
                <a:latin typeface="Arial-SGK-TV" pitchFamily="2" charset="0"/>
                <a:cs typeface="Arial-SGK-TV" pitchFamily="2" charset="0"/>
              </a:rPr>
            </a:br>
            <a:r>
              <a:rPr lang="vi-VN" sz="4000" dirty="0">
                <a:latin typeface="Arial-SGK-TV" pitchFamily="2" charset="0"/>
                <a:cs typeface="Arial-SGK-TV" pitchFamily="2" charset="0"/>
              </a:rPr>
              <a:t>Phải “người lớn” cơ.</a:t>
            </a:r>
            <a:br>
              <a:rPr lang="vi-VN" sz="4000" dirty="0">
                <a:latin typeface="Arial-SGK-TV" pitchFamily="2" charset="0"/>
                <a:cs typeface="Arial-SGK-TV" pitchFamily="2" charset="0"/>
              </a:rPr>
            </a:br>
            <a:br>
              <a:rPr lang="vi-VN" sz="4000" dirty="0">
                <a:latin typeface="Arial-SGK-TV" pitchFamily="2" charset="0"/>
                <a:cs typeface="Arial-SGK-TV" pitchFamily="2" charset="0"/>
              </a:rPr>
            </a:br>
            <a:r>
              <a:rPr lang="vi-VN" sz="4000" dirty="0">
                <a:latin typeface="Arial-SGK-TV" pitchFamily="2" charset="0"/>
                <a:cs typeface="Arial-SGK-TV" pitchFamily="2" charset="0"/>
              </a:rPr>
              <a:t>Khi em bé khóc</a:t>
            </a:r>
            <a:br>
              <a:rPr lang="vi-VN" sz="4000" dirty="0">
                <a:latin typeface="Arial-SGK-TV" pitchFamily="2" charset="0"/>
                <a:cs typeface="Arial-SGK-TV" pitchFamily="2" charset="0"/>
              </a:rPr>
            </a:br>
            <a:r>
              <a:rPr lang="vi-VN" sz="4000" dirty="0">
                <a:latin typeface="Arial-SGK-TV" pitchFamily="2" charset="0"/>
                <a:cs typeface="Arial-SGK-TV" pitchFamily="2" charset="0"/>
              </a:rPr>
              <a:t>Anh phải dỗ dành</a:t>
            </a:r>
            <a:br>
              <a:rPr lang="vi-VN" sz="4000" dirty="0">
                <a:latin typeface="Arial-SGK-TV" pitchFamily="2" charset="0"/>
                <a:cs typeface="Arial-SGK-TV" pitchFamily="2" charset="0"/>
              </a:rPr>
            </a:br>
            <a:r>
              <a:rPr lang="vi-VN" sz="4000" dirty="0">
                <a:latin typeface="Arial-SGK-TV" pitchFamily="2" charset="0"/>
                <a:cs typeface="Arial-SGK-TV" pitchFamily="2" charset="0"/>
              </a:rPr>
              <a:t>Nếu em bé ngã</a:t>
            </a:r>
            <a:br>
              <a:rPr lang="vi-VN" sz="4000" dirty="0">
                <a:latin typeface="Arial-SGK-TV" pitchFamily="2" charset="0"/>
                <a:cs typeface="Arial-SGK-TV" pitchFamily="2" charset="0"/>
              </a:rPr>
            </a:br>
            <a:r>
              <a:rPr lang="vi-VN" sz="4000" dirty="0">
                <a:latin typeface="Arial-SGK-TV" pitchFamily="2" charset="0"/>
                <a:cs typeface="Arial-SGK-TV" pitchFamily="2" charset="0"/>
              </a:rPr>
              <a:t>Anh nâng dịu dàng.</a:t>
            </a:r>
            <a:br>
              <a:rPr lang="vi-VN" sz="4000">
                <a:latin typeface="Arial-SGK-TV" pitchFamily="2" charset="0"/>
                <a:cs typeface="Arial-SGK-TV" pitchFamily="2" charset="0"/>
              </a:rPr>
            </a:br>
            <a:br>
              <a:rPr lang="vi-VN" sz="4000">
                <a:latin typeface="Arial-SGK-TV" pitchFamily="2" charset="0"/>
                <a:cs typeface="Arial-SGK-TV" pitchFamily="2" charset="0"/>
              </a:rPr>
            </a:br>
            <a:endParaRPr lang="vi-VN" sz="40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4000"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4000">
                <a:latin typeface="Arial-SGK-TV" pitchFamily="2" charset="0"/>
                <a:cs typeface="Arial-SGK-TV" pitchFamily="2" charset="0"/>
              </a:rPr>
              <a:t>Mẹ </a:t>
            </a:r>
            <a:r>
              <a:rPr lang="vi-VN" sz="4000" dirty="0">
                <a:latin typeface="Arial-SGK-TV" pitchFamily="2" charset="0"/>
                <a:cs typeface="Arial-SGK-TV" pitchFamily="2" charset="0"/>
              </a:rPr>
              <a:t>cho quà bánh</a:t>
            </a:r>
            <a:br>
              <a:rPr lang="vi-VN" sz="4000">
                <a:latin typeface="Arial-SGK-TV" pitchFamily="2" charset="0"/>
                <a:cs typeface="Arial-SGK-TV" pitchFamily="2" charset="0"/>
              </a:rPr>
            </a:br>
            <a:r>
              <a:rPr lang="en-US" sz="4000"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4000">
                <a:latin typeface="Arial-SGK-TV" pitchFamily="2" charset="0"/>
                <a:cs typeface="Arial-SGK-TV" pitchFamily="2" charset="0"/>
              </a:rPr>
              <a:t>Chia </a:t>
            </a:r>
            <a:r>
              <a:rPr lang="vi-VN" sz="4000" dirty="0">
                <a:latin typeface="Arial-SGK-TV" pitchFamily="2" charset="0"/>
                <a:cs typeface="Arial-SGK-TV" pitchFamily="2" charset="0"/>
              </a:rPr>
              <a:t>em phần hơn</a:t>
            </a:r>
            <a:br>
              <a:rPr lang="vi-VN" sz="4000">
                <a:latin typeface="Arial-SGK-TV" pitchFamily="2" charset="0"/>
                <a:cs typeface="Arial-SGK-TV" pitchFamily="2" charset="0"/>
              </a:rPr>
            </a:br>
            <a:r>
              <a:rPr lang="en-US" sz="4000"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4000">
                <a:latin typeface="Arial-SGK-TV" pitchFamily="2" charset="0"/>
                <a:cs typeface="Arial-SGK-TV" pitchFamily="2" charset="0"/>
              </a:rPr>
              <a:t>Có </a:t>
            </a:r>
            <a:r>
              <a:rPr lang="vi-VN" sz="4000" dirty="0">
                <a:latin typeface="Arial-SGK-TV" pitchFamily="2" charset="0"/>
                <a:cs typeface="Arial-SGK-TV" pitchFamily="2" charset="0"/>
              </a:rPr>
              <a:t>đồ chơi đẹp</a:t>
            </a:r>
            <a:br>
              <a:rPr lang="vi-VN" sz="4000">
                <a:latin typeface="Arial-SGK-TV" pitchFamily="2" charset="0"/>
                <a:cs typeface="Arial-SGK-TV" pitchFamily="2" charset="0"/>
              </a:rPr>
            </a:br>
            <a:r>
              <a:rPr lang="en-US" sz="4000"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4000">
                <a:latin typeface="Arial-SGK-TV" pitchFamily="2" charset="0"/>
                <a:cs typeface="Arial-SGK-TV" pitchFamily="2" charset="0"/>
              </a:rPr>
              <a:t>Cũng </a:t>
            </a:r>
            <a:r>
              <a:rPr lang="vi-VN" sz="4000" dirty="0">
                <a:latin typeface="Arial-SGK-TV" pitchFamily="2" charset="0"/>
                <a:cs typeface="Arial-SGK-TV" pitchFamily="2" charset="0"/>
              </a:rPr>
              <a:t>nhường em luôn.</a:t>
            </a:r>
            <a:br>
              <a:rPr lang="vi-VN" sz="4000" dirty="0">
                <a:latin typeface="Arial-SGK-TV" pitchFamily="2" charset="0"/>
                <a:cs typeface="Arial-SGK-TV" pitchFamily="2" charset="0"/>
              </a:rPr>
            </a:br>
            <a:br>
              <a:rPr lang="vi-VN" sz="4000">
                <a:latin typeface="Arial-SGK-TV" pitchFamily="2" charset="0"/>
                <a:cs typeface="Arial-SGK-TV" pitchFamily="2" charset="0"/>
              </a:rPr>
            </a:br>
            <a:r>
              <a:rPr lang="en-US" sz="4000"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4000">
                <a:latin typeface="Arial-SGK-TV" pitchFamily="2" charset="0"/>
                <a:cs typeface="Arial-SGK-TV" pitchFamily="2" charset="0"/>
              </a:rPr>
              <a:t>Làm </a:t>
            </a:r>
            <a:r>
              <a:rPr lang="vi-VN" sz="4000" dirty="0">
                <a:latin typeface="Arial-SGK-TV" pitchFamily="2" charset="0"/>
                <a:cs typeface="Arial-SGK-TV" pitchFamily="2" charset="0"/>
              </a:rPr>
              <a:t>anh thật khó</a:t>
            </a:r>
            <a:br>
              <a:rPr lang="vi-VN" sz="4000">
                <a:latin typeface="Arial-SGK-TV" pitchFamily="2" charset="0"/>
                <a:cs typeface="Arial-SGK-TV" pitchFamily="2" charset="0"/>
              </a:rPr>
            </a:br>
            <a:r>
              <a:rPr lang="en-US" sz="4000"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4000">
                <a:latin typeface="Arial-SGK-TV" pitchFamily="2" charset="0"/>
                <a:cs typeface="Arial-SGK-TV" pitchFamily="2" charset="0"/>
              </a:rPr>
              <a:t>Nhưng </a:t>
            </a:r>
            <a:r>
              <a:rPr lang="vi-VN" sz="4000" dirty="0">
                <a:latin typeface="Arial-SGK-TV" pitchFamily="2" charset="0"/>
                <a:cs typeface="Arial-SGK-TV" pitchFamily="2" charset="0"/>
              </a:rPr>
              <a:t>mà thật vui</a:t>
            </a:r>
            <a:br>
              <a:rPr lang="vi-VN" sz="4000">
                <a:latin typeface="Arial-SGK-TV" pitchFamily="2" charset="0"/>
                <a:cs typeface="Arial-SGK-TV" pitchFamily="2" charset="0"/>
              </a:rPr>
            </a:br>
            <a:r>
              <a:rPr lang="en-US" sz="4000"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4000">
                <a:latin typeface="Arial-SGK-TV" pitchFamily="2" charset="0"/>
                <a:cs typeface="Arial-SGK-TV" pitchFamily="2" charset="0"/>
              </a:rPr>
              <a:t>Ai </a:t>
            </a:r>
            <a:r>
              <a:rPr lang="vi-VN" sz="4000" dirty="0">
                <a:latin typeface="Arial-SGK-TV" pitchFamily="2" charset="0"/>
                <a:cs typeface="Arial-SGK-TV" pitchFamily="2" charset="0"/>
              </a:rPr>
              <a:t>yêu em bé</a:t>
            </a:r>
          </a:p>
          <a:p>
            <a:r>
              <a:rPr lang="en-US" sz="4000"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4000">
                <a:latin typeface="Arial-SGK-TV" pitchFamily="2" charset="0"/>
                <a:cs typeface="Arial-SGK-TV" pitchFamily="2" charset="0"/>
              </a:rPr>
              <a:t>Thì </a:t>
            </a:r>
            <a:r>
              <a:rPr lang="vi-VN" sz="4000" dirty="0">
                <a:latin typeface="Arial-SGK-TV" pitchFamily="2" charset="0"/>
                <a:cs typeface="Arial-SGK-TV" pitchFamily="2" charset="0"/>
              </a:rPr>
              <a:t>làm được thôi.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51419" y="252913"/>
            <a:ext cx="2584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dirty="0">
                <a:latin typeface="Arial-SGK-TV" pitchFamily="2" charset="0"/>
                <a:cs typeface="Arial-SGK-TV" pitchFamily="2" charset="0"/>
              </a:rPr>
              <a:t>Làm anh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1FB89E-87B8-4A9A-B076-B0DFA13D989F}"/>
              </a:ext>
            </a:extLst>
          </p:cNvPr>
          <p:cNvCxnSpPr/>
          <p:nvPr/>
        </p:nvCxnSpPr>
        <p:spPr>
          <a:xfrm>
            <a:off x="2885329" y="5414967"/>
            <a:ext cx="18587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D81E2F-0F82-4A56-AD49-1BEC631B5947}"/>
              </a:ext>
            </a:extLst>
          </p:cNvPr>
          <p:cNvCxnSpPr/>
          <p:nvPr/>
        </p:nvCxnSpPr>
        <p:spPr>
          <a:xfrm>
            <a:off x="8085617" y="3633517"/>
            <a:ext cx="18587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72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56617" r="78092" b="39994"/>
          <a:stretch/>
        </p:blipFill>
        <p:spPr>
          <a:xfrm>
            <a:off x="933965" y="4824"/>
            <a:ext cx="1459837" cy="5349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7990" y="900767"/>
            <a:ext cx="11472864" cy="686341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4000" dirty="0">
                <a:latin typeface="Arial-SGK-TV" pitchFamily="2" charset="0"/>
                <a:cs typeface="Arial-SGK-TV" pitchFamily="2" charset="0"/>
              </a:rPr>
              <a:t>Làm anh khó đấy</a:t>
            </a:r>
            <a:br>
              <a:rPr lang="vi-VN" sz="4000" dirty="0">
                <a:latin typeface="Arial-SGK-TV" pitchFamily="2" charset="0"/>
                <a:cs typeface="Arial-SGK-TV" pitchFamily="2" charset="0"/>
              </a:rPr>
            </a:br>
            <a:r>
              <a:rPr lang="vi-VN" sz="4000" dirty="0">
                <a:latin typeface="Arial-SGK-TV" pitchFamily="2" charset="0"/>
                <a:cs typeface="Arial-SGK-TV" pitchFamily="2" charset="0"/>
              </a:rPr>
              <a:t>Phải đâu chuyện đùa</a:t>
            </a:r>
            <a:br>
              <a:rPr lang="vi-VN" sz="4000" dirty="0">
                <a:latin typeface="Arial-SGK-TV" pitchFamily="2" charset="0"/>
                <a:cs typeface="Arial-SGK-TV" pitchFamily="2" charset="0"/>
              </a:rPr>
            </a:br>
            <a:r>
              <a:rPr lang="vi-VN" sz="4000" dirty="0">
                <a:latin typeface="Arial-SGK-TV" pitchFamily="2" charset="0"/>
                <a:cs typeface="Arial-SGK-TV" pitchFamily="2" charset="0"/>
              </a:rPr>
              <a:t>Với em gái bé</a:t>
            </a:r>
            <a:br>
              <a:rPr lang="vi-VN" sz="4000" dirty="0">
                <a:latin typeface="Arial-SGK-TV" pitchFamily="2" charset="0"/>
                <a:cs typeface="Arial-SGK-TV" pitchFamily="2" charset="0"/>
              </a:rPr>
            </a:br>
            <a:r>
              <a:rPr lang="vi-VN" sz="4000" dirty="0">
                <a:latin typeface="Arial-SGK-TV" pitchFamily="2" charset="0"/>
                <a:cs typeface="Arial-SGK-TV" pitchFamily="2" charset="0"/>
              </a:rPr>
              <a:t>Phải “người lớn” cơ.</a:t>
            </a:r>
            <a:br>
              <a:rPr lang="vi-VN" sz="4000" dirty="0">
                <a:latin typeface="Arial-SGK-TV" pitchFamily="2" charset="0"/>
                <a:cs typeface="Arial-SGK-TV" pitchFamily="2" charset="0"/>
              </a:rPr>
            </a:br>
            <a:br>
              <a:rPr lang="vi-VN" sz="4000" dirty="0">
                <a:latin typeface="Arial-SGK-TV" pitchFamily="2" charset="0"/>
                <a:cs typeface="Arial-SGK-TV" pitchFamily="2" charset="0"/>
              </a:rPr>
            </a:br>
            <a:r>
              <a:rPr lang="vi-VN" sz="4000" dirty="0">
                <a:latin typeface="Arial-SGK-TV" pitchFamily="2" charset="0"/>
                <a:cs typeface="Arial-SGK-TV" pitchFamily="2" charset="0"/>
              </a:rPr>
              <a:t>Khi em bé khóc</a:t>
            </a:r>
            <a:br>
              <a:rPr lang="vi-VN" sz="4000" dirty="0">
                <a:latin typeface="Arial-SGK-TV" pitchFamily="2" charset="0"/>
                <a:cs typeface="Arial-SGK-TV" pitchFamily="2" charset="0"/>
              </a:rPr>
            </a:br>
            <a:r>
              <a:rPr lang="vi-VN" sz="4000" dirty="0">
                <a:latin typeface="Arial-SGK-TV" pitchFamily="2" charset="0"/>
                <a:cs typeface="Arial-SGK-TV" pitchFamily="2" charset="0"/>
              </a:rPr>
              <a:t>Anh phải dỗ dành</a:t>
            </a:r>
            <a:br>
              <a:rPr lang="vi-VN" sz="4000" dirty="0">
                <a:latin typeface="Arial-SGK-TV" pitchFamily="2" charset="0"/>
                <a:cs typeface="Arial-SGK-TV" pitchFamily="2" charset="0"/>
              </a:rPr>
            </a:br>
            <a:r>
              <a:rPr lang="vi-VN" sz="4000" dirty="0">
                <a:latin typeface="Arial-SGK-TV" pitchFamily="2" charset="0"/>
                <a:cs typeface="Arial-SGK-TV" pitchFamily="2" charset="0"/>
              </a:rPr>
              <a:t>Nếu em bé ngã</a:t>
            </a:r>
            <a:br>
              <a:rPr lang="vi-VN" sz="4000" dirty="0">
                <a:latin typeface="Arial-SGK-TV" pitchFamily="2" charset="0"/>
                <a:cs typeface="Arial-SGK-TV" pitchFamily="2" charset="0"/>
              </a:rPr>
            </a:br>
            <a:r>
              <a:rPr lang="vi-VN" sz="4000" dirty="0">
                <a:latin typeface="Arial-SGK-TV" pitchFamily="2" charset="0"/>
                <a:cs typeface="Arial-SGK-TV" pitchFamily="2" charset="0"/>
              </a:rPr>
              <a:t>Anh nâng dịu dàng.</a:t>
            </a:r>
            <a:br>
              <a:rPr lang="vi-VN" sz="4000" dirty="0">
                <a:latin typeface="Arial-SGK-TV" pitchFamily="2" charset="0"/>
                <a:cs typeface="Arial-SGK-TV" pitchFamily="2" charset="0"/>
              </a:rPr>
            </a:br>
            <a:br>
              <a:rPr lang="vi-VN" sz="4000" dirty="0">
                <a:latin typeface="Arial-SGK-TV" pitchFamily="2" charset="0"/>
                <a:cs typeface="Arial-SGK-TV" pitchFamily="2" charset="0"/>
              </a:rPr>
            </a:br>
            <a:endParaRPr lang="vi-VN" sz="4000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4000"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4000">
                <a:latin typeface="Arial-SGK-TV" pitchFamily="2" charset="0"/>
                <a:cs typeface="Arial-SGK-TV" pitchFamily="2" charset="0"/>
              </a:rPr>
              <a:t>Mẹ </a:t>
            </a:r>
            <a:r>
              <a:rPr lang="vi-VN" sz="4000" dirty="0">
                <a:latin typeface="Arial-SGK-TV" pitchFamily="2" charset="0"/>
                <a:cs typeface="Arial-SGK-TV" pitchFamily="2" charset="0"/>
              </a:rPr>
              <a:t>cho quà bánh</a:t>
            </a:r>
            <a:br>
              <a:rPr lang="vi-VN" sz="4000">
                <a:latin typeface="Arial-SGK-TV" pitchFamily="2" charset="0"/>
                <a:cs typeface="Arial-SGK-TV" pitchFamily="2" charset="0"/>
              </a:rPr>
            </a:br>
            <a:r>
              <a:rPr lang="en-US" sz="4000"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4000">
                <a:latin typeface="Arial-SGK-TV" pitchFamily="2" charset="0"/>
                <a:cs typeface="Arial-SGK-TV" pitchFamily="2" charset="0"/>
              </a:rPr>
              <a:t>Chia </a:t>
            </a:r>
            <a:r>
              <a:rPr lang="vi-VN" sz="4000" dirty="0">
                <a:latin typeface="Arial-SGK-TV" pitchFamily="2" charset="0"/>
                <a:cs typeface="Arial-SGK-TV" pitchFamily="2" charset="0"/>
              </a:rPr>
              <a:t>em phần hơn</a:t>
            </a:r>
            <a:br>
              <a:rPr lang="vi-VN" sz="4000">
                <a:latin typeface="Arial-SGK-TV" pitchFamily="2" charset="0"/>
                <a:cs typeface="Arial-SGK-TV" pitchFamily="2" charset="0"/>
              </a:rPr>
            </a:br>
            <a:r>
              <a:rPr lang="en-US" sz="4000"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4000">
                <a:latin typeface="Arial-SGK-TV" pitchFamily="2" charset="0"/>
                <a:cs typeface="Arial-SGK-TV" pitchFamily="2" charset="0"/>
              </a:rPr>
              <a:t>Có </a:t>
            </a:r>
            <a:r>
              <a:rPr lang="vi-VN" sz="4000" dirty="0">
                <a:latin typeface="Arial-SGK-TV" pitchFamily="2" charset="0"/>
                <a:cs typeface="Arial-SGK-TV" pitchFamily="2" charset="0"/>
              </a:rPr>
              <a:t>đồ chơi đẹp</a:t>
            </a:r>
            <a:br>
              <a:rPr lang="vi-VN" sz="4000">
                <a:latin typeface="Arial-SGK-TV" pitchFamily="2" charset="0"/>
                <a:cs typeface="Arial-SGK-TV" pitchFamily="2" charset="0"/>
              </a:rPr>
            </a:br>
            <a:r>
              <a:rPr lang="en-US" sz="4000"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4000">
                <a:latin typeface="Arial-SGK-TV" pitchFamily="2" charset="0"/>
                <a:cs typeface="Arial-SGK-TV" pitchFamily="2" charset="0"/>
              </a:rPr>
              <a:t>Cũng </a:t>
            </a:r>
            <a:r>
              <a:rPr lang="vi-VN" sz="4000" dirty="0">
                <a:latin typeface="Arial-SGK-TV" pitchFamily="2" charset="0"/>
                <a:cs typeface="Arial-SGK-TV" pitchFamily="2" charset="0"/>
              </a:rPr>
              <a:t>nhường em luôn.</a:t>
            </a:r>
            <a:br>
              <a:rPr lang="vi-VN" sz="4000" dirty="0">
                <a:latin typeface="Arial-SGK-TV" pitchFamily="2" charset="0"/>
                <a:cs typeface="Arial-SGK-TV" pitchFamily="2" charset="0"/>
              </a:rPr>
            </a:br>
            <a:br>
              <a:rPr lang="vi-VN" sz="4000">
                <a:latin typeface="Arial-SGK-TV" pitchFamily="2" charset="0"/>
                <a:cs typeface="Arial-SGK-TV" pitchFamily="2" charset="0"/>
              </a:rPr>
            </a:br>
            <a:r>
              <a:rPr lang="en-US" sz="4000"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4000">
                <a:latin typeface="Arial-SGK-TV" pitchFamily="2" charset="0"/>
                <a:cs typeface="Arial-SGK-TV" pitchFamily="2" charset="0"/>
              </a:rPr>
              <a:t>Làm </a:t>
            </a:r>
            <a:r>
              <a:rPr lang="vi-VN" sz="4000" dirty="0">
                <a:latin typeface="Arial-SGK-TV" pitchFamily="2" charset="0"/>
                <a:cs typeface="Arial-SGK-TV" pitchFamily="2" charset="0"/>
              </a:rPr>
              <a:t>anh thật khó</a:t>
            </a:r>
            <a:br>
              <a:rPr lang="vi-VN" sz="4000">
                <a:latin typeface="Arial-SGK-TV" pitchFamily="2" charset="0"/>
                <a:cs typeface="Arial-SGK-TV" pitchFamily="2" charset="0"/>
              </a:rPr>
            </a:br>
            <a:r>
              <a:rPr lang="en-US" sz="4000"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4000">
                <a:latin typeface="Arial-SGK-TV" pitchFamily="2" charset="0"/>
                <a:cs typeface="Arial-SGK-TV" pitchFamily="2" charset="0"/>
              </a:rPr>
              <a:t>Nhưng </a:t>
            </a:r>
            <a:r>
              <a:rPr lang="vi-VN" sz="4000" dirty="0">
                <a:latin typeface="Arial-SGK-TV" pitchFamily="2" charset="0"/>
                <a:cs typeface="Arial-SGK-TV" pitchFamily="2" charset="0"/>
              </a:rPr>
              <a:t>mà thật vui</a:t>
            </a:r>
            <a:br>
              <a:rPr lang="vi-VN" sz="4000">
                <a:latin typeface="Arial-SGK-TV" pitchFamily="2" charset="0"/>
                <a:cs typeface="Arial-SGK-TV" pitchFamily="2" charset="0"/>
              </a:rPr>
            </a:br>
            <a:r>
              <a:rPr lang="en-US" sz="4000"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4000">
                <a:latin typeface="Arial-SGK-TV" pitchFamily="2" charset="0"/>
                <a:cs typeface="Arial-SGK-TV" pitchFamily="2" charset="0"/>
              </a:rPr>
              <a:t>Ai </a:t>
            </a:r>
            <a:r>
              <a:rPr lang="vi-VN" sz="4000" dirty="0">
                <a:latin typeface="Arial-SGK-TV" pitchFamily="2" charset="0"/>
                <a:cs typeface="Arial-SGK-TV" pitchFamily="2" charset="0"/>
              </a:rPr>
              <a:t>yêu em bé</a:t>
            </a:r>
          </a:p>
          <a:p>
            <a:r>
              <a:rPr lang="en-US" sz="4000">
                <a:latin typeface="Arial-SGK-TV" pitchFamily="2" charset="0"/>
                <a:cs typeface="Arial-SGK-TV" pitchFamily="2" charset="0"/>
              </a:rPr>
              <a:t>   </a:t>
            </a:r>
            <a:r>
              <a:rPr lang="vi-VN" sz="4000">
                <a:latin typeface="Arial-SGK-TV" pitchFamily="2" charset="0"/>
                <a:cs typeface="Arial-SGK-TV" pitchFamily="2" charset="0"/>
              </a:rPr>
              <a:t>Thì </a:t>
            </a:r>
            <a:r>
              <a:rPr lang="vi-VN" sz="4000" dirty="0">
                <a:latin typeface="Arial-SGK-TV" pitchFamily="2" charset="0"/>
                <a:cs typeface="Arial-SGK-TV" pitchFamily="2" charset="0"/>
              </a:rPr>
              <a:t>làm được thôi.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2948" y="95640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vi-VN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62708" y="131326"/>
            <a:ext cx="23823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dirty="0">
                <a:latin typeface="Arial-SGK-TV" pitchFamily="2" charset="0"/>
                <a:cs typeface="Arial-SGK-TV" pitchFamily="2" charset="0"/>
              </a:rPr>
              <a:t>Làm anh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FC68BEE2-8367-A073-6B7F-621BB028093C}"/>
              </a:ext>
            </a:extLst>
          </p:cNvPr>
          <p:cNvSpPr txBox="1"/>
          <p:nvPr/>
        </p:nvSpPr>
        <p:spPr>
          <a:xfrm>
            <a:off x="362948" y="154338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vi-VN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FBD19F5-8F7B-BD3C-0E2A-256E8E868683}"/>
              </a:ext>
            </a:extLst>
          </p:cNvPr>
          <p:cNvSpPr txBox="1"/>
          <p:nvPr/>
        </p:nvSpPr>
        <p:spPr>
          <a:xfrm>
            <a:off x="362948" y="228625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vi-VN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493F6326-2686-7510-8C9B-7A321F253C92}"/>
              </a:ext>
            </a:extLst>
          </p:cNvPr>
          <p:cNvSpPr txBox="1"/>
          <p:nvPr/>
        </p:nvSpPr>
        <p:spPr>
          <a:xfrm>
            <a:off x="362948" y="287322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vi-VN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B700EB03-6EC2-06CA-F2FE-6A076E501DB9}"/>
              </a:ext>
            </a:extLst>
          </p:cNvPr>
          <p:cNvSpPr txBox="1"/>
          <p:nvPr/>
        </p:nvSpPr>
        <p:spPr>
          <a:xfrm>
            <a:off x="362948" y="399876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vi-VN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7C913772-8DE9-705F-A060-676663189C41}"/>
              </a:ext>
            </a:extLst>
          </p:cNvPr>
          <p:cNvSpPr txBox="1"/>
          <p:nvPr/>
        </p:nvSpPr>
        <p:spPr>
          <a:xfrm>
            <a:off x="362948" y="458573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</a:t>
            </a:r>
            <a:endParaRPr lang="vi-VN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8FC810FC-9ED3-A7CC-E7D6-E6BBC9861DB7}"/>
              </a:ext>
            </a:extLst>
          </p:cNvPr>
          <p:cNvSpPr txBox="1"/>
          <p:nvPr/>
        </p:nvSpPr>
        <p:spPr>
          <a:xfrm>
            <a:off x="362948" y="53286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vi-VN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895D6684-5372-31D4-C93D-DD71C58951A4}"/>
              </a:ext>
            </a:extLst>
          </p:cNvPr>
          <p:cNvSpPr txBox="1"/>
          <p:nvPr/>
        </p:nvSpPr>
        <p:spPr>
          <a:xfrm>
            <a:off x="362948" y="591558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</a:t>
            </a:r>
            <a:endParaRPr lang="vi-VN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C8FEF203-C514-4D7D-5CDA-A983C6957F41}"/>
              </a:ext>
            </a:extLst>
          </p:cNvPr>
          <p:cNvSpPr txBox="1"/>
          <p:nvPr/>
        </p:nvSpPr>
        <p:spPr>
          <a:xfrm>
            <a:off x="6223711" y="96847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9</a:t>
            </a:r>
            <a:endParaRPr lang="vi-VN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900332AD-7FC9-BA98-152B-19C96F4A6BA4}"/>
              </a:ext>
            </a:extLst>
          </p:cNvPr>
          <p:cNvSpPr txBox="1"/>
          <p:nvPr/>
        </p:nvSpPr>
        <p:spPr>
          <a:xfrm>
            <a:off x="6031190" y="1558715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10</a:t>
            </a:r>
            <a:endParaRPr lang="vi-VN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45D4A8AF-905D-3EC2-9FAB-2F5F0C0A5167}"/>
              </a:ext>
            </a:extLst>
          </p:cNvPr>
          <p:cNvSpPr txBox="1"/>
          <p:nvPr/>
        </p:nvSpPr>
        <p:spPr>
          <a:xfrm>
            <a:off x="6031190" y="228689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11</a:t>
            </a:r>
            <a:endParaRPr lang="vi-VN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BF70135A-3A90-28AD-7275-61F4A6714042}"/>
              </a:ext>
            </a:extLst>
          </p:cNvPr>
          <p:cNvSpPr txBox="1"/>
          <p:nvPr/>
        </p:nvSpPr>
        <p:spPr>
          <a:xfrm>
            <a:off x="6040874" y="2881219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12</a:t>
            </a:r>
            <a:endParaRPr lang="vi-VN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A6933F04-648D-B8D2-49BF-5984BE26F1D0}"/>
              </a:ext>
            </a:extLst>
          </p:cNvPr>
          <p:cNvSpPr txBox="1"/>
          <p:nvPr/>
        </p:nvSpPr>
        <p:spPr>
          <a:xfrm>
            <a:off x="6031190" y="3998760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 </a:t>
            </a:r>
            <a:endParaRPr lang="vi-VN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3EC596C0-B41E-3BDA-B753-3D809148FCE8}"/>
              </a:ext>
            </a:extLst>
          </p:cNvPr>
          <p:cNvSpPr txBox="1"/>
          <p:nvPr/>
        </p:nvSpPr>
        <p:spPr>
          <a:xfrm>
            <a:off x="6031190" y="4585738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14</a:t>
            </a:r>
            <a:endParaRPr lang="vi-VN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3DCA1E82-F0A4-84C4-2B79-15C8EB820B13}"/>
              </a:ext>
            </a:extLst>
          </p:cNvPr>
          <p:cNvSpPr txBox="1"/>
          <p:nvPr/>
        </p:nvSpPr>
        <p:spPr>
          <a:xfrm>
            <a:off x="6031190" y="5328607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15</a:t>
            </a:r>
            <a:endParaRPr lang="vi-VN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C96AE402-DA2F-990D-A442-545AD3E35343}"/>
              </a:ext>
            </a:extLst>
          </p:cNvPr>
          <p:cNvSpPr txBox="1"/>
          <p:nvPr/>
        </p:nvSpPr>
        <p:spPr>
          <a:xfrm>
            <a:off x="6031190" y="5915585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16</a:t>
            </a:r>
            <a:endParaRPr lang="vi-VN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74CE695-47C7-4448-0AF2-5AB0EC4331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0" t="21769" r="56671" b="58257"/>
          <a:stretch/>
        </p:blipFill>
        <p:spPr>
          <a:xfrm>
            <a:off x="10982902" y="0"/>
            <a:ext cx="1158473" cy="1071590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F6053326-CFD9-2838-23D4-84D0F0C774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137" y="5623580"/>
            <a:ext cx="1262525" cy="12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01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9" t="56617" r="78092" b="39994"/>
          <a:stretch/>
        </p:blipFill>
        <p:spPr>
          <a:xfrm>
            <a:off x="684803" y="137367"/>
            <a:ext cx="1595949" cy="5847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4847" y="1179969"/>
            <a:ext cx="10128973" cy="317009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4000" dirty="0">
                <a:solidFill>
                  <a:srgbClr val="00264D"/>
                </a:solidFill>
                <a:latin typeface="Arial-SGK-TV" pitchFamily="2" charset="0"/>
                <a:cs typeface="Arial-SGK-TV" pitchFamily="2" charset="0"/>
              </a:rPr>
              <a:t>Làm anh khó đấy</a:t>
            </a:r>
            <a:br>
              <a:rPr lang="vi-VN" sz="4000" dirty="0">
                <a:latin typeface="Arial-SGK-TV" pitchFamily="2" charset="0"/>
                <a:cs typeface="Arial-SGK-TV" pitchFamily="2" charset="0"/>
              </a:rPr>
            </a:br>
            <a:r>
              <a:rPr lang="vi-VN" sz="4000" dirty="0">
                <a:solidFill>
                  <a:srgbClr val="00264D"/>
                </a:solidFill>
                <a:latin typeface="Arial-SGK-TV" pitchFamily="2" charset="0"/>
                <a:cs typeface="Arial-SGK-TV" pitchFamily="2" charset="0"/>
              </a:rPr>
              <a:t>Phải đâu chuyện đùa</a:t>
            </a:r>
            <a:br>
              <a:rPr lang="vi-VN" sz="4000" dirty="0">
                <a:latin typeface="Arial-SGK-TV" pitchFamily="2" charset="0"/>
                <a:cs typeface="Arial-SGK-TV" pitchFamily="2" charset="0"/>
              </a:rPr>
            </a:br>
            <a:r>
              <a:rPr lang="vi-VN" sz="4000" dirty="0">
                <a:solidFill>
                  <a:srgbClr val="00264D"/>
                </a:solidFill>
                <a:latin typeface="Arial-SGK-TV" pitchFamily="2" charset="0"/>
                <a:cs typeface="Arial-SGK-TV" pitchFamily="2" charset="0"/>
              </a:rPr>
              <a:t>Với em gái bé</a:t>
            </a:r>
            <a:br>
              <a:rPr lang="vi-VN" sz="4000" dirty="0">
                <a:latin typeface="Arial-SGK-TV" pitchFamily="2" charset="0"/>
                <a:cs typeface="Arial-SGK-TV" pitchFamily="2" charset="0"/>
              </a:rPr>
            </a:br>
            <a:r>
              <a:rPr lang="vi-VN" sz="4000" dirty="0">
                <a:solidFill>
                  <a:srgbClr val="00264D"/>
                </a:solidFill>
                <a:latin typeface="Arial-SGK-TV" pitchFamily="2" charset="0"/>
                <a:cs typeface="Arial-SGK-TV" pitchFamily="2" charset="0"/>
              </a:rPr>
              <a:t>Phải “người lớn</a:t>
            </a:r>
            <a:r>
              <a:rPr lang="vi-VN" sz="4000">
                <a:solidFill>
                  <a:srgbClr val="00264D"/>
                </a:solidFill>
                <a:latin typeface="Arial-SGK-TV" pitchFamily="2" charset="0"/>
                <a:cs typeface="Arial-SGK-TV" pitchFamily="2" charset="0"/>
              </a:rPr>
              <a:t>” cơ</a:t>
            </a:r>
            <a:r>
              <a:rPr lang="en-US" sz="4000">
                <a:solidFill>
                  <a:srgbClr val="00264D"/>
                </a:solidFill>
                <a:latin typeface="Arial-SGK-TV" pitchFamily="2" charset="0"/>
                <a:cs typeface="Arial-SGK-TV" pitchFamily="2" charset="0"/>
              </a:rPr>
              <a:t>.</a:t>
            </a:r>
            <a:br>
              <a:rPr lang="vi-VN" sz="4000">
                <a:latin typeface="Arial-SGK-TV" pitchFamily="2" charset="0"/>
                <a:cs typeface="Arial-SGK-TV" pitchFamily="2" charset="0"/>
              </a:rPr>
            </a:br>
            <a:br>
              <a:rPr lang="vi-VN" sz="4000">
                <a:latin typeface="Arial-SGK-TV" pitchFamily="2" charset="0"/>
                <a:cs typeface="Arial-SGK-TV" pitchFamily="2" charset="0"/>
              </a:rPr>
            </a:br>
            <a:endParaRPr lang="vi-VN" sz="4000">
              <a:latin typeface="Arial-SGK-TV" pitchFamily="2" charset="0"/>
              <a:cs typeface="Arial-SGK-TV" pitchFamily="2" charset="0"/>
            </a:endParaRPr>
          </a:p>
          <a:p>
            <a:br>
              <a:rPr lang="vi-VN" sz="4000">
                <a:latin typeface="Arial-SGK-TV" pitchFamily="2" charset="0"/>
                <a:cs typeface="Arial-SGK-TV" pitchFamily="2" charset="0"/>
              </a:rPr>
            </a:br>
            <a:br>
              <a:rPr lang="vi-VN" sz="4000">
                <a:latin typeface="Arial-SGK-TV" pitchFamily="2" charset="0"/>
                <a:cs typeface="Arial-SGK-TV" pitchFamily="2" charset="0"/>
              </a:rPr>
            </a:br>
            <a:endParaRPr lang="vi-VN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8622" y="887581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(1)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2708" y="131326"/>
            <a:ext cx="23823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dirty="0">
                <a:latin typeface="Arial-SGK-TV" pitchFamily="2" charset="0"/>
                <a:cs typeface="Arial-SGK-TV" pitchFamily="2" charset="0"/>
              </a:rPr>
              <a:t>Làm anh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27678" y="3923169"/>
            <a:ext cx="11472864" cy="255454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4000">
                <a:solidFill>
                  <a:srgbClr val="00264D"/>
                </a:solidFill>
                <a:latin typeface="Arial-SGK-TV" pitchFamily="2" charset="0"/>
                <a:cs typeface="Arial-SGK-TV" pitchFamily="2" charset="0"/>
              </a:rPr>
              <a:t>Khi em bé khóc</a:t>
            </a:r>
            <a:br>
              <a:rPr lang="vi-VN" sz="4000">
                <a:latin typeface="Arial-SGK-TV" pitchFamily="2" charset="0"/>
                <a:cs typeface="Arial-SGK-TV" pitchFamily="2" charset="0"/>
              </a:rPr>
            </a:br>
            <a:r>
              <a:rPr lang="vi-VN" sz="4000">
                <a:solidFill>
                  <a:srgbClr val="00264D"/>
                </a:solidFill>
                <a:latin typeface="Arial-SGK-TV" pitchFamily="2" charset="0"/>
                <a:cs typeface="Arial-SGK-TV" pitchFamily="2" charset="0"/>
              </a:rPr>
              <a:t>Anh phải dỗ dành</a:t>
            </a:r>
            <a:br>
              <a:rPr lang="vi-VN" sz="4000">
                <a:latin typeface="Arial-SGK-TV" pitchFamily="2" charset="0"/>
                <a:cs typeface="Arial-SGK-TV" pitchFamily="2" charset="0"/>
              </a:rPr>
            </a:br>
            <a:r>
              <a:rPr lang="vi-VN" sz="4000">
                <a:solidFill>
                  <a:srgbClr val="00264D"/>
                </a:solidFill>
                <a:latin typeface="Arial-SGK-TV" pitchFamily="2" charset="0"/>
                <a:cs typeface="Arial-SGK-TV" pitchFamily="2" charset="0"/>
              </a:rPr>
              <a:t>Nếu em bé ngã</a:t>
            </a:r>
            <a:br>
              <a:rPr lang="vi-VN" sz="4000">
                <a:latin typeface="Arial-SGK-TV" pitchFamily="2" charset="0"/>
                <a:cs typeface="Arial-SGK-TV" pitchFamily="2" charset="0"/>
              </a:rPr>
            </a:br>
            <a:r>
              <a:rPr lang="vi-VN" sz="4000">
                <a:solidFill>
                  <a:srgbClr val="00264D"/>
                </a:solidFill>
                <a:latin typeface="Arial-SGK-TV" pitchFamily="2" charset="0"/>
                <a:cs typeface="Arial-SGK-TV" pitchFamily="2" charset="0"/>
              </a:rPr>
              <a:t>Anh nâng dịu dàng.</a:t>
            </a:r>
            <a:endParaRPr lang="vi-VN" sz="4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9755" y="3739982"/>
            <a:ext cx="665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(</a:t>
            </a:r>
            <a:r>
              <a:rPr lang="en-US" sz="3200" b="1">
                <a:solidFill>
                  <a:srgbClr val="00B050"/>
                </a:solidFill>
              </a:rPr>
              <a:t>2</a:t>
            </a:r>
            <a:r>
              <a:rPr lang="vi-VN" sz="3200" b="1">
                <a:solidFill>
                  <a:srgbClr val="00B050"/>
                </a:solidFill>
              </a:rPr>
              <a:t>)</a:t>
            </a:r>
            <a:endParaRPr lang="vi-VN" sz="3200" b="1" dirty="0">
              <a:solidFill>
                <a:srgbClr val="00B05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56216" y="1179969"/>
            <a:ext cx="10983075" cy="255454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4000">
                <a:solidFill>
                  <a:srgbClr val="00264D"/>
                </a:solidFill>
                <a:latin typeface="Arial-SGK-TV" pitchFamily="2" charset="0"/>
                <a:cs typeface="Arial-SGK-TV" pitchFamily="2" charset="0"/>
              </a:rPr>
              <a:t>Mẹ cho quà bánh</a:t>
            </a:r>
            <a:br>
              <a:rPr lang="vi-VN" sz="4000">
                <a:latin typeface="Arial-SGK-TV" pitchFamily="2" charset="0"/>
                <a:cs typeface="Arial-SGK-TV" pitchFamily="2" charset="0"/>
              </a:rPr>
            </a:br>
            <a:r>
              <a:rPr lang="vi-VN" sz="4000">
                <a:solidFill>
                  <a:srgbClr val="00264D"/>
                </a:solidFill>
                <a:latin typeface="Arial-SGK-TV" pitchFamily="2" charset="0"/>
                <a:cs typeface="Arial-SGK-TV" pitchFamily="2" charset="0"/>
              </a:rPr>
              <a:t>Chia em phần hơn</a:t>
            </a:r>
            <a:br>
              <a:rPr lang="vi-VN" sz="4000">
                <a:latin typeface="Arial-SGK-TV" pitchFamily="2" charset="0"/>
                <a:cs typeface="Arial-SGK-TV" pitchFamily="2" charset="0"/>
              </a:rPr>
            </a:br>
            <a:r>
              <a:rPr lang="vi-VN" sz="4000">
                <a:solidFill>
                  <a:srgbClr val="00264D"/>
                </a:solidFill>
                <a:latin typeface="Arial-SGK-TV" pitchFamily="2" charset="0"/>
                <a:cs typeface="Arial-SGK-TV" pitchFamily="2" charset="0"/>
              </a:rPr>
              <a:t>Có đồ chơi đẹp</a:t>
            </a:r>
            <a:br>
              <a:rPr lang="vi-VN" sz="4000">
                <a:latin typeface="Arial-SGK-TV" pitchFamily="2" charset="0"/>
                <a:cs typeface="Arial-SGK-TV" pitchFamily="2" charset="0"/>
              </a:rPr>
            </a:br>
            <a:r>
              <a:rPr lang="vi-VN" sz="4000">
                <a:solidFill>
                  <a:srgbClr val="00264D"/>
                </a:solidFill>
                <a:latin typeface="Arial-SGK-TV" pitchFamily="2" charset="0"/>
                <a:cs typeface="Arial-SGK-TV" pitchFamily="2" charset="0"/>
              </a:rPr>
              <a:t>Cũng nhường em luôn.</a:t>
            </a:r>
            <a:endParaRPr lang="vi-VN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29227" y="925363"/>
            <a:ext cx="665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(</a:t>
            </a:r>
            <a:r>
              <a:rPr lang="en-US" sz="3200" b="1">
                <a:solidFill>
                  <a:srgbClr val="00B050"/>
                </a:solidFill>
              </a:rPr>
              <a:t>3</a:t>
            </a:r>
            <a:r>
              <a:rPr lang="vi-VN" sz="3200" b="1">
                <a:solidFill>
                  <a:srgbClr val="00B050"/>
                </a:solidFill>
              </a:rPr>
              <a:t>)</a:t>
            </a:r>
            <a:endParaRPr lang="vi-VN" sz="3200" b="1" dirty="0">
              <a:solidFill>
                <a:srgbClr val="00B05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64110" y="3902988"/>
            <a:ext cx="8771228" cy="255454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vi-VN" sz="4000">
                <a:solidFill>
                  <a:srgbClr val="00264D"/>
                </a:solidFill>
                <a:latin typeface="Arial-SGK-TV" pitchFamily="2" charset="0"/>
                <a:cs typeface="Arial-SGK-TV" pitchFamily="2" charset="0"/>
              </a:rPr>
              <a:t>Làm anh thật khó</a:t>
            </a:r>
            <a:br>
              <a:rPr lang="vi-VN" sz="4000">
                <a:latin typeface="Arial-SGK-TV" pitchFamily="2" charset="0"/>
                <a:cs typeface="Arial-SGK-TV" pitchFamily="2" charset="0"/>
              </a:rPr>
            </a:br>
            <a:r>
              <a:rPr lang="vi-VN" sz="4000">
                <a:solidFill>
                  <a:srgbClr val="00264D"/>
                </a:solidFill>
                <a:latin typeface="Arial-SGK-TV" pitchFamily="2" charset="0"/>
                <a:cs typeface="Arial-SGK-TV" pitchFamily="2" charset="0"/>
              </a:rPr>
              <a:t>Nhưng mà thật vui</a:t>
            </a:r>
            <a:br>
              <a:rPr lang="vi-VN" sz="4000">
                <a:latin typeface="Arial-SGK-TV" pitchFamily="2" charset="0"/>
                <a:cs typeface="Arial-SGK-TV" pitchFamily="2" charset="0"/>
              </a:rPr>
            </a:br>
            <a:r>
              <a:rPr lang="vi-VN" sz="4000">
                <a:solidFill>
                  <a:srgbClr val="00264D"/>
                </a:solidFill>
                <a:latin typeface="Arial-SGK-TV" pitchFamily="2" charset="0"/>
                <a:cs typeface="Arial-SGK-TV" pitchFamily="2" charset="0"/>
              </a:rPr>
              <a:t>Ai yêu em bé</a:t>
            </a:r>
            <a:endParaRPr lang="vi-VN" sz="4000">
              <a:latin typeface="Arial-SGK-TV" pitchFamily="2" charset="0"/>
              <a:cs typeface="Arial-SGK-TV" pitchFamily="2" charset="0"/>
            </a:endParaRPr>
          </a:p>
          <a:p>
            <a:r>
              <a:rPr lang="vi-VN" sz="4000">
                <a:solidFill>
                  <a:srgbClr val="00264D"/>
                </a:solidFill>
                <a:latin typeface="Arial-SGK-TV" pitchFamily="2" charset="0"/>
                <a:cs typeface="Arial-SGK-TV" pitchFamily="2" charset="0"/>
              </a:rPr>
              <a:t>Thì làm được thôi.</a:t>
            </a:r>
            <a:endParaRPr lang="vi-VN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29226" y="3696128"/>
            <a:ext cx="665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(</a:t>
            </a:r>
            <a:r>
              <a:rPr lang="en-US" sz="3200" b="1">
                <a:solidFill>
                  <a:srgbClr val="00B050"/>
                </a:solidFill>
              </a:rPr>
              <a:t>4</a:t>
            </a:r>
            <a:r>
              <a:rPr lang="vi-VN" sz="3200" b="1">
                <a:solidFill>
                  <a:srgbClr val="00B050"/>
                </a:solidFill>
              </a:rPr>
              <a:t>)</a:t>
            </a:r>
            <a:endParaRPr lang="vi-VN" sz="3200" b="1" dirty="0">
              <a:solidFill>
                <a:srgbClr val="00B05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1D9DCC-097B-454C-B1FD-4807E3E2D659}"/>
              </a:ext>
            </a:extLst>
          </p:cNvPr>
          <p:cNvCxnSpPr/>
          <p:nvPr/>
        </p:nvCxnSpPr>
        <p:spPr>
          <a:xfrm flipH="1">
            <a:off x="5381625" y="2914650"/>
            <a:ext cx="228600" cy="685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B2C403-BAB4-406A-9589-B978DC891A35}"/>
              </a:ext>
            </a:extLst>
          </p:cNvPr>
          <p:cNvCxnSpPr/>
          <p:nvPr/>
        </p:nvCxnSpPr>
        <p:spPr>
          <a:xfrm flipH="1">
            <a:off x="5449625" y="2933224"/>
            <a:ext cx="228600" cy="685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5A3E77A-2B57-40C3-B7F0-435C2A2A3E50}"/>
              </a:ext>
            </a:extLst>
          </p:cNvPr>
          <p:cNvCxnSpPr/>
          <p:nvPr/>
        </p:nvCxnSpPr>
        <p:spPr>
          <a:xfrm flipH="1">
            <a:off x="5290185" y="5932587"/>
            <a:ext cx="228600" cy="685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A9910C1-F5A6-4EC9-B27E-70BFFA03E43A}"/>
              </a:ext>
            </a:extLst>
          </p:cNvPr>
          <p:cNvCxnSpPr/>
          <p:nvPr/>
        </p:nvCxnSpPr>
        <p:spPr>
          <a:xfrm flipH="1">
            <a:off x="5358185" y="5951161"/>
            <a:ext cx="228600" cy="685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D9F74D5-3385-4A87-AE72-9EAFFAD512CD}"/>
              </a:ext>
            </a:extLst>
          </p:cNvPr>
          <p:cNvCxnSpPr/>
          <p:nvPr/>
        </p:nvCxnSpPr>
        <p:spPr>
          <a:xfrm flipH="1">
            <a:off x="11716701" y="2914650"/>
            <a:ext cx="228600" cy="685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0598737-46E3-4EC3-ACF7-921826E7C193}"/>
              </a:ext>
            </a:extLst>
          </p:cNvPr>
          <p:cNvCxnSpPr/>
          <p:nvPr/>
        </p:nvCxnSpPr>
        <p:spPr>
          <a:xfrm flipH="1">
            <a:off x="11805512" y="2914650"/>
            <a:ext cx="228600" cy="685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3945B97-C41A-489E-A931-EAAD990F0DEF}"/>
              </a:ext>
            </a:extLst>
          </p:cNvPr>
          <p:cNvCxnSpPr/>
          <p:nvPr/>
        </p:nvCxnSpPr>
        <p:spPr>
          <a:xfrm flipH="1">
            <a:off x="10650855" y="5914013"/>
            <a:ext cx="228600" cy="685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4D90B1B-BB13-4CD8-B595-5B578FA59B87}"/>
              </a:ext>
            </a:extLst>
          </p:cNvPr>
          <p:cNvCxnSpPr/>
          <p:nvPr/>
        </p:nvCxnSpPr>
        <p:spPr>
          <a:xfrm flipH="1">
            <a:off x="10730430" y="5932587"/>
            <a:ext cx="228600" cy="685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08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2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MCj0398343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8674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MCj0398343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7912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Ho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0"/>
            <a:ext cx="91567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879726" y="112713"/>
            <a:ext cx="5578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368" name="Picture 8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23426" y="394494"/>
            <a:ext cx="2819400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911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5977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3D1129-DA93-49BB-84CE-3484FB842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6" t="11110" r="22174" b="74245"/>
          <a:stretch/>
        </p:blipFill>
        <p:spPr>
          <a:xfrm>
            <a:off x="244192" y="355565"/>
            <a:ext cx="11703615" cy="341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71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00934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8000" b="1" spc="13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Vận</a:t>
            </a:r>
            <a:r>
              <a:rPr lang="en-GB" sz="8000" b="1" spc="13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8000" b="1" spc="13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dụng</a:t>
            </a:r>
            <a:r>
              <a:rPr lang="en-GB" sz="8000" b="1" spc="13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- </a:t>
            </a:r>
            <a:r>
              <a:rPr lang="en-GB" sz="8000" b="1" spc="13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Trải</a:t>
            </a:r>
            <a:r>
              <a:rPr lang="en-GB" sz="8000" b="1" spc="13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8000" b="1" spc="13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nghiệm</a:t>
            </a:r>
            <a:endParaRPr lang="en-GB" sz="8000" b="1" spc="13" dirty="0">
              <a:solidFill>
                <a:schemeClr val="dk1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06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48741" y="53022"/>
            <a:ext cx="4838015" cy="1631316"/>
          </a:xfrm>
          <a:prstGeom prst="roundRect">
            <a:avLst/>
          </a:prstGeom>
          <a:solidFill>
            <a:srgbClr val="0092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7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7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164" y="53023"/>
            <a:ext cx="1663432" cy="1631315"/>
          </a:xfrm>
          <a:prstGeom prst="ellipse">
            <a:avLst/>
          </a:prstGeom>
          <a:solidFill>
            <a:srgbClr val="57EF7F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" y="53021"/>
            <a:ext cx="12191999" cy="6894864"/>
            <a:chOff x="0" y="39766"/>
            <a:chExt cx="9143999" cy="5171148"/>
          </a:xfrm>
        </p:grpSpPr>
        <p:pic>
          <p:nvPicPr>
            <p:cNvPr id="102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>
              <a:off x="0" y="3518426"/>
              <a:ext cx="2023110" cy="16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E:\QUYNH\anh tai ve poiwer oint\dao maijp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714" l="0" r="51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75"/>
            <a:stretch/>
          </p:blipFill>
          <p:spPr bwMode="auto">
            <a:xfrm flipH="1">
              <a:off x="7147092" y="39766"/>
              <a:ext cx="1996907" cy="1368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1DE0F75F-8082-4A42-9AAD-5496BF847F88}"/>
              </a:ext>
            </a:extLst>
          </p:cNvPr>
          <p:cNvSpPr/>
          <p:nvPr/>
        </p:nvSpPr>
        <p:spPr>
          <a:xfrm>
            <a:off x="2320629" y="2904288"/>
            <a:ext cx="8402428" cy="163131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Hái</a:t>
            </a:r>
            <a:r>
              <a:rPr lang="en-US" sz="7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lộc</a:t>
            </a:r>
            <a:r>
              <a:rPr lang="en-US" sz="7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7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xuân</a:t>
            </a:r>
            <a:endParaRPr lang="en-US" sz="7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344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666F86-54F0-4CEA-BCFF-C8B8FBDB1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1" y="174246"/>
            <a:ext cx="6858595" cy="4041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082" y="3870303"/>
            <a:ext cx="11630501" cy="2340355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2" y="4339389"/>
            <a:ext cx="11132741" cy="1402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56" dirty="0" err="1"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sz="425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56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5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56" dirty="0" err="1"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lang="en-US" sz="425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56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4256" dirty="0"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lang="en-US" sz="4256" dirty="0" err="1"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lang="en-US" sz="425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56" dirty="0" err="1">
                <a:latin typeface="Arial" panose="020B0604020202020204" pitchFamily="34" charset="0"/>
                <a:cs typeface="Arial" panose="020B0604020202020204" pitchFamily="34" charset="0"/>
              </a:rPr>
              <a:t>đúng</a:t>
            </a:r>
            <a:r>
              <a:rPr lang="en-US" sz="425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56" dirty="0" err="1"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lang="en-US" sz="425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56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5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56" dirty="0" err="1"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lang="en-US" sz="425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56" dirty="0" err="1"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lang="en-US" sz="4256" dirty="0"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lang="en-US" sz="4256" dirty="0" err="1">
                <a:latin typeface="Arial" panose="020B0604020202020204" pitchFamily="34" charset="0"/>
                <a:cs typeface="Arial" panose="020B0604020202020204" pitchFamily="34" charset="0"/>
              </a:rPr>
              <a:t>nhận</a:t>
            </a:r>
            <a:r>
              <a:rPr lang="en-US" sz="425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56" dirty="0" err="1"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lang="en-US" sz="425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56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4256" dirty="0">
                <a:latin typeface="Arial" panose="020B0604020202020204" pitchFamily="34" charset="0"/>
                <a:cs typeface="Arial" panose="020B0604020202020204" pitchFamily="34" charset="0"/>
              </a:rPr>
              <a:t> bao lì xì may </a:t>
            </a:r>
            <a:r>
              <a:rPr lang="en-US" sz="4256" dirty="0" err="1">
                <a:latin typeface="Arial" panose="020B0604020202020204" pitchFamily="34" charset="0"/>
                <a:cs typeface="Arial" panose="020B0604020202020204" pitchFamily="34" charset="0"/>
              </a:rPr>
              <a:t>mắn</a:t>
            </a:r>
            <a:r>
              <a:rPr lang="en-US" sz="425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56" dirty="0" err="1"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lang="en-US" sz="4256" dirty="0"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4" name="NgayTetQueEm-VariousArtists_we5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81" y="-1030342"/>
            <a:ext cx="405395" cy="405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733A42-E2EC-4B79-BDA3-AACBC0301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2792" y="327952"/>
            <a:ext cx="3542349" cy="354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7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30DDB2-BD4D-4BBD-9BD6-D244ADB54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-21926"/>
            <a:ext cx="12161839" cy="6837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E5760D-592B-495C-9142-31F068DF3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177" y="-21926"/>
            <a:ext cx="6858595" cy="4041999"/>
          </a:xfrm>
          <a:prstGeom prst="rect">
            <a:avLst/>
          </a:prstGeom>
        </p:spPr>
      </p:pic>
      <p:pic>
        <p:nvPicPr>
          <p:cNvPr id="5" name="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2828" r="52079" b="51515"/>
          <a:stretch/>
        </p:blipFill>
        <p:spPr>
          <a:xfrm>
            <a:off x="1737721" y="2114089"/>
            <a:ext cx="843036" cy="1686073"/>
          </a:xfrm>
          <a:prstGeom prst="rect">
            <a:avLst/>
          </a:prstGeom>
        </p:spPr>
      </p:pic>
      <p:pic>
        <p:nvPicPr>
          <p:cNvPr id="6" name="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9" t="2828" r="29211" b="51515"/>
          <a:stretch/>
        </p:blipFill>
        <p:spPr>
          <a:xfrm>
            <a:off x="10912838" y="4472932"/>
            <a:ext cx="876180" cy="1833489"/>
          </a:xfrm>
          <a:prstGeom prst="rect">
            <a:avLst/>
          </a:prstGeom>
        </p:spPr>
      </p:pic>
      <p:pic>
        <p:nvPicPr>
          <p:cNvPr id="8" name="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1717" r="75985" b="3232"/>
          <a:stretch/>
        </p:blipFill>
        <p:spPr>
          <a:xfrm>
            <a:off x="5210510" y="670209"/>
            <a:ext cx="885489" cy="1732140"/>
          </a:xfrm>
          <a:prstGeom prst="rect">
            <a:avLst/>
          </a:prstGeom>
        </p:spPr>
      </p:pic>
      <p:pic>
        <p:nvPicPr>
          <p:cNvPr id="9" name="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t="51717" r="52079" b="3232"/>
          <a:stretch/>
        </p:blipFill>
        <p:spPr>
          <a:xfrm>
            <a:off x="4404811" y="3429225"/>
            <a:ext cx="1168268" cy="2305520"/>
          </a:xfrm>
          <a:prstGeom prst="rect">
            <a:avLst/>
          </a:prstGeom>
        </p:spPr>
      </p:pic>
      <p:pic>
        <p:nvPicPr>
          <p:cNvPr id="11" name="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31" t="51717" r="4440" b="3232"/>
          <a:stretch/>
        </p:blipFill>
        <p:spPr>
          <a:xfrm>
            <a:off x="8651869" y="1248017"/>
            <a:ext cx="1348860" cy="2709872"/>
          </a:xfrm>
          <a:prstGeom prst="rect">
            <a:avLst/>
          </a:prstGeom>
        </p:spPr>
      </p:pic>
      <p:pic>
        <p:nvPicPr>
          <p:cNvPr id="3074" name="Picture 2" descr="Cartoon Doodle Mũi Tên Retro Được Cô Lập Trên Nền Trắng Hình Minh Họa  Vector Hình minh họa Sẵn có - Tải xuống Hình ảnh Ngay bây giờ - iStock">
            <a:hlinkClick r:id="" action="ppaction://noaction"/>
            <a:extLst>
              <a:ext uri="{FF2B5EF4-FFF2-40B4-BE49-F238E27FC236}">
                <a16:creationId xmlns:a16="http://schemas.microsoft.com/office/drawing/2014/main" id="{5046B38F-B87B-41B9-99A7-7D74439EE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813" b="89746" l="205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53213" y="-246535"/>
            <a:ext cx="1833489" cy="183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BA1E17-A74B-49FC-B851-8E937B02A7F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250" b="785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20466"/>
          <a:stretch/>
        </p:blipFill>
        <p:spPr>
          <a:xfrm>
            <a:off x="8503048" y="1586953"/>
            <a:ext cx="1646501" cy="10168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3034ED-E401-4A4F-A399-66FF566B0FA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819" y="3933551"/>
            <a:ext cx="1084251" cy="107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4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12888F80-A0EE-444A-94BA-5EA98384B4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" y="1"/>
            <a:ext cx="12161839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6099" y="493923"/>
            <a:ext cx="7499800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3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35275" y="5433748"/>
            <a:ext cx="6423951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3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435275" y="4076723"/>
            <a:ext cx="6410624" cy="101348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3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35275" y="2713219"/>
            <a:ext cx="6410624" cy="102900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3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98161" y="5573843"/>
            <a:ext cx="5628488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 dirty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256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. hồi hộp lắm.</a:t>
            </a:r>
            <a:endParaRPr lang="en-US" sz="4256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8065" y="2789295"/>
            <a:ext cx="5658585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vui vẻ lắm.</a:t>
            </a:r>
            <a:endParaRPr lang="en-US" sz="4256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98161" y="4177990"/>
            <a:ext cx="5655219" cy="74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5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256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56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không muốn đi học.</a:t>
            </a:r>
            <a:endParaRPr lang="en-US" sz="4256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7813" r="82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98" r="19564"/>
          <a:stretch/>
        </p:blipFill>
        <p:spPr>
          <a:xfrm>
            <a:off x="2523755" y="4956067"/>
            <a:ext cx="1149287" cy="19768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523755" y="3868336"/>
            <a:ext cx="1215783" cy="12384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2552053" y="2629861"/>
            <a:ext cx="1215783" cy="1238475"/>
          </a:xfrm>
          <a:prstGeom prst="rect">
            <a:avLst/>
          </a:prstGeom>
        </p:spPr>
      </p:pic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0988" y="-975060"/>
            <a:ext cx="810789" cy="810789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20988" y="303991"/>
            <a:ext cx="810789" cy="810789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1020" y="2501344"/>
            <a:ext cx="810789" cy="810789"/>
          </a:xfrm>
          <a:prstGeom prst="rect">
            <a:avLst/>
          </a:prstGeom>
        </p:spPr>
      </p:pic>
      <p:pic>
        <p:nvPicPr>
          <p:cNvPr id="2050" name="Picture 2" descr="AI, EPS tranh hổ trang trí tết năm nhâm dần 2022">
            <a:hlinkClick r:id="rId14" action="ppaction://hlinksldjump"/>
            <a:extLst>
              <a:ext uri="{FF2B5EF4-FFF2-40B4-BE49-F238E27FC236}">
                <a16:creationId xmlns:a16="http://schemas.microsoft.com/office/drawing/2014/main" id="{8BAD5827-14D4-4C7B-B7EB-01098C5C4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245" y="4280255"/>
            <a:ext cx="2116307" cy="264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2552053" y="885106"/>
            <a:ext cx="7742146" cy="12954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Ngày đầu đi học, Nam thế nào</a:t>
            </a:r>
            <a:r>
              <a:rPr lang="vi-VN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­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26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1" grpId="0"/>
      <p:bldP spid="12" grpId="0"/>
      <p:bldP spid="14" grpId="0"/>
      <p:bldP spid="1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F9D9E24D-4FB4-47E2-94E8-A024BE8E6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1" y="1"/>
            <a:ext cx="12161839" cy="6837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63041" y="2056177"/>
            <a:ext cx="9326879" cy="192562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3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56609" y="2557324"/>
            <a:ext cx="75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 dặn Nam điều gì?</a:t>
            </a:r>
            <a:endParaRPr lang="en-US" sz="5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" name="Picture 2" descr="AI, EPS tranh hổ trang trí tết năm nhâm dần 2022">
            <a:hlinkClick r:id="rId3" action="ppaction://hlinksldjump"/>
            <a:extLst>
              <a:ext uri="{FF2B5EF4-FFF2-40B4-BE49-F238E27FC236}">
                <a16:creationId xmlns:a16="http://schemas.microsoft.com/office/drawing/2014/main" id="{CE9BF3A5-4320-48D1-8ABF-A7A457A23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5498" y="4536076"/>
            <a:ext cx="1991111" cy="24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01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9" b="45485"/>
          <a:stretch/>
        </p:blipFill>
        <p:spPr>
          <a:xfrm>
            <a:off x="0" y="0"/>
            <a:ext cx="12219412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07127" y="4752109"/>
            <a:ext cx="4281055" cy="95596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07127" y="5708073"/>
            <a:ext cx="4281055" cy="5264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04109" y="6283036"/>
            <a:ext cx="7564582" cy="5264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8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E03640-DA15-4D84-98A8-4E35916A49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73" y="0"/>
            <a:ext cx="1221347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A6595B-3C9F-45E8-BD41-F5369BFE3937}"/>
              </a:ext>
            </a:extLst>
          </p:cNvPr>
          <p:cNvSpPr/>
          <p:nvPr/>
        </p:nvSpPr>
        <p:spPr>
          <a:xfrm>
            <a:off x="921327" y="1005840"/>
            <a:ext cx="845820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err="1">
                <a:latin typeface="HP001 4 hàng" panose="020B0603050302020204" pitchFamily="34" charset="0"/>
              </a:rPr>
              <a:t>Thứ</a:t>
            </a:r>
            <a:r>
              <a:rPr lang="en-US" sz="3600" b="1">
                <a:latin typeface="HP001 4 hàng" panose="020B0603050302020204" pitchFamily="34" charset="0"/>
              </a:rPr>
              <a:t> năm </a:t>
            </a:r>
            <a:r>
              <a:rPr lang="en-US" sz="3600" b="1" err="1">
                <a:latin typeface="HP001 4 hàng" panose="020B0603050302020204" pitchFamily="34" charset="0"/>
              </a:rPr>
              <a:t>ngày</a:t>
            </a:r>
            <a:r>
              <a:rPr lang="en-US" sz="3600" b="1">
                <a:latin typeface="HP001 4 hàng" panose="020B0603050302020204" pitchFamily="34" charset="0"/>
              </a:rPr>
              <a:t>    </a:t>
            </a:r>
            <a:r>
              <a:rPr lang="en-US" sz="3600" b="1" err="1">
                <a:latin typeface="HP001 4 hàng" panose="020B0603050302020204" pitchFamily="34" charset="0"/>
              </a:rPr>
              <a:t>tháng</a:t>
            </a:r>
            <a:r>
              <a:rPr lang="en-US" sz="3600" b="1">
                <a:latin typeface="HP001 4 hàng" panose="020B0603050302020204" pitchFamily="34" charset="0"/>
              </a:rPr>
              <a:t> 2 </a:t>
            </a:r>
            <a:r>
              <a:rPr lang="en-US" sz="3600" b="1" dirty="0" err="1"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EDA9A4-0D24-4EF0-A115-821516D72E3B}"/>
              </a:ext>
            </a:extLst>
          </p:cNvPr>
          <p:cNvSpPr/>
          <p:nvPr/>
        </p:nvSpPr>
        <p:spPr>
          <a:xfrm>
            <a:off x="3510280" y="1681480"/>
            <a:ext cx="2052320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HP001 4 hàng" panose="020B0603050302020204" pitchFamily="34" charset="0"/>
              </a:rPr>
              <a:t>Tập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đọc</a:t>
            </a:r>
            <a:endParaRPr lang="en-US" sz="3600" b="1" dirty="0">
              <a:latin typeface="HP001 4 hàng" panose="020B06030503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B74202-B341-40B5-8D2B-9E588C214612}"/>
              </a:ext>
            </a:extLst>
          </p:cNvPr>
          <p:cNvSpPr/>
          <p:nvPr/>
        </p:nvSpPr>
        <p:spPr>
          <a:xfrm>
            <a:off x="1501254" y="2357120"/>
            <a:ext cx="6760211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err="1">
                <a:solidFill>
                  <a:srgbClr val="FFFF00"/>
                </a:solidFill>
                <a:latin typeface="HP001 4 hàng" panose="020B0603050302020204" pitchFamily="34" charset="0"/>
              </a:rPr>
              <a:t>Bài</a:t>
            </a:r>
            <a:r>
              <a:rPr lang="en-US" sz="3600" b="1">
                <a:solidFill>
                  <a:srgbClr val="FFFF00"/>
                </a:solidFill>
                <a:latin typeface="HP001 4 hàng" panose="020B0603050302020204" pitchFamily="34" charset="0"/>
              </a:rPr>
              <a:t> 2: Làm anh</a:t>
            </a:r>
            <a:endParaRPr lang="en-US" sz="36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915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4" t="20248" b="50996"/>
          <a:stretch/>
        </p:blipFill>
        <p:spPr>
          <a:xfrm>
            <a:off x="2883475" y="1796004"/>
            <a:ext cx="6570491" cy="5061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5938F-8610-4CCE-A943-2929162619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" t="4805" b="84326"/>
          <a:stretch/>
        </p:blipFill>
        <p:spPr>
          <a:xfrm>
            <a:off x="970370" y="0"/>
            <a:ext cx="10396699" cy="17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08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408</Words>
  <Application>Microsoft Office PowerPoint</Application>
  <PresentationFormat>Màn hình rộng</PresentationFormat>
  <Paragraphs>58</Paragraphs>
  <Slides>16</Slides>
  <Notes>7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16</vt:i4>
      </vt:variant>
    </vt:vector>
  </HeadingPairs>
  <TitlesOfParts>
    <vt:vector size="24" baseType="lpstr">
      <vt:lpstr>Arial</vt:lpstr>
      <vt:lpstr>Arial-SGK-TV</vt:lpstr>
      <vt:lpstr>Calibri</vt:lpstr>
      <vt:lpstr>Calibri Light</vt:lpstr>
      <vt:lpstr>HP001 4 hàng</vt:lpstr>
      <vt:lpstr>Times New Roman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Admins</dc:creator>
  <cp:lastModifiedBy>Windows 10</cp:lastModifiedBy>
  <cp:revision>42</cp:revision>
  <dcterms:created xsi:type="dcterms:W3CDTF">2020-08-21T13:35:54Z</dcterms:created>
  <dcterms:modified xsi:type="dcterms:W3CDTF">2023-02-06T05:47:56Z</dcterms:modified>
</cp:coreProperties>
</file>