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 id="2147483714" r:id="rId7"/>
  </p:sldMasterIdLst>
  <p:notesMasterIdLst>
    <p:notesMasterId r:id="rId22"/>
  </p:notesMasterIdLst>
  <p:sldIdLst>
    <p:sldId id="2901" r:id="rId8"/>
    <p:sldId id="275" r:id="rId9"/>
    <p:sldId id="463" r:id="rId10"/>
    <p:sldId id="955" r:id="rId11"/>
    <p:sldId id="2902" r:id="rId12"/>
    <p:sldId id="361" r:id="rId13"/>
    <p:sldId id="269" r:id="rId14"/>
    <p:sldId id="957" r:id="rId15"/>
    <p:sldId id="2903" r:id="rId16"/>
    <p:sldId id="257" r:id="rId17"/>
    <p:sldId id="2904" r:id="rId18"/>
    <p:sldId id="959" r:id="rId19"/>
    <p:sldId id="436" r:id="rId20"/>
    <p:sldId id="3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97" d="100"/>
          <a:sy n="97" d="100"/>
        </p:scale>
        <p:origin x="2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5</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10</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2023/1/18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016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62434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99498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850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87955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9497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7874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8592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8331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943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177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2023/1/18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2023/1/18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2023/1/18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3641994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rial"/>
                <a:ea typeface="微软雅黑"/>
                <a:cs typeface="+mn-cs"/>
              </a:rPr>
              <a:t>BT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về</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nhà</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341</Words>
  <Application>Microsoft Office PowerPoint</Application>
  <PresentationFormat>Widescreen</PresentationFormat>
  <Paragraphs>42</Paragraphs>
  <Slides>14</Slides>
  <Notes>11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14</vt:i4>
      </vt:variant>
    </vt:vector>
  </HeadingPairs>
  <TitlesOfParts>
    <vt:vector size="34" baseType="lpstr">
      <vt:lpstr>微软雅黑</vt:lpstr>
      <vt:lpstr>宋体</vt:lpstr>
      <vt:lpstr>Arial</vt:lpstr>
      <vt:lpstr>Arial-Rounded</vt:lpstr>
      <vt:lpstr>Arial-SGK-TV</vt:lpstr>
      <vt:lpstr>Averta Std CY Bold</vt:lpstr>
      <vt:lpstr>Calibri</vt:lpstr>
      <vt:lpstr>Calibri Light</vt:lpstr>
      <vt:lpstr>等线</vt:lpstr>
      <vt:lpstr>iCiel Cucho</vt:lpstr>
      <vt:lpstr>Quicksand Medium</vt:lpstr>
      <vt:lpstr>Times New Roman</vt:lpstr>
      <vt:lpstr>印品黑体</vt:lpstr>
      <vt:lpstr>自定义设计方案</vt:lpstr>
      <vt:lpstr>1_Office 主题​​</vt:lpstr>
      <vt:lpstr>包图主题2</vt:lpstr>
      <vt:lpstr>Office Theme</vt:lpstr>
      <vt:lpstr>1_Office Theme</vt:lpstr>
      <vt:lpstr>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2021-06-16T14:20:35Z</dcterms:created>
  <dcterms:modified xsi:type="dcterms:W3CDTF">2023-01-18T07:25:11Z</dcterms:modified>
</cp:coreProperties>
</file>