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2" r:id="rId2"/>
  </p:sldMasterIdLst>
  <p:notesMasterIdLst>
    <p:notesMasterId r:id="rId31"/>
  </p:notesMasterIdLst>
  <p:sldIdLst>
    <p:sldId id="316" r:id="rId3"/>
    <p:sldId id="334" r:id="rId4"/>
    <p:sldId id="299" r:id="rId5"/>
    <p:sldId id="330" r:id="rId6"/>
    <p:sldId id="300" r:id="rId7"/>
    <p:sldId id="302" r:id="rId8"/>
    <p:sldId id="310" r:id="rId9"/>
    <p:sldId id="259" r:id="rId10"/>
    <p:sldId id="312" r:id="rId11"/>
    <p:sldId id="325" r:id="rId12"/>
    <p:sldId id="326" r:id="rId13"/>
    <p:sldId id="327" r:id="rId14"/>
    <p:sldId id="328" r:id="rId15"/>
    <p:sldId id="331" r:id="rId16"/>
    <p:sldId id="332" r:id="rId17"/>
    <p:sldId id="282" r:id="rId18"/>
    <p:sldId id="317" r:id="rId19"/>
    <p:sldId id="320" r:id="rId20"/>
    <p:sldId id="318" r:id="rId21"/>
    <p:sldId id="319" r:id="rId22"/>
    <p:sldId id="256" r:id="rId23"/>
    <p:sldId id="333" r:id="rId24"/>
    <p:sldId id="268" r:id="rId25"/>
    <p:sldId id="321" r:id="rId26"/>
    <p:sldId id="296" r:id="rId27"/>
    <p:sldId id="324" r:id="rId28"/>
    <p:sldId id="323" r:id="rId29"/>
    <p:sldId id="286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AD6A0"/>
    <a:srgbClr val="D9FAD2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763" autoAdjust="0"/>
    <p:restoredTop sz="94660"/>
  </p:normalViewPr>
  <p:slideViewPr>
    <p:cSldViewPr snapToGrid="0">
      <p:cViewPr varScale="1">
        <p:scale>
          <a:sx n="78" d="100"/>
          <a:sy n="78" d="100"/>
        </p:scale>
        <p:origin x="85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ableStyles" Target="tableStyles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E4A473-2BDC-4691-9B18-DA7ACC441C8A}" type="datetimeFigureOut">
              <a:rPr lang="en-US" smtClean="0"/>
              <a:t>12/10/2021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A38487-C24C-4966-9DA1-EB22F36449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95886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F164E-D685-493E-AF07-0CE742DE1FD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45760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幻灯片图像占位符 18433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435" name="文本占位符 18434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5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7546422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3295CC-E057-4A62-B462-0FC7E02321B1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52043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12/10/2021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87818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12/10/2021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15816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12/10/2021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82770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63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000"/>
    </mc:Choice>
    <mc:Fallback xmlns="">
      <p:transition advTm="3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21929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12/10/2021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12531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12/10/2021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98962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12/10/2021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02240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12/10/2021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00511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12/10/2021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69485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12/10/2021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79905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12/10/2021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880833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12/10/2021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23791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12/10/2021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46264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12/10/2021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84077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12/10/2021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69832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12/10/2021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73383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9461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70220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" y="4610950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447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12/10/2021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78467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12/10/2021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44175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12/10/2021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49652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12/10/2021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0427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12/10/2021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1348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12/10/2021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64193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12/10/2021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24253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9C6F32-809B-4A83-821D-D07C0E8E5FD3}" type="datetimeFigureOut">
              <a:rPr lang="en-US" smtClean="0"/>
              <a:t>12/10/2021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9723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9C6F32-809B-4A83-821D-D07C0E8E5FD3}" type="datetimeFigureOut">
              <a:rPr lang="en-US" smtClean="0"/>
              <a:t>12/10/2021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2542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75" r:id="rId13"/>
    <p:sldLayoutId id="2147483676" r:id="rId14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7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6.png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microsoft.com/office/2007/relationships/hdphoto" Target="../media/hdphoto6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Relationship Id="rId5" Type="http://schemas.microsoft.com/office/2007/relationships/hdphoto" Target="../media/hdphoto5.wdp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Relationship Id="rId5" Type="http://schemas.microsoft.com/office/2007/relationships/hdphoto" Target="../media/hdphoto9.wdp"/><Relationship Id="rId4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Relationship Id="rId4" Type="http://schemas.microsoft.com/office/2007/relationships/hdphoto" Target="../media/hdphoto7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8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0.wdp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microsoft.com/office/2007/relationships/hdphoto" Target="../media/hdphoto12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microsoft.com/office/2007/relationships/hdphoto" Target="../media/hdphoto11.wdp"/><Relationship Id="rId4" Type="http://schemas.openxmlformats.org/officeDocument/2006/relationships/image" Target="../media/image4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Relationship Id="rId4" Type="http://schemas.microsoft.com/office/2007/relationships/hdphoto" Target="../media/hdphoto13.wdp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Relationship Id="rId5" Type="http://schemas.microsoft.com/office/2007/relationships/hdphoto" Target="../media/hdphoto9.wdp"/><Relationship Id="rId4" Type="http://schemas.openxmlformats.org/officeDocument/2006/relationships/image" Target="../media/image43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48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20.png"/><Relationship Id="rId4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/>
          <p:cNvSpPr/>
          <p:nvPr/>
        </p:nvSpPr>
        <p:spPr>
          <a:xfrm>
            <a:off x="3997308" y="3953840"/>
            <a:ext cx="1716041" cy="1716041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1574080" y="4091425"/>
            <a:ext cx="1578457" cy="15784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9355120" y="2879776"/>
            <a:ext cx="1211606" cy="1211606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3596319" y="491818"/>
            <a:ext cx="5155335" cy="4896929"/>
            <a:chOff x="3084810" y="-335112"/>
            <a:chExt cx="5809496" cy="5760000"/>
          </a:xfrm>
        </p:grpSpPr>
        <p:grpSp>
          <p:nvGrpSpPr>
            <p:cNvPr id="17" name="组合 16"/>
            <p:cNvGrpSpPr/>
            <p:nvPr/>
          </p:nvGrpSpPr>
          <p:grpSpPr>
            <a:xfrm>
              <a:off x="3297693" y="-335112"/>
              <a:ext cx="5596613" cy="5760000"/>
              <a:chOff x="3297693" y="-335112"/>
              <a:chExt cx="5596613" cy="5760000"/>
            </a:xfrm>
          </p:grpSpPr>
          <p:cxnSp>
            <p:nvCxnSpPr>
              <p:cNvPr id="16" name="直接连接符 15"/>
              <p:cNvCxnSpPr/>
              <p:nvPr/>
            </p:nvCxnSpPr>
            <p:spPr>
              <a:xfrm>
                <a:off x="6154058" y="-335112"/>
                <a:ext cx="0" cy="5760000"/>
              </a:xfrm>
              <a:prstGeom prst="line">
                <a:avLst/>
              </a:prstGeom>
              <a:ln w="76200" cap="rnd">
                <a:solidFill>
                  <a:srgbClr val="F7E3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3" name="图片 12"/>
              <p:cNvPicPr>
                <a:picLocks noChangeAspect="1"/>
              </p:cNvPicPr>
              <p:nvPr/>
            </p:nvPicPr>
            <p:blipFill rotWithShape="1">
              <a:blip r:embed="rId3"/>
              <a:srcRect t="48492"/>
              <a:stretch>
                <a:fillRect/>
              </a:stretch>
            </p:blipFill>
            <p:spPr>
              <a:xfrm>
                <a:off x="3297693" y="2256270"/>
                <a:ext cx="5596613" cy="2885850"/>
              </a:xfrm>
              <a:prstGeom prst="rect">
                <a:avLst/>
              </a:prstGeom>
            </p:spPr>
          </p:pic>
        </p:grpSp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7243" b="95561" l="226" r="99266">
                          <a14:foregroundMark x1="16431" y1="13785" x2="20327" y2="37150"/>
                          <a14:foregroundMark x1="39921" y1="33178" x2="43422" y2="49065"/>
                          <a14:foregroundMark x1="55901" y1="12617" x2="55901" y2="27336"/>
                          <a14:foregroundMark x1="85545" y1="32710" x2="90683" y2="77804"/>
                          <a14:foregroundMark x1="93958" y1="35514" x2="97233" y2="58178"/>
                          <a14:foregroundMark x1="74534" y1="26636" x2="79616" y2="28271"/>
                          <a14:foregroundMark x1="76228" y1="80374" x2="79390" y2="63551"/>
                          <a14:foregroundMark x1="90006" y1="92523" x2="82778" y2="45794"/>
                          <a14:foregroundMark x1="93958" y1="84813" x2="89723" y2="80374"/>
                          <a14:foregroundMark x1="95652" y1="27336" x2="282" y2="15888"/>
                          <a14:foregroundMark x1="14568" y1="7710" x2="21287" y2="10514"/>
                          <a14:foregroundMark x1="46979" y1="10514" x2="48278" y2="17523"/>
                          <a14:foregroundMark x1="45398" y1="13084" x2="53473" y2="3505"/>
                          <a14:foregroundMark x1="53473" y1="3505" x2="62055" y2="14720"/>
                          <a14:foregroundMark x1="62055" y1="14720" x2="44156" y2="29907"/>
                          <a14:foregroundMark x1="44156" y1="29907" x2="45680" y2="7243"/>
                          <a14:foregroundMark x1="99209" y1="50000" x2="565" y2="68692"/>
                          <a14:foregroundMark x1="565" y1="68692" x2="734" y2="27336"/>
                          <a14:foregroundMark x1="734" y1="27336" x2="9034" y2="5140"/>
                          <a14:foregroundMark x1="9034" y1="5140" x2="28176" y2="234"/>
                          <a14:foregroundMark x1="28176" y1="234" x2="99774" y2="1168"/>
                          <a14:foregroundMark x1="99774" y1="1168" x2="99322" y2="48131"/>
                          <a14:foregroundMark x1="99322" y1="48131" x2="90175" y2="56776"/>
                          <a14:foregroundMark x1="90175" y1="56776" x2="86957" y2="50701"/>
                          <a14:foregroundMark x1="30322" y1="26168" x2="29136" y2="37150"/>
                          <a14:foregroundMark x1="2146" y1="13785" x2="3670" y2="47196"/>
                          <a14:foregroundMark x1="3670" y1="47196" x2="10446" y2="71028"/>
                          <a14:foregroundMark x1="10446" y1="71028" x2="12366" y2="73364"/>
                          <a14:foregroundMark x1="10277" y1="52804" x2="10277" y2="45794"/>
                          <a14:foregroundMark x1="31508" y1="27336" x2="39582" y2="13084"/>
                          <a14:foregroundMark x1="39582" y1="13084" x2="43704" y2="13084"/>
                          <a14:foregroundMark x1="51158" y1="26168" x2="42801" y2="28037"/>
                          <a14:foregroundMark x1="42801" y1="28037" x2="27612" y2="62617"/>
                          <a14:foregroundMark x1="27612" y1="62617" x2="33879" y2="85981"/>
                          <a14:foregroundMark x1="33879" y1="85981" x2="42518" y2="86449"/>
                          <a14:foregroundMark x1="42518" y1="86449" x2="67024" y2="84346"/>
                          <a14:foregroundMark x1="67024" y1="84346" x2="79503" y2="84346"/>
                          <a14:foregroundMark x1="79503" y1="84346" x2="97233" y2="81075"/>
                          <a14:foregroundMark x1="97233" y1="81075" x2="95088" y2="43458"/>
                          <a14:foregroundMark x1="95088" y1="43458" x2="85432" y2="37150"/>
                          <a14:foregroundMark x1="64427" y1="26636" x2="58667" y2="53972"/>
                          <a14:foregroundMark x1="58667" y1="53972" x2="58667" y2="54907"/>
                          <a14:foregroundMark x1="94579" y1="84813" x2="91417" y2="95561"/>
                          <a14:foregroundMark x1="51553" y1="37150" x2="53924" y2="45093"/>
                          <a14:foregroundMark x1="56973" y1="42991" x2="59063" y2="49065"/>
                          <a14:foregroundMark x1="48278" y1="59346" x2="51835" y2="45794"/>
                          <a14:foregroundMark x1="47883" y1="32243" x2="46979" y2="56075"/>
                          <a14:foregroundMark x1="50367" y1="47430" x2="48842" y2="54907"/>
                          <a14:foregroundMark x1="18102" y1="77255" x2="19198" y2="71262"/>
                          <a14:foregroundMark x1="12366" y1="81542" x2="12971" y2="82201"/>
                          <a14:foregroundMark x1="16750" y1="77255" x2="14003" y2="67991"/>
                          <a14:foregroundMark x1="14003" y1="67991" x2="11971" y2="80374"/>
                          <a14:foregroundMark x1="9091" y1="22430" x2="10107" y2="46262"/>
                          <a14:foregroundMark x1="1863" y1="13084" x2="791" y2="22430"/>
                          <a14:foregroundMark x1="8413" y1="24065" x2="10898" y2="51168"/>
                          <a14:foregroundMark x1="8809" y1="21262" x2="9317" y2="45794"/>
                          <a14:foregroundMark x1="29305" y1="76168" x2="28684" y2="87850"/>
                          <a14:foregroundMark x1="22078" y1="78037" x2="23433" y2="85280"/>
                          <a14:foregroundMark x1="83286" y1="86449" x2="85601" y2="88785"/>
                          <a14:foregroundMark x1="94918" y1="87850" x2="93902" y2="92056"/>
                          <a14:foregroundMark x1="59458" y1="86916" x2="59797" y2="93224"/>
                          <a14:foregroundMark x1="14899" y1="78987" x2="18402" y2="79487"/>
                          <a14:foregroundMark x1="13156" y1="78738" x2="14106" y2="78874"/>
                          <a14:foregroundMark x1="19819" y1="73832" x2="19029" y2="77570"/>
                          <a14:foregroundMark x1="18690" y1="80140" x2="19819" y2="80140"/>
                          <a14:foregroundMark x1="21005" y1="77103" x2="19706" y2="74299"/>
                          <a14:backgroundMark x1="12503" y1="86288" x2="20440" y2="96028"/>
                          <a14:backgroundMark x1="12253" y1="85981" x2="12421" y2="86187"/>
                          <a14:backgroundMark x1="20440" y1="96028" x2="20553" y2="99766"/>
                          <a14:backgroundMark x1="15156" y1="86673" x2="19029" y2="89252"/>
                          <a14:backgroundMark x1="12931" y1="82477" x2="14455" y2="82009"/>
                          <a14:backgroundMark x1="17843" y1="82944" x2="18240" y2="83065"/>
                          <a14:backgroundMark x1="19255" y1="87383" x2="19819" y2="92056"/>
                          <a14:backgroundMark x1="19368" y1="85981" x2="13890" y2="83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4810" y="1126386"/>
              <a:ext cx="5809496" cy="1403988"/>
            </a:xfrm>
            <a:prstGeom prst="rect">
              <a:avLst/>
            </a:prstGeom>
          </p:spPr>
        </p:pic>
      </p:grpSp>
      <p:sp>
        <p:nvSpPr>
          <p:cNvPr id="10" name="椭圆 9"/>
          <p:cNvSpPr/>
          <p:nvPr/>
        </p:nvSpPr>
        <p:spPr>
          <a:xfrm>
            <a:off x="9039516" y="3259314"/>
            <a:ext cx="1239357" cy="12393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>
            <a:fillRect/>
          </a:stretch>
        </p:blipFill>
        <p:spPr>
          <a:xfrm>
            <a:off x="8587644" y="810849"/>
            <a:ext cx="1759996" cy="734428"/>
          </a:xfrm>
          <a:prstGeom prst="rect">
            <a:avLst/>
          </a:prstGeom>
        </p:spPr>
      </p:pic>
      <p:sp>
        <p:nvSpPr>
          <p:cNvPr id="22" name="椭圆 21"/>
          <p:cNvSpPr/>
          <p:nvPr/>
        </p:nvSpPr>
        <p:spPr>
          <a:xfrm>
            <a:off x="1216617" y="598108"/>
            <a:ext cx="887648" cy="887648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1660440" y="1216686"/>
            <a:ext cx="538143" cy="538143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240654" y="3006461"/>
            <a:ext cx="4152249" cy="1084866"/>
          </a:xfrm>
          <a:prstGeom prst="rect">
            <a:avLst/>
          </a:prstGeom>
          <a:noFill/>
        </p:spPr>
        <p:txBody>
          <a:bodyPr wrap="none" lIns="68496" tIns="34267" rIns="68496" bIns="34267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Khởi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động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2050" name="Picture 2" descr="在走动的火车 852x480 | Pics, Animation, Travel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4072" y="2728265"/>
            <a:ext cx="7818554" cy="4404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75292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5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8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1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4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7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0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bldLvl="0" animBg="1"/>
      <p:bldP spid="5" grpId="0" bldLvl="0" animBg="1"/>
      <p:bldP spid="5" grpId="1" bldLvl="0" animBg="1"/>
      <p:bldP spid="6" grpId="0" bldLvl="0" animBg="1"/>
      <p:bldP spid="6" grpId="1" bldLvl="0" animBg="1"/>
      <p:bldP spid="10" grpId="0" bldLvl="0" animBg="1"/>
      <p:bldP spid="10" grpId="1" bldLvl="0" animBg="1"/>
      <p:bldP spid="22" grpId="0" bldLvl="0" animBg="1"/>
      <p:bldP spid="22" grpId="1" bldLvl="0" animBg="1"/>
      <p:bldP spid="23" grpId="0" bldLvl="0" animBg="1"/>
      <p:bldP spid="23" grpId="1" bldLvl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4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2756130" y="817503"/>
            <a:ext cx="6653471" cy="61548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66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CÁI TRỐNG TR</a:t>
            </a:r>
            <a:r>
              <a:rPr lang="vi-VN" sz="3200" b="1" dirty="0">
                <a:solidFill>
                  <a:srgbClr val="FF66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ƯỜNG</a:t>
            </a:r>
            <a:r>
              <a:rPr lang="en-US" sz="3200" b="1" dirty="0">
                <a:solidFill>
                  <a:srgbClr val="FF66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EM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832940" y="1941187"/>
            <a:ext cx="4941485" cy="2523703"/>
          </a:xfrm>
          <a:prstGeom prst="rect">
            <a:avLst/>
          </a:prstGeom>
          <a:noFill/>
        </p:spPr>
        <p:txBody>
          <a:bodyPr wrap="square" lIns="121855" tIns="60928" rIns="121855" bIns="60928" numCol="1" rtlCol="0">
            <a:spAutoFit/>
          </a:bodyPr>
          <a:lstStyle/>
          <a:p>
            <a:pPr algn="just"/>
            <a:r>
              <a:rPr lang="en-US" sz="3200" dirty="0" err="1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Cái</a:t>
            </a:r>
            <a:r>
              <a:rPr lang="en-US" sz="3200" dirty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trống</a:t>
            </a:r>
            <a:r>
              <a:rPr lang="en-US" sz="3200" dirty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tr</a:t>
            </a:r>
            <a:r>
              <a:rPr lang="vi-VN" sz="3200" dirty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ường</a:t>
            </a:r>
            <a:r>
              <a:rPr lang="en-US" sz="3200" dirty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em</a:t>
            </a:r>
            <a:endParaRPr lang="en-US" sz="3200" dirty="0">
              <a:solidFill>
                <a:srgbClr val="FF0000"/>
              </a:solidFill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  <a:p>
            <a:pPr algn="just"/>
            <a:r>
              <a:rPr lang="en-US" sz="3200" dirty="0" err="1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Mùa</a:t>
            </a:r>
            <a:r>
              <a:rPr lang="en-US" sz="3200" dirty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hè</a:t>
            </a:r>
            <a:r>
              <a:rPr lang="en-US" sz="3200" dirty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cũng</a:t>
            </a:r>
            <a:r>
              <a:rPr lang="en-US" sz="3200" dirty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nghỉ</a:t>
            </a:r>
            <a:endParaRPr lang="en-US" sz="3200" dirty="0">
              <a:solidFill>
                <a:srgbClr val="FF0000"/>
              </a:solidFill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  <a:p>
            <a:pPr algn="just"/>
            <a:r>
              <a:rPr lang="en-US" sz="3200" dirty="0" err="1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Suốt</a:t>
            </a:r>
            <a:r>
              <a:rPr lang="en-US" sz="3200" dirty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ba</a:t>
            </a:r>
            <a:r>
              <a:rPr lang="en-US" sz="3200" dirty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tháng</a:t>
            </a:r>
            <a:r>
              <a:rPr lang="en-US" sz="3200" dirty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liền</a:t>
            </a:r>
            <a:endParaRPr lang="en-US" sz="3200" dirty="0">
              <a:solidFill>
                <a:srgbClr val="FF0000"/>
              </a:solidFill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  <a:p>
            <a:pPr algn="just"/>
            <a:r>
              <a:rPr lang="en-US" sz="3200" dirty="0" err="1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Trống</a:t>
            </a:r>
            <a:r>
              <a:rPr lang="en-US" sz="3200" dirty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nằm</a:t>
            </a:r>
            <a:r>
              <a:rPr lang="en-US" sz="3200" dirty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ngẫm</a:t>
            </a:r>
            <a:r>
              <a:rPr lang="en-US" sz="3200" dirty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nghĩ</a:t>
            </a:r>
            <a:r>
              <a:rPr lang="en-US" sz="3200" dirty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.</a:t>
            </a:r>
          </a:p>
          <a:p>
            <a:pPr algn="just"/>
            <a:endParaRPr lang="en-US" sz="28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文本框 6">
            <a:extLst>
              <a:ext uri="{FF2B5EF4-FFF2-40B4-BE49-F238E27FC236}">
                <a16:creationId xmlns:a16="http://schemas.microsoft.com/office/drawing/2014/main" id="{40492B02-98B6-4E81-9A77-773825039D2E}"/>
              </a:ext>
            </a:extLst>
          </p:cNvPr>
          <p:cNvSpPr txBox="1"/>
          <p:nvPr/>
        </p:nvSpPr>
        <p:spPr>
          <a:xfrm>
            <a:off x="7527233" y="4696438"/>
            <a:ext cx="376179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Ngẫm</a:t>
            </a:r>
            <a:r>
              <a:rPr lang="en-US" altLang="zh-CN" sz="32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nghĩ</a:t>
            </a:r>
            <a:r>
              <a:rPr lang="en-US" altLang="zh-CN" sz="32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</a:t>
            </a:r>
            <a:r>
              <a:rPr lang="en-US" altLang="zh-CN" sz="3200" b="1" i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nghĩ</a:t>
            </a:r>
            <a:r>
              <a:rPr lang="en-US" altLang="zh-CN" sz="3200" b="1" i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i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</a:t>
            </a:r>
            <a:r>
              <a:rPr lang="en-US" altLang="zh-CN" sz="3200" b="1" i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i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nghĩ</a:t>
            </a:r>
            <a:r>
              <a:rPr lang="en-US" altLang="zh-CN" sz="3200" b="1" i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i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lại</a:t>
            </a:r>
            <a:r>
              <a:rPr lang="en-US" altLang="zh-CN" sz="3200" b="1" i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i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kĩ</a:t>
            </a:r>
            <a:r>
              <a:rPr lang="en-US" altLang="zh-CN" sz="3200" b="1" i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i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càng</a:t>
            </a:r>
            <a:r>
              <a:rPr lang="en-US" altLang="zh-CN" sz="3200" b="1" i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zh-CN" altLang="en-US" sz="3200" i="1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1118" y="1710243"/>
            <a:ext cx="2810654" cy="28106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93342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4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2756130" y="817503"/>
            <a:ext cx="6653471" cy="61548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66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CÁI TRỐNG TR</a:t>
            </a:r>
            <a:r>
              <a:rPr lang="vi-VN" sz="3200" b="1" dirty="0">
                <a:solidFill>
                  <a:srgbClr val="FF66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ƯỜNG</a:t>
            </a:r>
            <a:r>
              <a:rPr lang="en-US" sz="3200" b="1" dirty="0">
                <a:solidFill>
                  <a:srgbClr val="FF66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EM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128495" y="1412922"/>
            <a:ext cx="4895759" cy="2769924"/>
          </a:xfrm>
          <a:prstGeom prst="rect">
            <a:avLst/>
          </a:prstGeom>
          <a:noFill/>
        </p:spPr>
        <p:txBody>
          <a:bodyPr wrap="square" lIns="121855" tIns="60928" rIns="121855" bIns="60928" numCol="1" rtlCol="0">
            <a:spAutoFit/>
          </a:bodyPr>
          <a:lstStyle/>
          <a:p>
            <a:pPr algn="just"/>
            <a:endParaRPr lang="en-US" sz="28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3600" dirty="0" err="1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Buồn</a:t>
            </a:r>
            <a:r>
              <a:rPr lang="en-US" sz="3600" dirty="0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không</a:t>
            </a:r>
            <a:r>
              <a:rPr lang="en-US" sz="3600" dirty="0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hả</a:t>
            </a:r>
            <a:r>
              <a:rPr lang="en-US" sz="3600" dirty="0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trống</a:t>
            </a:r>
            <a:endParaRPr lang="en-US" sz="3600" dirty="0">
              <a:solidFill>
                <a:srgbClr val="0070C0"/>
              </a:solidFill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  <a:p>
            <a:pPr algn="just"/>
            <a:r>
              <a:rPr lang="en-US" sz="3600" dirty="0" err="1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Trong</a:t>
            </a:r>
            <a:r>
              <a:rPr lang="en-US" sz="3600" dirty="0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những</a:t>
            </a:r>
            <a:r>
              <a:rPr lang="en-US" sz="3600" dirty="0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ngày</a:t>
            </a:r>
            <a:r>
              <a:rPr lang="en-US" sz="3600" dirty="0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hè</a:t>
            </a:r>
            <a:endParaRPr lang="en-US" sz="3600" dirty="0">
              <a:solidFill>
                <a:srgbClr val="0070C0"/>
              </a:solidFill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  <a:p>
            <a:pPr algn="just"/>
            <a:r>
              <a:rPr lang="en-US" sz="3600" dirty="0" err="1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Bọn</a:t>
            </a:r>
            <a:r>
              <a:rPr lang="en-US" sz="3600" dirty="0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mình</a:t>
            </a:r>
            <a:r>
              <a:rPr lang="en-US" sz="3600" dirty="0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vi-VN" sz="3600" dirty="0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đ</a:t>
            </a:r>
            <a:r>
              <a:rPr lang="en-US" sz="3600" dirty="0" err="1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i</a:t>
            </a:r>
            <a:r>
              <a:rPr lang="en-US" sz="3600" dirty="0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vắng</a:t>
            </a:r>
            <a:endParaRPr lang="en-US" sz="3600" dirty="0">
              <a:solidFill>
                <a:srgbClr val="0070C0"/>
              </a:solidFill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  <a:p>
            <a:pPr algn="just"/>
            <a:r>
              <a:rPr lang="en-US" sz="3600" dirty="0" err="1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Chỉ</a:t>
            </a:r>
            <a:r>
              <a:rPr lang="en-US" sz="3600" dirty="0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còn</a:t>
            </a:r>
            <a:r>
              <a:rPr lang="en-US" sz="3600" dirty="0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tiếng</a:t>
            </a:r>
            <a:r>
              <a:rPr lang="en-US" sz="3600" dirty="0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ve</a:t>
            </a:r>
            <a:r>
              <a:rPr lang="en-US" sz="3600" dirty="0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?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467825" y="4322986"/>
            <a:ext cx="95250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lnSpc>
                <a:spcPct val="150000"/>
              </a:lnSpc>
              <a:buFontTx/>
              <a:buChar char="-"/>
            </a:pPr>
            <a:r>
              <a:rPr lang="en-US" sz="4000" i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“</a:t>
            </a:r>
            <a:r>
              <a:rPr lang="en-US" sz="40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Buồn</a:t>
            </a:r>
            <a:r>
              <a:rPr lang="en-US" sz="40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40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không</a:t>
            </a:r>
            <a:r>
              <a:rPr lang="en-US" sz="40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40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hả</a:t>
            </a:r>
            <a:r>
              <a:rPr lang="en-US" sz="40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40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trống</a:t>
            </a:r>
            <a:r>
              <a:rPr lang="en-US" sz="4000" i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”</a:t>
            </a:r>
          </a:p>
          <a:p>
            <a:pPr>
              <a:lnSpc>
                <a:spcPct val="150000"/>
              </a:lnSpc>
            </a:pPr>
            <a:r>
              <a:rPr lang="en-US" sz="40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=&gt; </a:t>
            </a:r>
            <a:r>
              <a:rPr lang="en-US" sz="4000" dirty="0" err="1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Giọng</a:t>
            </a:r>
            <a:r>
              <a:rPr lang="en-US" sz="4000" dirty="0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thân</a:t>
            </a:r>
            <a:r>
              <a:rPr lang="en-US" sz="4000" dirty="0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mật</a:t>
            </a:r>
            <a:r>
              <a:rPr lang="en-US" sz="4000" dirty="0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, </a:t>
            </a:r>
            <a:r>
              <a:rPr lang="en-US" sz="4000" dirty="0" err="1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thiết</a:t>
            </a:r>
            <a:r>
              <a:rPr lang="en-US" sz="4000" dirty="0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tha</a:t>
            </a:r>
            <a:r>
              <a:rPr lang="en-US" sz="4000" dirty="0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.</a:t>
            </a:r>
            <a:endParaRPr lang="en-US" sz="4000" i="1" dirty="0">
              <a:solidFill>
                <a:srgbClr val="0070C0"/>
              </a:solidFill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  <a:p>
            <a:pPr>
              <a:lnSpc>
                <a:spcPct val="150000"/>
              </a:lnSpc>
            </a:pPr>
            <a:r>
              <a:rPr lang="en-US" sz="4000" i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endParaRPr lang="en-US" sz="4000" b="1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>
              <a:lnSpc>
                <a:spcPct val="150000"/>
              </a:lnSpc>
            </a:pPr>
            <a:endParaRPr lang="en-US" sz="4000" b="1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009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423621" y="204439"/>
            <a:ext cx="6653471" cy="61548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66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CÁI TRỐNG TR</a:t>
            </a:r>
            <a:r>
              <a:rPr lang="vi-VN" sz="3200" b="1" dirty="0">
                <a:solidFill>
                  <a:srgbClr val="FF66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ƯỜNG</a:t>
            </a:r>
            <a:r>
              <a:rPr lang="en-US" sz="3200" b="1" dirty="0">
                <a:solidFill>
                  <a:srgbClr val="FF66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EM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227623" y="1214124"/>
            <a:ext cx="5370604" cy="2769924"/>
          </a:xfrm>
          <a:prstGeom prst="rect">
            <a:avLst/>
          </a:prstGeom>
          <a:noFill/>
        </p:spPr>
        <p:txBody>
          <a:bodyPr wrap="square" lIns="121855" tIns="60928" rIns="121855" bIns="60928" numCol="1" rtlCol="0">
            <a:spAutoFit/>
          </a:bodyPr>
          <a:lstStyle/>
          <a:p>
            <a:pPr algn="just"/>
            <a:r>
              <a:rPr lang="en-US" sz="3600" dirty="0" err="1">
                <a:solidFill>
                  <a:srgbClr val="7030A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Cái</a:t>
            </a:r>
            <a:r>
              <a:rPr lang="en-US" sz="3600" dirty="0">
                <a:solidFill>
                  <a:srgbClr val="7030A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trống</a:t>
            </a:r>
            <a:r>
              <a:rPr lang="en-US" sz="3600" dirty="0">
                <a:solidFill>
                  <a:srgbClr val="7030A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lặng</a:t>
            </a:r>
            <a:r>
              <a:rPr lang="en-US" sz="3600" dirty="0">
                <a:solidFill>
                  <a:srgbClr val="7030A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im</a:t>
            </a:r>
            <a:endParaRPr lang="en-US" sz="3600" dirty="0">
              <a:solidFill>
                <a:srgbClr val="7030A0"/>
              </a:solidFill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  <a:p>
            <a:pPr algn="just"/>
            <a:r>
              <a:rPr lang="en-US" sz="3600" dirty="0" err="1">
                <a:solidFill>
                  <a:srgbClr val="7030A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Nghiêng</a:t>
            </a:r>
            <a:r>
              <a:rPr lang="en-US" sz="3600" dirty="0">
                <a:solidFill>
                  <a:srgbClr val="7030A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vi-VN" sz="3600" dirty="0">
                <a:solidFill>
                  <a:srgbClr val="7030A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đầu</a:t>
            </a:r>
            <a:r>
              <a:rPr lang="en-US" sz="3600" dirty="0">
                <a:solidFill>
                  <a:srgbClr val="7030A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trên</a:t>
            </a:r>
            <a:r>
              <a:rPr lang="en-US" sz="3600" dirty="0">
                <a:solidFill>
                  <a:srgbClr val="7030A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giá</a:t>
            </a:r>
            <a:endParaRPr lang="en-US" sz="3600" dirty="0">
              <a:solidFill>
                <a:srgbClr val="7030A0"/>
              </a:solidFill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  <a:p>
            <a:pPr algn="just"/>
            <a:r>
              <a:rPr lang="en-US" sz="3600" dirty="0" err="1">
                <a:solidFill>
                  <a:srgbClr val="7030A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Chắc</a:t>
            </a:r>
            <a:r>
              <a:rPr lang="en-US" sz="3600" dirty="0">
                <a:solidFill>
                  <a:srgbClr val="7030A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thấy</a:t>
            </a:r>
            <a:r>
              <a:rPr lang="en-US" sz="3600" dirty="0">
                <a:solidFill>
                  <a:srgbClr val="7030A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chúng</a:t>
            </a:r>
            <a:r>
              <a:rPr lang="en-US" sz="3600" dirty="0">
                <a:solidFill>
                  <a:srgbClr val="7030A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em</a:t>
            </a:r>
            <a:endParaRPr lang="en-US" sz="3600" dirty="0">
              <a:solidFill>
                <a:srgbClr val="7030A0"/>
              </a:solidFill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  <a:p>
            <a:pPr algn="just"/>
            <a:r>
              <a:rPr lang="en-US" sz="3600" dirty="0" err="1">
                <a:solidFill>
                  <a:srgbClr val="7030A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Nó</a:t>
            </a:r>
            <a:r>
              <a:rPr lang="en-US" sz="3600" dirty="0">
                <a:solidFill>
                  <a:srgbClr val="7030A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mừng</a:t>
            </a:r>
            <a:r>
              <a:rPr lang="en-US" sz="3600" dirty="0">
                <a:solidFill>
                  <a:srgbClr val="7030A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vui</a:t>
            </a:r>
            <a:r>
              <a:rPr lang="en-US" sz="3600" dirty="0">
                <a:solidFill>
                  <a:srgbClr val="7030A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quá</a:t>
            </a:r>
            <a:r>
              <a:rPr lang="en-US" sz="3600" dirty="0">
                <a:solidFill>
                  <a:srgbClr val="7030A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!</a:t>
            </a:r>
          </a:p>
          <a:p>
            <a:pPr algn="just"/>
            <a:endParaRPr lang="en-US" sz="28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29937" y="4073237"/>
            <a:ext cx="6972300" cy="17354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“</a:t>
            </a:r>
            <a:r>
              <a:rPr lang="en-US" sz="36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Nó</a:t>
            </a:r>
            <a:r>
              <a:rPr lang="en-US" sz="36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mừng</a:t>
            </a:r>
            <a:r>
              <a:rPr lang="en-US" sz="36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vui</a:t>
            </a:r>
            <a:r>
              <a:rPr lang="en-US" sz="36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quá</a:t>
            </a:r>
            <a:r>
              <a:rPr lang="en-US" sz="36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!”</a:t>
            </a:r>
          </a:p>
          <a:p>
            <a:pPr>
              <a:lnSpc>
                <a:spcPct val="150000"/>
              </a:lnSpc>
            </a:pPr>
            <a:r>
              <a:rPr lang="en-US" sz="4000" i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=&gt; </a:t>
            </a:r>
            <a:r>
              <a:rPr lang="en-US" sz="3600" dirty="0" err="1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Giọng</a:t>
            </a:r>
            <a:r>
              <a:rPr lang="en-US" sz="3600" dirty="0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mừng</a:t>
            </a:r>
            <a:r>
              <a:rPr lang="en-US" sz="3600" dirty="0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rỡ</a:t>
            </a:r>
            <a:r>
              <a:rPr lang="en-US" sz="3600" dirty="0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, </a:t>
            </a:r>
            <a:r>
              <a:rPr lang="en-US" sz="3600" dirty="0" err="1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phấn</a:t>
            </a:r>
            <a:r>
              <a:rPr lang="en-US" sz="3600" dirty="0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khởi</a:t>
            </a:r>
            <a:r>
              <a:rPr lang="en-US" sz="3600" dirty="0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.</a:t>
            </a:r>
            <a:endParaRPr lang="en-US" sz="3600" b="1" dirty="0">
              <a:solidFill>
                <a:srgbClr val="0070C0"/>
              </a:solidFill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198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1006" y="795993"/>
            <a:ext cx="2752539" cy="33011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文本框 6">
            <a:extLst>
              <a:ext uri="{FF2B5EF4-FFF2-40B4-BE49-F238E27FC236}">
                <a16:creationId xmlns:a16="http://schemas.microsoft.com/office/drawing/2014/main" id="{40492B02-98B6-4E81-9A77-773825039D2E}"/>
              </a:ext>
            </a:extLst>
          </p:cNvPr>
          <p:cNvSpPr txBox="1"/>
          <p:nvPr/>
        </p:nvSpPr>
        <p:spPr>
          <a:xfrm>
            <a:off x="7214755" y="4138094"/>
            <a:ext cx="435379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 err="1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Giá</a:t>
            </a:r>
            <a:r>
              <a:rPr lang="en-US" altLang="zh-CN" sz="3200" b="1" dirty="0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(</a:t>
            </a:r>
            <a:r>
              <a:rPr lang="en-US" altLang="zh-CN" sz="3200" b="1" dirty="0" err="1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trống</a:t>
            </a:r>
            <a:r>
              <a:rPr lang="en-US" altLang="zh-CN" sz="3200" b="1" dirty="0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): </a:t>
            </a:r>
            <a:r>
              <a:rPr lang="en-US" altLang="zh-CN" sz="3200" b="1" i="1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cái</a:t>
            </a:r>
            <a:r>
              <a:rPr lang="en-US" altLang="zh-CN" sz="3200" b="1" i="1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altLang="zh-CN" sz="3200" b="1" i="1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khung</a:t>
            </a:r>
            <a:r>
              <a:rPr lang="en-US" altLang="zh-CN" sz="3200" b="1" i="1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altLang="zh-CN" sz="3200" b="1" i="1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để</a:t>
            </a:r>
            <a:r>
              <a:rPr lang="en-US" altLang="zh-CN" sz="3200" b="1" i="1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altLang="zh-CN" sz="3200" b="1" i="1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đặt</a:t>
            </a:r>
            <a:r>
              <a:rPr lang="en-US" altLang="zh-CN" sz="3200" b="1" i="1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altLang="zh-CN" sz="3200" b="1" i="1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hoặc</a:t>
            </a:r>
            <a:r>
              <a:rPr lang="en-US" altLang="zh-CN" sz="3200" b="1" i="1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altLang="zh-CN" sz="3200" b="1" i="1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treo</a:t>
            </a:r>
            <a:r>
              <a:rPr lang="en-US" altLang="zh-CN" sz="3200" b="1" i="1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altLang="zh-CN" sz="3200" b="1" i="1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trống</a:t>
            </a:r>
            <a:r>
              <a:rPr lang="en-US" altLang="zh-CN" sz="3200" b="1" i="1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altLang="zh-CN" sz="3200" b="1" i="1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lên</a:t>
            </a:r>
            <a:r>
              <a:rPr lang="en-US" altLang="zh-CN" sz="3200" b="1" i="1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.</a:t>
            </a:r>
            <a:endParaRPr lang="zh-CN" altLang="en-US" sz="3200" i="1" dirty="0"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6079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13285"/>
            <a:ext cx="12192000" cy="744715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4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-154219" y="719180"/>
            <a:ext cx="6653471" cy="61548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66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CÁI TRỐNG TR</a:t>
            </a:r>
            <a:r>
              <a:rPr lang="vi-VN" sz="3200" b="1" dirty="0">
                <a:solidFill>
                  <a:srgbClr val="FF66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ƯỜNG</a:t>
            </a:r>
            <a:r>
              <a:rPr lang="en-US" sz="3200" b="1" dirty="0">
                <a:solidFill>
                  <a:srgbClr val="FF66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EM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66767" y="1247865"/>
            <a:ext cx="5126999" cy="2523703"/>
          </a:xfrm>
          <a:prstGeom prst="rect">
            <a:avLst/>
          </a:prstGeom>
          <a:noFill/>
        </p:spPr>
        <p:txBody>
          <a:bodyPr wrap="square" lIns="121855" tIns="60928" rIns="121855" bIns="60928" numCol="1" rtlCol="0">
            <a:spAutoFit/>
          </a:bodyPr>
          <a:lstStyle/>
          <a:p>
            <a:pPr algn="just"/>
            <a:endParaRPr lang="en-US" sz="28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3200" dirty="0" err="1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Kìa</a:t>
            </a:r>
            <a:r>
              <a:rPr lang="en-US" sz="3200" dirty="0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trống</a:t>
            </a:r>
            <a:r>
              <a:rPr lang="en-US" sz="3200" dirty="0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vi-VN" sz="3200" dirty="0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đ</a:t>
            </a:r>
            <a:r>
              <a:rPr lang="en-US" sz="3200" dirty="0" err="1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ang</a:t>
            </a:r>
            <a:r>
              <a:rPr lang="en-US" sz="3200" dirty="0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gọi</a:t>
            </a:r>
            <a:r>
              <a:rPr lang="en-US" sz="3200" dirty="0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:</a:t>
            </a:r>
          </a:p>
          <a:p>
            <a:pPr algn="just"/>
            <a:r>
              <a:rPr lang="en-US" sz="3200" dirty="0" err="1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Tùng</a:t>
            </a:r>
            <a:r>
              <a:rPr lang="en-US" sz="3200" dirty="0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! </a:t>
            </a:r>
            <a:r>
              <a:rPr lang="en-US" sz="3200" dirty="0" err="1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Tùng</a:t>
            </a:r>
            <a:r>
              <a:rPr lang="en-US" sz="3200" dirty="0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! </a:t>
            </a:r>
            <a:r>
              <a:rPr lang="en-US" sz="3200" dirty="0" err="1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Tùng</a:t>
            </a:r>
            <a:r>
              <a:rPr lang="en-US" sz="3200" dirty="0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! </a:t>
            </a:r>
            <a:r>
              <a:rPr lang="en-US" sz="3200" dirty="0" err="1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Tùng</a:t>
            </a:r>
            <a:r>
              <a:rPr lang="en-US" sz="3200" dirty="0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!</a:t>
            </a:r>
          </a:p>
          <a:p>
            <a:pPr algn="just"/>
            <a:r>
              <a:rPr lang="en-US" sz="3200" dirty="0" err="1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Vào</a:t>
            </a:r>
            <a:r>
              <a:rPr lang="en-US" sz="3200" dirty="0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n</a:t>
            </a:r>
            <a:r>
              <a:rPr lang="vi-VN" sz="3200" dirty="0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ă</a:t>
            </a:r>
            <a:r>
              <a:rPr lang="en-US" sz="3200" dirty="0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m </a:t>
            </a:r>
            <a:r>
              <a:rPr lang="en-US" sz="3200" dirty="0" err="1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học</a:t>
            </a:r>
            <a:r>
              <a:rPr lang="en-US" sz="3200" dirty="0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mới</a:t>
            </a:r>
            <a:endParaRPr lang="en-US" sz="3200" dirty="0">
              <a:solidFill>
                <a:srgbClr val="002060"/>
              </a:solidFill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  <a:p>
            <a:pPr algn="just"/>
            <a:r>
              <a:rPr lang="en-US" sz="3200" dirty="0" err="1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Giọng</a:t>
            </a:r>
            <a:r>
              <a:rPr lang="en-US" sz="3200" dirty="0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vang</a:t>
            </a:r>
            <a:r>
              <a:rPr lang="en-US" sz="3200" dirty="0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t</a:t>
            </a:r>
            <a:r>
              <a:rPr lang="vi-VN" sz="3200" dirty="0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ư</a:t>
            </a:r>
            <a:r>
              <a:rPr lang="en-US" sz="3200" dirty="0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ng </a:t>
            </a:r>
            <a:r>
              <a:rPr lang="en-US" sz="3200" dirty="0" err="1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bừng</a:t>
            </a:r>
            <a:r>
              <a:rPr lang="en-US" sz="3200" dirty="0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21601" y="4103751"/>
            <a:ext cx="5738193" cy="739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i="1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- </a:t>
            </a:r>
            <a:r>
              <a:rPr lang="en-US" sz="32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Tùng</a:t>
            </a:r>
            <a:r>
              <a:rPr lang="en-US" sz="32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! </a:t>
            </a:r>
            <a:r>
              <a:rPr lang="en-US" sz="32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Tùng</a:t>
            </a:r>
            <a:r>
              <a:rPr lang="en-US" sz="32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! </a:t>
            </a:r>
            <a:r>
              <a:rPr lang="en-US" sz="32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Tùng</a:t>
            </a:r>
            <a:r>
              <a:rPr lang="en-US" sz="32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! </a:t>
            </a:r>
            <a:r>
              <a:rPr lang="en-US" sz="32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Tùng</a:t>
            </a:r>
            <a:r>
              <a:rPr lang="en-US" sz="32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!</a:t>
            </a:r>
            <a:endParaRPr lang="en-US" sz="3200" b="1" dirty="0">
              <a:solidFill>
                <a:srgbClr val="0070C0"/>
              </a:solidFill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 flipH="1">
            <a:off x="1998913" y="4327279"/>
            <a:ext cx="233521" cy="536369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>
            <a:off x="3146075" y="4359132"/>
            <a:ext cx="233521" cy="536369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H="1">
            <a:off x="4328483" y="4323598"/>
            <a:ext cx="233521" cy="536369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5531094" y="4322064"/>
            <a:ext cx="233521" cy="536369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0" name="文本框 6">
            <a:extLst>
              <a:ext uri="{FF2B5EF4-FFF2-40B4-BE49-F238E27FC236}">
                <a16:creationId xmlns:a16="http://schemas.microsoft.com/office/drawing/2014/main" id="{CA392184-51F6-41A5-B5EC-E1E5E2B32808}"/>
              </a:ext>
            </a:extLst>
          </p:cNvPr>
          <p:cNvSpPr txBox="1"/>
          <p:nvPr/>
        </p:nvSpPr>
        <p:spPr>
          <a:xfrm>
            <a:off x="6208361" y="1168415"/>
            <a:ext cx="495300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i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          </a:t>
            </a:r>
            <a:r>
              <a:rPr lang="en-US" sz="2800" b="1" i="1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Ồn</a:t>
            </a:r>
            <a:r>
              <a:rPr lang="en-US" sz="2800" b="1" i="1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800" b="1" i="1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ào</a:t>
            </a:r>
            <a:r>
              <a:rPr lang="en-US" sz="2800" b="1" i="1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, </a:t>
            </a:r>
            <a:r>
              <a:rPr lang="en-US" sz="2800" b="1" i="1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làm</a:t>
            </a:r>
            <a:r>
              <a:rPr lang="en-US" sz="2800" b="1" i="1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800" b="1" i="1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náo</a:t>
            </a:r>
            <a:r>
              <a:rPr lang="en-US" sz="2800" b="1" i="1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800" b="1" i="1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động</a:t>
            </a:r>
            <a:r>
              <a:rPr lang="en-US" sz="2800" b="1" i="1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800" b="1" i="1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cả</a:t>
            </a:r>
            <a:r>
              <a:rPr lang="en-US" sz="2800" b="1" i="1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800" b="1" i="1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xung</a:t>
            </a:r>
            <a:r>
              <a:rPr lang="en-US" sz="2800" b="1" i="1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800" b="1" i="1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quanh</a:t>
            </a:r>
            <a:r>
              <a:rPr lang="en-US" sz="2800" b="1" i="1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.</a:t>
            </a:r>
            <a:endParaRPr lang="zh-CN" altLang="en-US" sz="2800" b="1" i="1" dirty="0"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  <p:sp>
        <p:nvSpPr>
          <p:cNvPr id="21" name="文本框 6">
            <a:extLst>
              <a:ext uri="{FF2B5EF4-FFF2-40B4-BE49-F238E27FC236}">
                <a16:creationId xmlns:a16="http://schemas.microsoft.com/office/drawing/2014/main" id="{59A50533-5890-447F-A939-5CCEE5662839}"/>
              </a:ext>
            </a:extLst>
          </p:cNvPr>
          <p:cNvSpPr txBox="1"/>
          <p:nvPr/>
        </p:nvSpPr>
        <p:spPr>
          <a:xfrm>
            <a:off x="5860802" y="1219201"/>
            <a:ext cx="45908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Tưng</a:t>
            </a:r>
            <a:r>
              <a:rPr lang="en-US" altLang="zh-CN" sz="32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bừng</a:t>
            </a:r>
            <a:r>
              <a:rPr lang="en-US" altLang="zh-CN" sz="32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</a:t>
            </a:r>
          </a:p>
        </p:txBody>
      </p:sp>
      <p:pic>
        <p:nvPicPr>
          <p:cNvPr id="22" name="图片 6">
            <a:extLst>
              <a:ext uri="{FF2B5EF4-FFF2-40B4-BE49-F238E27FC236}">
                <a16:creationId xmlns:a16="http://schemas.microsoft.com/office/drawing/2014/main" id="{AE00C1BE-4F98-4AEC-8353-2387FB4BA54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30272" y="6244330"/>
            <a:ext cx="12192000" cy="744715"/>
          </a:xfrm>
          <a:prstGeom prst="rect">
            <a:avLst/>
          </a:prstGeom>
        </p:spPr>
      </p:pic>
      <p:sp>
        <p:nvSpPr>
          <p:cNvPr id="23" name="Rounded Rectangular Callout 10">
            <a:extLst>
              <a:ext uri="{FF2B5EF4-FFF2-40B4-BE49-F238E27FC236}">
                <a16:creationId xmlns:a16="http://schemas.microsoft.com/office/drawing/2014/main" id="{8D08D3EC-2D43-48BD-9628-EF292F5ED3CC}"/>
              </a:ext>
            </a:extLst>
          </p:cNvPr>
          <p:cNvSpPr/>
          <p:nvPr/>
        </p:nvSpPr>
        <p:spPr>
          <a:xfrm>
            <a:off x="6095481" y="2467897"/>
            <a:ext cx="5447590" cy="2025445"/>
          </a:xfrm>
          <a:prstGeom prst="wedgeRoundRectCallout">
            <a:avLst>
              <a:gd name="adj1" fmla="val 52490"/>
              <a:gd name="adj2" fmla="val 111998"/>
              <a:gd name="adj3" fmla="val 16667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文本框 6">
            <a:extLst>
              <a:ext uri="{FF2B5EF4-FFF2-40B4-BE49-F238E27FC236}">
                <a16:creationId xmlns:a16="http://schemas.microsoft.com/office/drawing/2014/main" id="{18A3C97D-9FE1-422F-BAD2-AD426A4BF649}"/>
              </a:ext>
            </a:extLst>
          </p:cNvPr>
          <p:cNvSpPr txBox="1"/>
          <p:nvPr/>
        </p:nvSpPr>
        <p:spPr>
          <a:xfrm>
            <a:off x="6449823" y="2551811"/>
            <a:ext cx="49530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Đặt</a:t>
            </a:r>
            <a:r>
              <a:rPr lang="en-US" altLang="zh-CN" sz="32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1 </a:t>
            </a:r>
            <a:r>
              <a:rPr lang="en-US" altLang="zh-CN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altLang="zh-CN" sz="32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altLang="zh-CN" sz="32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lang="en-US" altLang="zh-CN" sz="32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tưng</a:t>
            </a:r>
            <a:r>
              <a:rPr lang="en-US" altLang="zh-CN" sz="32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bừng</a:t>
            </a:r>
            <a:r>
              <a:rPr lang="en-US" altLang="zh-CN" sz="32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DDC00BB-B60E-469D-A4F9-01F6E3BA49BB}"/>
              </a:ext>
            </a:extLst>
          </p:cNvPr>
          <p:cNvSpPr txBox="1"/>
          <p:nvPr/>
        </p:nvSpPr>
        <p:spPr>
          <a:xfrm>
            <a:off x="6523375" y="3147523"/>
            <a:ext cx="482667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khai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bừng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náo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42ADB33A-6CE4-4FAA-8B96-22FE0774504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807" t="21189" r="48246" b="33119"/>
          <a:stretch/>
        </p:blipFill>
        <p:spPr>
          <a:xfrm>
            <a:off x="6707153" y="4512817"/>
            <a:ext cx="2368022" cy="210251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748604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0" grpId="0"/>
      <p:bldP spid="21" grpId="0"/>
      <p:bldP spid="23" grpId="0" animBg="1"/>
      <p:bldP spid="24" grpId="0"/>
      <p:bldP spid="2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4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353038" y="445887"/>
            <a:ext cx="6442618" cy="61548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CÁI TRỐNG TR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ƯỜNG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EM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80700" y="1458849"/>
            <a:ext cx="4650400" cy="4555029"/>
          </a:xfrm>
          <a:prstGeom prst="rect">
            <a:avLst/>
          </a:prstGeom>
          <a:noFill/>
        </p:spPr>
        <p:txBody>
          <a:bodyPr wrap="square" lIns="121855" tIns="60928" rIns="121855" bIns="60928" numCol="1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Cái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trống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tr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ường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em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Mùa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hè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cũng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nghỉ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Suốt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ba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tháng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liền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Trống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nằm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ngẫm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nghĩ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Buồn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không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hả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trống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Trong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những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ngày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hè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Bọn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mình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đ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vắng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Chỉ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còn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tiếng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ve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?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860389" y="1324552"/>
            <a:ext cx="5046503" cy="4555029"/>
          </a:xfrm>
          <a:prstGeom prst="rect">
            <a:avLst/>
          </a:prstGeom>
          <a:noFill/>
        </p:spPr>
        <p:txBody>
          <a:bodyPr wrap="square" lIns="121855" tIns="60928" rIns="121855" bIns="60928" numCol="1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Cái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trống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lặng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im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Nghiêng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đầu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trên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giá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Chắc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thấy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chúng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em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Nó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vui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mừng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quá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!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Kìa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trống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đ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ang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gọi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Tùng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!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Tùng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!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Tùng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!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Tùng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!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Vào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n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ă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m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học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mới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Giọng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vang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t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ư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ng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bừng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.</a:t>
            </a:r>
          </a:p>
        </p:txBody>
      </p:sp>
      <p:sp>
        <p:nvSpPr>
          <p:cNvPr id="12" name="Cloud 11">
            <a:extLst>
              <a:ext uri="{FF2B5EF4-FFF2-40B4-BE49-F238E27FC236}">
                <a16:creationId xmlns:a16="http://schemas.microsoft.com/office/drawing/2014/main" id="{D2D63BC8-2E5C-4BA1-BED9-25863384E581}"/>
              </a:ext>
            </a:extLst>
          </p:cNvPr>
          <p:cNvSpPr/>
          <p:nvPr/>
        </p:nvSpPr>
        <p:spPr>
          <a:xfrm>
            <a:off x="8984780" y="662113"/>
            <a:ext cx="2954374" cy="1052387"/>
          </a:xfrm>
          <a:prstGeom prst="cloud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lang="en-US" sz="24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A630780-B76E-4BF2-81FA-09B53BA0F4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18143" y="1681116"/>
            <a:ext cx="3001114" cy="2350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62460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205318" y="207901"/>
            <a:ext cx="5565058" cy="61548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CÁI TRỐNG TR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ƯỜNG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EM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2778" b="74630" l="16042" r="48385">
                        <a14:foregroundMark x1="16563" y1="44537" x2="25208" y2="51019"/>
                        <a14:foregroundMark x1="21146" y1="51481" x2="23490" y2="54352"/>
                        <a14:foregroundMark x1="16406" y1="46111" x2="18490" y2="49352"/>
                        <a14:foregroundMark x1="21458" y1="59907" x2="23906" y2="64074"/>
                        <a14:foregroundMark x1="47292" y1="34352" x2="47344" y2="49352"/>
                        <a14:foregroundMark x1="45417" y1="55000" x2="46354" y2="53333"/>
                        <a14:foregroundMark x1="44063" y1="47500" x2="45000" y2="49352"/>
                      </a14:backgroundRemoval>
                    </a14:imgEffect>
                  </a14:imgLayer>
                </a14:imgProps>
              </a:ext>
            </a:extLst>
          </a:blip>
          <a:srcRect l="15789" t="32885" r="69299" b="25478"/>
          <a:stretch/>
        </p:blipFill>
        <p:spPr>
          <a:xfrm>
            <a:off x="0" y="1936955"/>
            <a:ext cx="3462933" cy="54388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2778" b="74630" l="16042" r="48385">
                        <a14:foregroundMark x1="16563" y1="44537" x2="25208" y2="51019"/>
                        <a14:foregroundMark x1="21146" y1="51481" x2="23490" y2="54352"/>
                        <a14:foregroundMark x1="16406" y1="46111" x2="18490" y2="49352"/>
                        <a14:foregroundMark x1="21458" y1="59907" x2="23906" y2="64074"/>
                        <a14:foregroundMark x1="47292" y1="34352" x2="47344" y2="49352"/>
                        <a14:foregroundMark x1="45417" y1="55000" x2="46354" y2="53333"/>
                        <a14:foregroundMark x1="44063" y1="47500" x2="45000" y2="49352"/>
                      </a14:backgroundRemoval>
                    </a14:imgEffect>
                  </a14:imgLayer>
                </a14:imgProps>
              </a:ext>
            </a:extLst>
          </a:blip>
          <a:srcRect l="30667" t="32886" r="51404" b="26156"/>
          <a:stretch/>
        </p:blipFill>
        <p:spPr>
          <a:xfrm>
            <a:off x="9886818" y="3895805"/>
            <a:ext cx="2305182" cy="2962195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690019" y="1085724"/>
            <a:ext cx="3976802" cy="4001031"/>
          </a:xfrm>
          <a:prstGeom prst="rect">
            <a:avLst/>
          </a:prstGeom>
          <a:noFill/>
        </p:spPr>
        <p:txBody>
          <a:bodyPr wrap="square" lIns="121855" tIns="60928" rIns="121855" bIns="60928" numCol="1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Cái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trống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tr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em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Mùa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hè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cũng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nghỉ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Suốt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ba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tháng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liền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Trống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nằm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ngẫm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nghĩ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Buồn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không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hả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trống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những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ngày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hè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Bọn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mình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đ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vắng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Chỉ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còn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tiếng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ve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?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821032" y="1095556"/>
            <a:ext cx="4377910" cy="4001031"/>
          </a:xfrm>
          <a:prstGeom prst="rect">
            <a:avLst/>
          </a:prstGeom>
          <a:noFill/>
        </p:spPr>
        <p:txBody>
          <a:bodyPr wrap="square" lIns="121855" tIns="60928" rIns="121855" bIns="60928" numCol="1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Cái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trống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lặng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im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Nghiêng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đầu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trên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giá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Chắc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thấy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chúng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em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Nó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mừng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vui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quá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!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Kìa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trống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đ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ang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gọi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Tùng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!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Tùng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!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Tùng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!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Tùng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!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Vào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n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m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học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mới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Giọng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vang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t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ư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ng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bừng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.</a:t>
            </a:r>
          </a:p>
        </p:txBody>
      </p:sp>
      <p:sp>
        <p:nvSpPr>
          <p:cNvPr id="7" name="Cloud 6">
            <a:extLst>
              <a:ext uri="{FF2B5EF4-FFF2-40B4-BE49-F238E27FC236}">
                <a16:creationId xmlns:a16="http://schemas.microsoft.com/office/drawing/2014/main" id="{E152395B-BA30-48EC-BC1F-5F975C7DC3CE}"/>
              </a:ext>
            </a:extLst>
          </p:cNvPr>
          <p:cNvSpPr/>
          <p:nvPr/>
        </p:nvSpPr>
        <p:spPr>
          <a:xfrm>
            <a:off x="9237626" y="236086"/>
            <a:ext cx="2628792" cy="896523"/>
          </a:xfrm>
          <a:prstGeom prst="cloud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toàn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44734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5368" y="-175129"/>
            <a:ext cx="8887145" cy="7311309"/>
          </a:xfrm>
          <a:prstGeom prst="rect">
            <a:avLst/>
          </a:prstGeom>
        </p:spPr>
      </p:pic>
      <p:pic>
        <p:nvPicPr>
          <p:cNvPr id="19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21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Rectangle 11">
            <a:extLst>
              <a:ext uri="{FF2B5EF4-FFF2-40B4-BE49-F238E27FC236}">
                <a16:creationId xmlns:a16="http://schemas.microsoft.com/office/drawing/2014/main" id="{3AD24F28-1415-40B3-A995-3C246C286D7F}"/>
              </a:ext>
            </a:extLst>
          </p:cNvPr>
          <p:cNvSpPr>
            <a:spLocks noChangeArrowheads="1"/>
          </p:cNvSpPr>
          <p:nvPr/>
        </p:nvSpPr>
        <p:spPr bwMode="gray">
          <a:xfrm>
            <a:off x="3268569" y="2135733"/>
            <a:ext cx="6418608" cy="92333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defTabSz="1219170">
              <a:defRPr/>
            </a:pPr>
            <a:r>
              <a:rPr lang="en-US" altLang="zh-CN" sz="5400" b="1" spc="8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Tìm</a:t>
            </a:r>
            <a:r>
              <a:rPr lang="en-US" altLang="zh-CN" sz="5400" b="1" spc="8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5400" b="1" spc="8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hiểu</a:t>
            </a:r>
            <a:r>
              <a:rPr lang="en-US" altLang="zh-CN" sz="5400" b="1" spc="8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5400" b="1" spc="8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endParaRPr lang="zh-CN" altLang="en-US" sz="5400" b="1" spc="800" dirty="0">
              <a:solidFill>
                <a:schemeClr val="bg1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1340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5000"/>
                <a:lumOff val="95000"/>
              </a:schemeClr>
            </a:gs>
            <a:gs pos="74000">
              <a:schemeClr val="accent4">
                <a:lumMod val="45000"/>
                <a:lumOff val="55000"/>
              </a:schemeClr>
            </a:gs>
            <a:gs pos="83000">
              <a:schemeClr val="accent4">
                <a:lumMod val="45000"/>
                <a:lumOff val="55000"/>
              </a:schemeClr>
            </a:gs>
            <a:gs pos="100000">
              <a:schemeClr val="accent4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4">
            <a:extLst>
              <a:ext uri="{FF2B5EF4-FFF2-40B4-BE49-F238E27FC236}">
                <a16:creationId xmlns:a16="http://schemas.microsoft.com/office/drawing/2014/main" id="{1C3256A2-416D-4670-AD10-0133FCC14D4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750" r="14625"/>
          <a:stretch/>
        </p:blipFill>
        <p:spPr>
          <a:xfrm>
            <a:off x="-24309" y="0"/>
            <a:ext cx="13034456" cy="713873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2778" b="74630" l="16042" r="48385">
                        <a14:foregroundMark x1="16563" y1="44537" x2="25208" y2="51019"/>
                        <a14:foregroundMark x1="21146" y1="51481" x2="23490" y2="54352"/>
                        <a14:foregroundMark x1="16406" y1="46111" x2="18490" y2="49352"/>
                        <a14:foregroundMark x1="21458" y1="59907" x2="23906" y2="64074"/>
                        <a14:foregroundMark x1="47292" y1="34352" x2="47344" y2="49352"/>
                        <a14:foregroundMark x1="45417" y1="55000" x2="46354" y2="53333"/>
                        <a14:foregroundMark x1="44063" y1="47500" x2="45000" y2="49352"/>
                      </a14:backgroundRemoval>
                    </a14:imgEffect>
                  </a14:imgLayer>
                </a14:imgProps>
              </a:ext>
            </a:extLst>
          </a:blip>
          <a:srcRect l="30667" t="32886" r="51404" b="26156"/>
          <a:stretch/>
        </p:blipFill>
        <p:spPr>
          <a:xfrm>
            <a:off x="7775705" y="1073860"/>
            <a:ext cx="4501222" cy="5784140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0" y="240853"/>
            <a:ext cx="8999621" cy="92829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1.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Khổ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thơ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ngày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hè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553209" y="1001080"/>
            <a:ext cx="8999621" cy="92829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Khổ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thơ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thứ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1, 2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-2" y="1741609"/>
            <a:ext cx="11486148" cy="92829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sinh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kể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trống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trường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ngày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hè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 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553208" y="2421113"/>
            <a:ext cx="8999621" cy="211188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71500" indent="-571500">
              <a:buFontTx/>
              <a:buChar char="-"/>
            </a:pP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Cái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trống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cũng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nghỉ</a:t>
            </a:r>
            <a:endParaRPr lang="en-US" sz="3600" b="1" dirty="0">
              <a:solidFill>
                <a:srgbClr val="C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571500" indent="-571500">
              <a:buFontTx/>
              <a:buChar char="-"/>
            </a:pP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Trống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nằm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ngẫm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nghĩ</a:t>
            </a:r>
            <a:endParaRPr lang="en-US" sz="3600" b="1" dirty="0">
              <a:solidFill>
                <a:srgbClr val="C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571500" indent="-571500">
              <a:buFontTx/>
              <a:buChar char="-"/>
            </a:pP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Trống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buồn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vì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vắng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sinh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43213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667" b="99861" l="78" r="99688">
                        <a14:foregroundMark x1="59453" y1="32917" x2="70625" y2="77083"/>
                        <a14:foregroundMark x1="78594" y1="66667" x2="85625" y2="83056"/>
                        <a14:foregroundMark x1="95703" y1="3750" x2="99219" y2="95278"/>
                        <a14:foregroundMark x1="76406" y1="14444" x2="86094" y2="16944"/>
                        <a14:backgroundMark x1="1250" y1="2778" x2="938" y2="65556"/>
                        <a14:backgroundMark x1="938" y1="65556" x2="53125" y2="66111"/>
                        <a14:backgroundMark x1="53125" y1="66111" x2="52812" y2="3056"/>
                        <a14:backgroundMark x1="52812" y1="3056" x2="1563" y2="1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113923"/>
            <a:ext cx="10668000" cy="588845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96" b="85069" l="2000" r="32375">
                        <a14:foregroundMark x1="27625" y1="18924" x2="24625" y2="32118"/>
                        <a14:foregroundMark x1="28625" y1="18056" x2="28750" y2="23438"/>
                        <a14:foregroundMark x1="26125" y1="17708" x2="29625" y2="27083"/>
                        <a14:foregroundMark x1="28250" y1="17535" x2="31125" y2="16319"/>
                        <a14:foregroundMark x1="31125" y1="16319" x2="30500" y2="27431"/>
                        <a14:foregroundMark x1="30500" y1="27431" x2="25750" y2="269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842" t="15673" r="68021" b="-6433"/>
          <a:stretch/>
        </p:blipFill>
        <p:spPr>
          <a:xfrm>
            <a:off x="-448176" y="2042222"/>
            <a:ext cx="3126205" cy="6224338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174910" y="136463"/>
            <a:ext cx="12304295" cy="92829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2.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Khổ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thơ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thấy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sinh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chuyện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với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trống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trường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với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người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2678029" y="1593043"/>
            <a:ext cx="4997617" cy="3636683"/>
            <a:chOff x="2678029" y="1593043"/>
            <a:chExt cx="4997617" cy="3636683"/>
          </a:xfrm>
        </p:grpSpPr>
        <p:sp>
          <p:nvSpPr>
            <p:cNvPr id="5" name="Rounded Rectangle 4"/>
            <p:cNvSpPr/>
            <p:nvPr/>
          </p:nvSpPr>
          <p:spPr>
            <a:xfrm>
              <a:off x="2678029" y="1593043"/>
              <a:ext cx="4997617" cy="3636683"/>
            </a:xfrm>
            <a:prstGeom prst="roundRect">
              <a:avLst/>
            </a:prstGeom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3112168" y="2257222"/>
              <a:ext cx="4443664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Buồn</a:t>
              </a:r>
              <a:r>
                <a:rPr lang="en-US" sz="3600" dirty="0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không</a:t>
              </a:r>
              <a:r>
                <a:rPr lang="en-US" sz="3600" dirty="0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hả</a:t>
              </a:r>
              <a:r>
                <a:rPr lang="en-US" sz="3600" dirty="0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trống</a:t>
              </a:r>
              <a:endParaRPr lang="en-US" sz="360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  <a:p>
              <a:r>
                <a:rPr lang="en-US" sz="3600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Trong</a:t>
              </a:r>
              <a:r>
                <a:rPr lang="en-US" sz="3600" dirty="0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những</a:t>
              </a:r>
              <a:r>
                <a:rPr lang="en-US" sz="3600" dirty="0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ngày</a:t>
              </a:r>
              <a:r>
                <a:rPr lang="en-US" sz="3600" dirty="0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hè</a:t>
              </a:r>
              <a:endParaRPr lang="en-US" sz="360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  <a:p>
              <a:r>
                <a:rPr lang="en-US" sz="3600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Bọn</a:t>
              </a:r>
              <a:r>
                <a:rPr lang="en-US" sz="3600" dirty="0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mình</a:t>
              </a:r>
              <a:r>
                <a:rPr lang="en-US" sz="3600" dirty="0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đi</a:t>
              </a:r>
              <a:r>
                <a:rPr lang="en-US" sz="3600" dirty="0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vắng</a:t>
              </a:r>
              <a:endParaRPr lang="en-US" sz="360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  <a:p>
              <a:r>
                <a:rPr lang="en-US" sz="3600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Chỉ</a:t>
              </a:r>
              <a:r>
                <a:rPr lang="en-US" sz="3600" dirty="0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còn</a:t>
              </a:r>
              <a:r>
                <a:rPr lang="en-US" sz="3600" dirty="0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tiếng</a:t>
              </a:r>
              <a:r>
                <a:rPr lang="en-US" sz="3600" dirty="0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ve</a:t>
              </a:r>
              <a:endParaRPr lang="en-US" sz="360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47668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/>
          <a:srcRect l="22807" t="21189" r="48246" b="33119"/>
          <a:stretch/>
        </p:blipFill>
        <p:spPr>
          <a:xfrm>
            <a:off x="0" y="2958361"/>
            <a:ext cx="4607066" cy="40905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图片 4">
            <a:extLst>
              <a:ext uri="{FF2B5EF4-FFF2-40B4-BE49-F238E27FC236}">
                <a16:creationId xmlns:a16="http://schemas.microsoft.com/office/drawing/2014/main" id="{1C3256A2-416D-4670-AD10-0133FCC14D4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750" r="14625"/>
          <a:stretch/>
        </p:blipFill>
        <p:spPr>
          <a:xfrm flipH="1">
            <a:off x="538151" y="-3480"/>
            <a:ext cx="11570840" cy="6721642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2903621" y="202529"/>
            <a:ext cx="9205370" cy="92829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3.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Khổ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thơ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biết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trống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rất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vui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khi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gặp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lại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nhỏ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?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3059665" y="1133693"/>
            <a:ext cx="3649823" cy="92829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Khổ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thơ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thứ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3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2903621" y="1799534"/>
            <a:ext cx="9865895" cy="92829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*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thơ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biết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điều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đó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?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5304162" y="2249387"/>
            <a:ext cx="4756728" cy="211188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Chắc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thấy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chúng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endParaRPr lang="en-US" sz="3600" b="1" dirty="0">
              <a:solidFill>
                <a:srgbClr val="C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mừng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vui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quá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489723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IEM VUI NGAY KHAI TRUONG">
            <a:hlinkClick r:id="" action="ppaction://media"/>
            <a:extLst>
              <a:ext uri="{FF2B5EF4-FFF2-40B4-BE49-F238E27FC236}">
                <a16:creationId xmlns:a16="http://schemas.microsoft.com/office/drawing/2014/main" id="{866ED6FF-0DC0-419E-8B77-748F89BF400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19432" y="0"/>
            <a:ext cx="9635614" cy="6564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74847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07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0559" y="0"/>
            <a:ext cx="12492559" cy="68580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6486912" y="232610"/>
            <a:ext cx="5416330" cy="6392779"/>
          </a:xfrm>
          <a:prstGeom prst="roundRect">
            <a:avLst/>
          </a:prstGeom>
          <a:solidFill>
            <a:schemeClr val="bg1">
              <a:alpha val="74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ounded Rectangle 3"/>
          <p:cNvSpPr/>
          <p:nvPr/>
        </p:nvSpPr>
        <p:spPr>
          <a:xfrm>
            <a:off x="6486912" y="529611"/>
            <a:ext cx="5416330" cy="192483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thấy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tình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cảm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sinh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với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trống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trường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thế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6486912" y="2181726"/>
            <a:ext cx="5416330" cy="192483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71500" indent="-571500" algn="just">
              <a:buFontTx/>
              <a:buChar char="-"/>
            </a:pPr>
            <a:r>
              <a:rPr lang="en-US" sz="3600" i="1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Gợi</a:t>
            </a:r>
            <a:r>
              <a:rPr lang="en-US" sz="3600" i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ý: </a:t>
            </a:r>
          </a:p>
          <a:p>
            <a:pPr algn="just"/>
            <a:r>
              <a:rPr lang="en-US" sz="3600" i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+ </a:t>
            </a:r>
            <a:r>
              <a:rPr lang="en-US" sz="3600" i="1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Cách</a:t>
            </a:r>
            <a:r>
              <a:rPr lang="en-US" sz="3600" i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xưng</a:t>
            </a:r>
            <a:r>
              <a:rPr lang="en-US" sz="3600" i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hô</a:t>
            </a:r>
            <a:endParaRPr lang="en-US" sz="3600" i="1" dirty="0">
              <a:solidFill>
                <a:schemeClr val="tx1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3600" i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+ </a:t>
            </a:r>
            <a:r>
              <a:rPr lang="en-US" sz="3600" i="1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Coi</a:t>
            </a:r>
            <a:r>
              <a:rPr lang="en-US" sz="3600" i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trống</a:t>
            </a:r>
            <a:r>
              <a:rPr lang="en-US" sz="3600" i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</a:t>
            </a:r>
            <a:r>
              <a:rPr lang="en-US" sz="3600" i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 </a:t>
            </a:r>
            <a:r>
              <a:rPr lang="en-US" sz="3600" i="1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người</a:t>
            </a:r>
            <a:r>
              <a:rPr lang="en-US" sz="3600" i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6599207" y="4106557"/>
            <a:ext cx="5416330" cy="192483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=&gt;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sinh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gắn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bó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với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trống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yêu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thương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gần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gũi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người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19647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14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98" r="13695" b="5297"/>
          <a:stretch/>
        </p:blipFill>
        <p:spPr>
          <a:xfrm>
            <a:off x="0" y="3337009"/>
            <a:ext cx="2632559" cy="3520991"/>
          </a:xfrm>
          <a:prstGeom prst="rect">
            <a:avLst/>
          </a:prstGeom>
        </p:spPr>
      </p:pic>
      <p:pic>
        <p:nvPicPr>
          <p:cNvPr id="6" name="图片 14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0417" y="5124338"/>
            <a:ext cx="1858791" cy="1858791"/>
          </a:xfrm>
          <a:prstGeom prst="rect">
            <a:avLst/>
          </a:prstGeom>
        </p:spPr>
      </p:pic>
      <p:pic>
        <p:nvPicPr>
          <p:cNvPr id="7" name="图片 5">
            <a:extLst>
              <a:ext uri="{FF2B5EF4-FFF2-40B4-BE49-F238E27FC236}">
                <a16:creationId xmlns:a16="http://schemas.microsoft.com/office/drawing/2014/main" id="{32E29622-6938-4F27-BA2F-8E57C68A088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715" y="-969078"/>
            <a:ext cx="10502665" cy="654036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98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795" r="30586"/>
          <a:stretch/>
        </p:blipFill>
        <p:spPr>
          <a:xfrm>
            <a:off x="9837020" y="1357163"/>
            <a:ext cx="2108205" cy="5321249"/>
          </a:xfrm>
          <a:prstGeom prst="rect">
            <a:avLst/>
          </a:prstGeom>
        </p:spPr>
      </p:pic>
      <p:sp>
        <p:nvSpPr>
          <p:cNvPr id="9" name="Rectangle 11">
            <a:extLst>
              <a:ext uri="{FF2B5EF4-FFF2-40B4-BE49-F238E27FC236}">
                <a16:creationId xmlns:a16="http://schemas.microsoft.com/office/drawing/2014/main" id="{3AD24F28-1415-40B3-A995-3C246C286D7F}"/>
              </a:ext>
            </a:extLst>
          </p:cNvPr>
          <p:cNvSpPr>
            <a:spLocks noChangeArrowheads="1"/>
          </p:cNvSpPr>
          <p:nvPr/>
        </p:nvSpPr>
        <p:spPr bwMode="gray">
          <a:xfrm rot="21292743">
            <a:off x="2632444" y="2438299"/>
            <a:ext cx="7184576" cy="76944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defTabSz="1219170">
              <a:defRPr/>
            </a:pPr>
            <a:r>
              <a:rPr lang="en-US" altLang="zh-CN" sz="4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微软雅黑" panose="020B0503020204020204" pitchFamily="34" charset="-122"/>
              </a:rPr>
              <a:t>Luyện</a:t>
            </a:r>
            <a:r>
              <a:rPr lang="en-US" altLang="zh-CN" sz="4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4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微软雅黑" panose="020B0503020204020204" pitchFamily="34" charset="-122"/>
              </a:rPr>
              <a:t>đọc</a:t>
            </a:r>
            <a:r>
              <a:rPr lang="en-US" altLang="zh-CN" sz="4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4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微软雅黑" panose="020B0503020204020204" pitchFamily="34" charset="-122"/>
              </a:rPr>
              <a:t>lại</a:t>
            </a:r>
            <a:endParaRPr lang="zh-CN" altLang="en-US" sz="44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SVN-Gretoon" panose="02040603050506020204" pitchFamily="18" charset="0"/>
              <a:ea typeface="微软雅黑" panose="020B0503020204020204" pitchFamily="34" charset="-122"/>
            </a:endParaRPr>
          </a:p>
        </p:txBody>
      </p:sp>
      <p:pic>
        <p:nvPicPr>
          <p:cNvPr id="10" name="图片 12">
            <a:extLst>
              <a:ext uri="{FF2B5EF4-FFF2-40B4-BE49-F238E27FC236}">
                <a16:creationId xmlns:a16="http://schemas.microsoft.com/office/drawing/2014/main" id="{37A7A021-B942-4826-8E86-0E1DA4522F2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14812">
            <a:off x="261850" y="271066"/>
            <a:ext cx="1101764" cy="1101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321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750"/>
                            </p:stCondLst>
                            <p:childTnLst>
                              <p:par>
                                <p:cTn id="2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205318" y="207901"/>
            <a:ext cx="5565058" cy="61548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CÁI TRỐNG TR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ƯỜNG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EM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2778" b="74630" l="16042" r="48385">
                        <a14:foregroundMark x1="16563" y1="44537" x2="25208" y2="51019"/>
                        <a14:foregroundMark x1="21146" y1="51481" x2="23490" y2="54352"/>
                        <a14:foregroundMark x1="16406" y1="46111" x2="18490" y2="49352"/>
                        <a14:foregroundMark x1="21458" y1="59907" x2="23906" y2="64074"/>
                        <a14:foregroundMark x1="47292" y1="34352" x2="47344" y2="49352"/>
                        <a14:foregroundMark x1="45417" y1="55000" x2="46354" y2="53333"/>
                        <a14:foregroundMark x1="44063" y1="47500" x2="45000" y2="49352"/>
                      </a14:backgroundRemoval>
                    </a14:imgEffect>
                  </a14:imgLayer>
                </a14:imgProps>
              </a:ext>
            </a:extLst>
          </a:blip>
          <a:srcRect l="15789" t="32885" r="69299" b="25478"/>
          <a:stretch/>
        </p:blipFill>
        <p:spPr>
          <a:xfrm>
            <a:off x="0" y="1936955"/>
            <a:ext cx="3462933" cy="54388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2778" b="74630" l="16042" r="48385">
                        <a14:foregroundMark x1="16563" y1="44537" x2="25208" y2="51019"/>
                        <a14:foregroundMark x1="21146" y1="51481" x2="23490" y2="54352"/>
                        <a14:foregroundMark x1="16406" y1="46111" x2="18490" y2="49352"/>
                        <a14:foregroundMark x1="21458" y1="59907" x2="23906" y2="64074"/>
                        <a14:foregroundMark x1="47292" y1="34352" x2="47344" y2="49352"/>
                        <a14:foregroundMark x1="45417" y1="55000" x2="46354" y2="53333"/>
                        <a14:foregroundMark x1="44063" y1="47500" x2="45000" y2="49352"/>
                      </a14:backgroundRemoval>
                    </a14:imgEffect>
                  </a14:imgLayer>
                </a14:imgProps>
              </a:ext>
            </a:extLst>
          </a:blip>
          <a:srcRect l="30667" t="32886" r="51404" b="26156"/>
          <a:stretch/>
        </p:blipFill>
        <p:spPr>
          <a:xfrm>
            <a:off x="9886818" y="3895805"/>
            <a:ext cx="2305182" cy="2962195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690019" y="1085724"/>
            <a:ext cx="3976802" cy="4001031"/>
          </a:xfrm>
          <a:prstGeom prst="rect">
            <a:avLst/>
          </a:prstGeom>
          <a:noFill/>
        </p:spPr>
        <p:txBody>
          <a:bodyPr wrap="square" lIns="121855" tIns="60928" rIns="121855" bIns="60928" numCol="1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Cái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trống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tr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em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Mùa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hè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cũng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nghỉ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Suốt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ba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tháng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liền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Trống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nằm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ngẫm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nghĩ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Buồn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không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hả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trống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những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ngày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hè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Bọn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mình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đ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vắng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Chỉ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còn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tiếng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ve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?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821032" y="1095556"/>
            <a:ext cx="4377910" cy="4001031"/>
          </a:xfrm>
          <a:prstGeom prst="rect">
            <a:avLst/>
          </a:prstGeom>
          <a:noFill/>
        </p:spPr>
        <p:txBody>
          <a:bodyPr wrap="square" lIns="121855" tIns="60928" rIns="121855" bIns="60928" numCol="1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Cái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trống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lặng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im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Nghiêng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đầu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trên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giá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Chắc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thấy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chúng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em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Nó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mừng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vui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quá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!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Kìa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trống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đ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ang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gọi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Tùng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!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Tùng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!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Tùng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!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Tùng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!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Vào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n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m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học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mới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Giọng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vang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t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ư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ng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bừng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5500420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1651" y="1382233"/>
            <a:ext cx="10668592" cy="3657321"/>
          </a:xfrm>
          <a:prstGeom prst="rect">
            <a:avLst/>
          </a:prstGeom>
        </p:spPr>
      </p:pic>
      <p:sp>
        <p:nvSpPr>
          <p:cNvPr id="5" name="Rectangle 33"/>
          <p:cNvSpPr/>
          <p:nvPr/>
        </p:nvSpPr>
        <p:spPr>
          <a:xfrm>
            <a:off x="3926766" y="1599327"/>
            <a:ext cx="627126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Luyện</a:t>
            </a:r>
            <a:r>
              <a:rPr lang="en-US" altLang="zh-C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tập</a:t>
            </a:r>
            <a:r>
              <a:rPr lang="en-US" altLang="zh-C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theo</a:t>
            </a:r>
            <a:r>
              <a:rPr lang="en-US" altLang="zh-C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văn</a:t>
            </a:r>
            <a:r>
              <a:rPr lang="en-US" altLang="zh-C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bản</a:t>
            </a:r>
            <a:r>
              <a:rPr lang="en-US" altLang="zh-C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đọc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698916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000"/>
    </mc:Choice>
    <mc:Fallback xmlns="">
      <p:transition advTm="300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282961" y="592353"/>
            <a:ext cx="11909039" cy="1046376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just"/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1.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ngữ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dưới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đây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trống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trường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người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" name="AutoShape 2" descr="Album - Ảnh Chim Hoạt Hình - Free Transparent PNG Clipart Images Downloa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4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078778"/>
            <a:ext cx="12192000" cy="744715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26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8" name="Picture 8" descr="dấu tích - Google Tìm kiếm | Hình, Iphone, Hình ảnh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111" b="89778" l="6667" r="89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2085" y="1587291"/>
            <a:ext cx="1258300" cy="125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8" descr="dấu tích - Google Tìm kiếm | Hình, Iphone, Hình ảnh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111" b="89778" l="6667" r="89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3002" y="4063933"/>
            <a:ext cx="1258300" cy="125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8" descr="dấu tích - Google Tìm kiếm | Hình, Iphone, Hình ảnh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111" b="89778" l="6667" r="89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8678" y="1969397"/>
            <a:ext cx="1258300" cy="125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/>
          <p:cNvGrpSpPr/>
          <p:nvPr/>
        </p:nvGrpSpPr>
        <p:grpSpPr>
          <a:xfrm>
            <a:off x="683986" y="1466985"/>
            <a:ext cx="3925666" cy="2704348"/>
            <a:chOff x="480886" y="1466985"/>
            <a:chExt cx="3925666" cy="2704348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5806" b="90000" l="6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0886" y="1466985"/>
              <a:ext cx="3925666" cy="2704348"/>
            </a:xfrm>
            <a:prstGeom prst="rect">
              <a:avLst/>
            </a:prstGeom>
          </p:spPr>
        </p:pic>
        <p:sp>
          <p:nvSpPr>
            <p:cNvPr id="34" name="TextBox 33"/>
            <p:cNvSpPr txBox="1"/>
            <p:nvPr/>
          </p:nvSpPr>
          <p:spPr>
            <a:xfrm>
              <a:off x="1215446" y="2402119"/>
              <a:ext cx="245654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ngẫm</a:t>
              </a:r>
              <a:r>
                <a:rPr lang="en-US" sz="3600" b="1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nghĩ</a:t>
              </a:r>
              <a:endParaRPr 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6940401" y="1526938"/>
            <a:ext cx="3925666" cy="2704348"/>
            <a:chOff x="480886" y="1466985"/>
            <a:chExt cx="3925666" cy="2704348"/>
          </a:xfrm>
        </p:grpSpPr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5806" b="90000" l="6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0886" y="1466985"/>
              <a:ext cx="3925666" cy="2704348"/>
            </a:xfrm>
            <a:prstGeom prst="rect">
              <a:avLst/>
            </a:prstGeom>
          </p:spPr>
        </p:pic>
        <p:sp>
          <p:nvSpPr>
            <p:cNvPr id="37" name="TextBox 36"/>
            <p:cNvSpPr txBox="1"/>
            <p:nvPr/>
          </p:nvSpPr>
          <p:spPr>
            <a:xfrm>
              <a:off x="1327962" y="2407487"/>
              <a:ext cx="245654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mừng</a:t>
              </a:r>
              <a:r>
                <a:rPr lang="en-US" sz="3600" b="1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vui</a:t>
              </a:r>
              <a:endParaRPr 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492349" y="3782298"/>
            <a:ext cx="3925666" cy="2704348"/>
            <a:chOff x="233232" y="1620166"/>
            <a:chExt cx="3925666" cy="2704348"/>
          </a:xfrm>
        </p:grpSpPr>
        <p:pic>
          <p:nvPicPr>
            <p:cNvPr id="39" name="Picture 38"/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5806" b="90000" l="6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3232" y="1620166"/>
              <a:ext cx="3925666" cy="2704348"/>
            </a:xfrm>
            <a:prstGeom prst="rect">
              <a:avLst/>
            </a:prstGeom>
          </p:spPr>
        </p:pic>
        <p:sp>
          <p:nvSpPr>
            <p:cNvPr id="40" name="TextBox 39"/>
            <p:cNvSpPr txBox="1"/>
            <p:nvPr/>
          </p:nvSpPr>
          <p:spPr>
            <a:xfrm>
              <a:off x="1551225" y="2505166"/>
              <a:ext cx="245654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buồn</a:t>
              </a:r>
              <a:r>
                <a:rPr lang="en-US" sz="3600" b="1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6826264" y="3746787"/>
            <a:ext cx="3925666" cy="2704348"/>
            <a:chOff x="233232" y="1620166"/>
            <a:chExt cx="3925666" cy="2704348"/>
          </a:xfrm>
        </p:grpSpPr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5806" b="90000" l="6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3232" y="1620166"/>
              <a:ext cx="3925666" cy="2704348"/>
            </a:xfrm>
            <a:prstGeom prst="rect">
              <a:avLst/>
            </a:prstGeom>
          </p:spPr>
        </p:pic>
        <p:sp>
          <p:nvSpPr>
            <p:cNvPr id="43" name="TextBox 42"/>
            <p:cNvSpPr txBox="1"/>
            <p:nvPr/>
          </p:nvSpPr>
          <p:spPr>
            <a:xfrm>
              <a:off x="1551225" y="2505166"/>
              <a:ext cx="245654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đi</a:t>
              </a:r>
              <a:r>
                <a:rPr lang="en-US" sz="3600" b="1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vắng</a:t>
              </a:r>
              <a:r>
                <a:rPr lang="en-US" sz="3600" b="1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8716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4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Rounded Rectangle 5"/>
          <p:cNvSpPr/>
          <p:nvPr/>
        </p:nvSpPr>
        <p:spPr>
          <a:xfrm>
            <a:off x="279825" y="431597"/>
            <a:ext cx="3897897" cy="72245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2.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đáp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31" b="100000" l="409" r="98636">
                        <a14:foregroundMark x1="10778" y1="16793" x2="34106" y2="81313"/>
                        <a14:foregroundMark x1="13779" y1="19949" x2="37108" y2="19192"/>
                        <a14:foregroundMark x1="9550" y1="46591" x2="47885" y2="42677"/>
                        <a14:foregroundMark x1="23329" y1="47727" x2="21692" y2="58081"/>
                        <a14:foregroundMark x1="18690" y1="47348" x2="14598" y2="55051"/>
                        <a14:foregroundMark x1="24966" y1="46970" x2="22510" y2="59975"/>
                        <a14:foregroundMark x1="75443" y1="50000" x2="91269" y2="44949"/>
                        <a14:foregroundMark x1="52524" y1="41162" x2="64939" y2="47348"/>
                        <a14:foregroundMark x1="68759" y1="68939" x2="68349" y2="79672"/>
                        <a14:foregroundMark x1="64939" y1="39141" x2="73806" y2="38763"/>
                        <a14:foregroundMark x1="27967" y1="37626" x2="34516" y2="383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3333" t="6164" r="3333" b="14170"/>
          <a:stretch/>
        </p:blipFill>
        <p:spPr>
          <a:xfrm>
            <a:off x="3454399" y="2375210"/>
            <a:ext cx="4764097" cy="4128884"/>
          </a:xfrm>
          <a:prstGeom prst="rect">
            <a:avLst/>
          </a:prstGeom>
        </p:spPr>
      </p:pic>
      <p:sp>
        <p:nvSpPr>
          <p:cNvPr id="9" name="Cloud Callout 8"/>
          <p:cNvSpPr/>
          <p:nvPr/>
        </p:nvSpPr>
        <p:spPr>
          <a:xfrm>
            <a:off x="7686320" y="555016"/>
            <a:ext cx="4505680" cy="1557779"/>
          </a:xfrm>
          <a:prstGeom prst="cloudCallout">
            <a:avLst>
              <a:gd name="adj1" fmla="val -42951"/>
              <a:gd name="adj2" fmla="val 109172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Lời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tạm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biệt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bè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sắp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nghỉ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hè</a:t>
            </a:r>
            <a:endParaRPr lang="en-US" sz="28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Cloud Callout 9"/>
          <p:cNvSpPr/>
          <p:nvPr/>
        </p:nvSpPr>
        <p:spPr>
          <a:xfrm>
            <a:off x="279825" y="1409606"/>
            <a:ext cx="4661143" cy="1570657"/>
          </a:xfrm>
          <a:prstGeom prst="cloudCallout">
            <a:avLst>
              <a:gd name="adj1" fmla="val 25631"/>
              <a:gd name="adj2" fmla="val 88908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Lời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tạm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biệt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trống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trường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06222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 animBg="1"/>
      <p:bldP spid="10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667" b="99861" l="78" r="99688">
                        <a14:foregroundMark x1="59453" y1="32917" x2="70625" y2="77083"/>
                        <a14:foregroundMark x1="78594" y1="66667" x2="85625" y2="83056"/>
                        <a14:foregroundMark x1="95703" y1="3750" x2="99219" y2="95278"/>
                        <a14:foregroundMark x1="76406" y1="14444" x2="86094" y2="16944"/>
                        <a14:backgroundMark x1="1250" y1="2778" x2="938" y2="65556"/>
                        <a14:backgroundMark x1="938" y1="65556" x2="53125" y2="66111"/>
                        <a14:backgroundMark x1="53125" y1="66111" x2="52812" y2="3056"/>
                        <a14:backgroundMark x1="52812" y1="3056" x2="1563" y2="1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113923"/>
            <a:ext cx="10668000" cy="588845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3090" b="84896" l="2000" r="23750">
                        <a14:foregroundMark x1="27625" y1="18924" x2="24625" y2="32118"/>
                        <a14:foregroundMark x1="28625" y1="18056" x2="28750" y2="23438"/>
                        <a14:foregroundMark x1="26125" y1="17708" x2="29625" y2="27083"/>
                        <a14:foregroundMark x1="28250" y1="17535" x2="31125" y2="16319"/>
                        <a14:foregroundMark x1="31125" y1="16319" x2="30500" y2="27431"/>
                        <a14:foregroundMark x1="30500" y1="27431" x2="25750" y2="269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00" t="22151" r="75927" b="14223"/>
          <a:stretch/>
        </p:blipFill>
        <p:spPr>
          <a:xfrm>
            <a:off x="224589" y="2383819"/>
            <a:ext cx="1892969" cy="4363454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705852" y="564"/>
            <a:ext cx="12304295" cy="92829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a.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Lời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tạm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biệt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sinh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với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trống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trường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2390274" y="1113923"/>
            <a:ext cx="5550569" cy="3015916"/>
            <a:chOff x="2390274" y="1113923"/>
            <a:chExt cx="5550569" cy="3015916"/>
          </a:xfrm>
        </p:grpSpPr>
        <p:sp>
          <p:nvSpPr>
            <p:cNvPr id="8" name="Oval Callout 7"/>
            <p:cNvSpPr/>
            <p:nvPr/>
          </p:nvSpPr>
          <p:spPr>
            <a:xfrm>
              <a:off x="2390274" y="1113923"/>
              <a:ext cx="5550569" cy="3015916"/>
            </a:xfrm>
            <a:prstGeom prst="wedgeEllipseCallout">
              <a:avLst>
                <a:gd name="adj1" fmla="val -56382"/>
                <a:gd name="adj2" fmla="val 59840"/>
              </a:avLst>
            </a:prstGeom>
            <a:gradFill flip="none" rotWithShape="1">
              <a:gsLst>
                <a:gs pos="0">
                  <a:schemeClr val="accent4">
                    <a:lumMod val="5000"/>
                    <a:lumOff val="95000"/>
                  </a:schemeClr>
                </a:gs>
                <a:gs pos="74000">
                  <a:schemeClr val="accent4">
                    <a:lumMod val="45000"/>
                    <a:lumOff val="55000"/>
                  </a:schemeClr>
                </a:gs>
                <a:gs pos="83000">
                  <a:schemeClr val="accent4">
                    <a:lumMod val="45000"/>
                    <a:lumOff val="55000"/>
                  </a:schemeClr>
                </a:gs>
                <a:gs pos="100000">
                  <a:schemeClr val="accent4">
                    <a:lumMod val="30000"/>
                    <a:lumOff val="70000"/>
                  </a:schemeClr>
                </a:gs>
              </a:gsLst>
              <a:lin ang="5400000" scaled="1"/>
              <a:tileRect/>
            </a:gradFill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3192378" y="1583453"/>
              <a:ext cx="4443664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i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Tạm</a:t>
              </a:r>
              <a:r>
                <a:rPr lang="en-US" sz="3600" i="1" dirty="0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i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biệt</a:t>
              </a:r>
              <a:r>
                <a:rPr lang="en-US" sz="3600" i="1" dirty="0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i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trống</a:t>
              </a:r>
              <a:r>
                <a:rPr lang="en-US" sz="3600" i="1" dirty="0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i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nhé</a:t>
              </a:r>
              <a:r>
                <a:rPr lang="en-US" sz="3600" i="1" dirty="0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!</a:t>
              </a:r>
            </a:p>
            <a:p>
              <a:r>
                <a:rPr lang="en-US" sz="3600" i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Tớ</a:t>
              </a:r>
              <a:r>
                <a:rPr lang="en-US" sz="3600" i="1" dirty="0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i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về</a:t>
              </a:r>
              <a:r>
                <a:rPr lang="en-US" sz="3600" i="1" dirty="0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i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nghỉ</a:t>
              </a:r>
              <a:r>
                <a:rPr lang="en-US" sz="3600" i="1" dirty="0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i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hè</a:t>
              </a:r>
              <a:r>
                <a:rPr lang="en-US" sz="3600" i="1" dirty="0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i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đây</a:t>
              </a:r>
              <a:r>
                <a:rPr lang="en-US" sz="3600" i="1" dirty="0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. </a:t>
              </a:r>
              <a:r>
                <a:rPr lang="en-US" sz="3600" i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Bạn</a:t>
              </a:r>
              <a:r>
                <a:rPr lang="en-US" sz="3600" i="1" dirty="0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i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đừng</a:t>
              </a:r>
              <a:r>
                <a:rPr lang="en-US" sz="3600" i="1" dirty="0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i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buồn</a:t>
              </a:r>
              <a:r>
                <a:rPr lang="en-US" sz="3600" i="1" dirty="0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i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chúng</a:t>
              </a:r>
              <a:r>
                <a:rPr lang="en-US" sz="3600" i="1" dirty="0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i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tớ</a:t>
              </a:r>
              <a:r>
                <a:rPr lang="en-US" sz="3600" i="1" dirty="0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i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luôn</a:t>
              </a:r>
              <a:r>
                <a:rPr lang="en-US" sz="3600" i="1" dirty="0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i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nhớ</a:t>
              </a:r>
              <a:r>
                <a:rPr lang="en-US" sz="3600" i="1" dirty="0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i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bạn</a:t>
              </a:r>
              <a:r>
                <a:rPr lang="en-US" sz="3600" i="1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86673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73" r="1283" b="12281"/>
          <a:stretch/>
        </p:blipFill>
        <p:spPr>
          <a:xfrm>
            <a:off x="0" y="-1344537"/>
            <a:ext cx="12192000" cy="8202537"/>
          </a:xfrm>
          <a:prstGeom prst="rect">
            <a:avLst/>
          </a:prstGeom>
        </p:spPr>
      </p:pic>
      <p:sp>
        <p:nvSpPr>
          <p:cNvPr id="3" name="Oval Callout 2"/>
          <p:cNvSpPr/>
          <p:nvPr/>
        </p:nvSpPr>
        <p:spPr>
          <a:xfrm>
            <a:off x="882317" y="1010652"/>
            <a:ext cx="4379494" cy="2374232"/>
          </a:xfrm>
          <a:prstGeom prst="wedgeEllipseCallout">
            <a:avLst>
              <a:gd name="adj1" fmla="val 53439"/>
              <a:gd name="adj2" fmla="val 55068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Yeah!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nghỉ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hè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rồi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Tạm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biệt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Chúc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nghỉ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hè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vui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vẻ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" name="Oval Callout 3"/>
          <p:cNvSpPr/>
          <p:nvPr/>
        </p:nvSpPr>
        <p:spPr>
          <a:xfrm>
            <a:off x="5775159" y="751468"/>
            <a:ext cx="4379494" cy="2374232"/>
          </a:xfrm>
          <a:prstGeom prst="wedgeEllipseCallout">
            <a:avLst>
              <a:gd name="adj1" fmla="val 56003"/>
              <a:gd name="adj2" fmla="val 69933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Cảm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ơn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cậu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Chúc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cậu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kì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nghỉ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hè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thật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vui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đừng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quên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ôn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nhé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09832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5">
            <a:extLst>
              <a:ext uri="{FF2B5EF4-FFF2-40B4-BE49-F238E27FC236}">
                <a16:creationId xmlns:a16="http://schemas.microsoft.com/office/drawing/2014/main" id="{32E29622-6938-4F27-BA2F-8E57C68A088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238" y="-287766"/>
            <a:ext cx="10766099" cy="6704415"/>
          </a:xfrm>
          <a:prstGeom prst="rect">
            <a:avLst/>
          </a:prstGeom>
        </p:spPr>
      </p:pic>
      <p:pic>
        <p:nvPicPr>
          <p:cNvPr id="16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图片 39">
            <a:extLst>
              <a:ext uri="{FF2B5EF4-FFF2-40B4-BE49-F238E27FC236}">
                <a16:creationId xmlns:a16="http://schemas.microsoft.com/office/drawing/2014/main" id="{B6A43CE9-BBC5-4E98-BF98-A297DCD679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21860">
            <a:off x="1639556" y="870992"/>
            <a:ext cx="2864392" cy="242371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C722568-5BEC-4CC9-9200-292359A25631}"/>
              </a:ext>
            </a:extLst>
          </p:cNvPr>
          <p:cNvSpPr txBox="1"/>
          <p:nvPr/>
        </p:nvSpPr>
        <p:spPr>
          <a:xfrm>
            <a:off x="2376742" y="2727900"/>
            <a:ext cx="7633146" cy="14811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Tạm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hẹn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pic>
        <p:nvPicPr>
          <p:cNvPr id="12" name="图片 14340" descr="2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35386" y="4722750"/>
            <a:ext cx="2716388" cy="212759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" name="图片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>
            <a:fillRect/>
          </a:stretch>
        </p:blipFill>
        <p:spPr>
          <a:xfrm rot="19502702">
            <a:off x="584367" y="188539"/>
            <a:ext cx="2088829" cy="3102220"/>
          </a:xfrm>
          <a:prstGeom prst="rect">
            <a:avLst/>
          </a:prstGeom>
        </p:spPr>
      </p:pic>
      <p:pic>
        <p:nvPicPr>
          <p:cNvPr id="14" name="Picture 8" descr="Dơi, chim và họ nhà thú | Mầm Non Đô Thị Sài Đồ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1665" y="424494"/>
            <a:ext cx="2823830" cy="1411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2524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750"/>
                            </p:stCondLst>
                            <p:childTnLst>
                              <p:par>
                                <p:cTn id="1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750"/>
                            </p:stCondLst>
                            <p:childTnLst>
                              <p:par>
                                <p:cTn id="20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Flowchart: Document 17"/>
          <p:cNvSpPr/>
          <p:nvPr/>
        </p:nvSpPr>
        <p:spPr>
          <a:xfrm>
            <a:off x="-23732" y="-19522"/>
            <a:ext cx="12336855" cy="2591411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17322"/>
              <a:gd name="connsiteX1" fmla="*/ 21600 w 21600"/>
              <a:gd name="connsiteY1" fmla="*/ 0 h 17322"/>
              <a:gd name="connsiteX2" fmla="*/ 21600 w 21600"/>
              <a:gd name="connsiteY2" fmla="*/ 17322 h 17322"/>
              <a:gd name="connsiteX3" fmla="*/ 50 w 21600"/>
              <a:gd name="connsiteY3" fmla="*/ 13503 h 17322"/>
              <a:gd name="connsiteX4" fmla="*/ 0 w 21600"/>
              <a:gd name="connsiteY4" fmla="*/ 0 h 17322"/>
              <a:gd name="connsiteX0" fmla="*/ 0 w 21600"/>
              <a:gd name="connsiteY0" fmla="*/ 0 h 18888"/>
              <a:gd name="connsiteX1" fmla="*/ 21600 w 21600"/>
              <a:gd name="connsiteY1" fmla="*/ 0 h 18888"/>
              <a:gd name="connsiteX2" fmla="*/ 21600 w 21600"/>
              <a:gd name="connsiteY2" fmla="*/ 17322 h 18888"/>
              <a:gd name="connsiteX3" fmla="*/ 50 w 21600"/>
              <a:gd name="connsiteY3" fmla="*/ 13503 h 18888"/>
              <a:gd name="connsiteX4" fmla="*/ 0 w 21600"/>
              <a:gd name="connsiteY4" fmla="*/ 0 h 18888"/>
              <a:gd name="connsiteX0" fmla="*/ 0 w 21600"/>
              <a:gd name="connsiteY0" fmla="*/ 0 h 18322"/>
              <a:gd name="connsiteX1" fmla="*/ 21600 w 21600"/>
              <a:gd name="connsiteY1" fmla="*/ 0 h 18322"/>
              <a:gd name="connsiteX2" fmla="*/ 21600 w 21600"/>
              <a:gd name="connsiteY2" fmla="*/ 17322 h 18322"/>
              <a:gd name="connsiteX3" fmla="*/ 15726 w 21600"/>
              <a:gd name="connsiteY3" fmla="*/ 14955 h 18322"/>
              <a:gd name="connsiteX4" fmla="*/ 50 w 21600"/>
              <a:gd name="connsiteY4" fmla="*/ 13503 h 18322"/>
              <a:gd name="connsiteX5" fmla="*/ 0 w 21600"/>
              <a:gd name="connsiteY5" fmla="*/ 0 h 18322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499 w 21600"/>
              <a:gd name="connsiteY2" fmla="*/ 15907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955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147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50 w 21600"/>
              <a:gd name="connsiteY5" fmla="*/ 1350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20417"/>
              <a:gd name="connsiteX1" fmla="*/ 21600 w 21600"/>
              <a:gd name="connsiteY1" fmla="*/ 0 h 20417"/>
              <a:gd name="connsiteX2" fmla="*/ 21524 w 21600"/>
              <a:gd name="connsiteY2" fmla="*/ 18736 h 20417"/>
              <a:gd name="connsiteX3" fmla="*/ 15726 w 21600"/>
              <a:gd name="connsiteY3" fmla="*/ 14147 h 20417"/>
              <a:gd name="connsiteX4" fmla="*/ 8393 w 21600"/>
              <a:gd name="connsiteY4" fmla="*/ 20411 h 20417"/>
              <a:gd name="connsiteX5" fmla="*/ 25 w 21600"/>
              <a:gd name="connsiteY5" fmla="*/ 17343 h 20417"/>
              <a:gd name="connsiteX6" fmla="*/ 0 w 21600"/>
              <a:gd name="connsiteY6" fmla="*/ 0 h 20417"/>
              <a:gd name="connsiteX0" fmla="*/ 0 w 21600"/>
              <a:gd name="connsiteY0" fmla="*/ 0 h 20605"/>
              <a:gd name="connsiteX1" fmla="*/ 21600 w 21600"/>
              <a:gd name="connsiteY1" fmla="*/ 0 h 20605"/>
              <a:gd name="connsiteX2" fmla="*/ 21524 w 21600"/>
              <a:gd name="connsiteY2" fmla="*/ 18736 h 20605"/>
              <a:gd name="connsiteX3" fmla="*/ 15726 w 21600"/>
              <a:gd name="connsiteY3" fmla="*/ 14147 h 20605"/>
              <a:gd name="connsiteX4" fmla="*/ 8393 w 21600"/>
              <a:gd name="connsiteY4" fmla="*/ 20411 h 20605"/>
              <a:gd name="connsiteX5" fmla="*/ 25 w 21600"/>
              <a:gd name="connsiteY5" fmla="*/ 17343 h 20605"/>
              <a:gd name="connsiteX6" fmla="*/ 0 w 21600"/>
              <a:gd name="connsiteY6" fmla="*/ 0 h 20605"/>
              <a:gd name="connsiteX0" fmla="*/ 0 w 21600"/>
              <a:gd name="connsiteY0" fmla="*/ 0 h 20658"/>
              <a:gd name="connsiteX1" fmla="*/ 21600 w 21600"/>
              <a:gd name="connsiteY1" fmla="*/ 0 h 20658"/>
              <a:gd name="connsiteX2" fmla="*/ 21524 w 21600"/>
              <a:gd name="connsiteY2" fmla="*/ 18736 h 20658"/>
              <a:gd name="connsiteX3" fmla="*/ 15726 w 21600"/>
              <a:gd name="connsiteY3" fmla="*/ 14147 h 20658"/>
              <a:gd name="connsiteX4" fmla="*/ 8393 w 21600"/>
              <a:gd name="connsiteY4" fmla="*/ 20411 h 20658"/>
              <a:gd name="connsiteX5" fmla="*/ 101 w 21600"/>
              <a:gd name="connsiteY5" fmla="*/ 18151 h 20658"/>
              <a:gd name="connsiteX6" fmla="*/ 0 w 21600"/>
              <a:gd name="connsiteY6" fmla="*/ 0 h 20658"/>
              <a:gd name="connsiteX0" fmla="*/ 0 w 21600"/>
              <a:gd name="connsiteY0" fmla="*/ 0 h 20618"/>
              <a:gd name="connsiteX1" fmla="*/ 21600 w 21600"/>
              <a:gd name="connsiteY1" fmla="*/ 0 h 20618"/>
              <a:gd name="connsiteX2" fmla="*/ 21524 w 21600"/>
              <a:gd name="connsiteY2" fmla="*/ 18736 h 20618"/>
              <a:gd name="connsiteX3" fmla="*/ 15726 w 21600"/>
              <a:gd name="connsiteY3" fmla="*/ 14147 h 20618"/>
              <a:gd name="connsiteX4" fmla="*/ 8393 w 21600"/>
              <a:gd name="connsiteY4" fmla="*/ 20411 h 20618"/>
              <a:gd name="connsiteX5" fmla="*/ 101 w 21600"/>
              <a:gd name="connsiteY5" fmla="*/ 18151 h 20618"/>
              <a:gd name="connsiteX6" fmla="*/ 0 w 21600"/>
              <a:gd name="connsiteY6" fmla="*/ 0 h 20618"/>
              <a:gd name="connsiteX0" fmla="*/ 76 w 21676"/>
              <a:gd name="connsiteY0" fmla="*/ 0 h 20662"/>
              <a:gd name="connsiteX1" fmla="*/ 21676 w 21676"/>
              <a:gd name="connsiteY1" fmla="*/ 0 h 20662"/>
              <a:gd name="connsiteX2" fmla="*/ 21600 w 21676"/>
              <a:gd name="connsiteY2" fmla="*/ 18736 h 20662"/>
              <a:gd name="connsiteX3" fmla="*/ 15802 w 21676"/>
              <a:gd name="connsiteY3" fmla="*/ 14147 h 20662"/>
              <a:gd name="connsiteX4" fmla="*/ 8469 w 21676"/>
              <a:gd name="connsiteY4" fmla="*/ 20411 h 20662"/>
              <a:gd name="connsiteX5" fmla="*/ 1 w 21676"/>
              <a:gd name="connsiteY5" fmla="*/ 18757 h 20662"/>
              <a:gd name="connsiteX6" fmla="*/ 76 w 21676"/>
              <a:gd name="connsiteY6" fmla="*/ 0 h 20662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4147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163 w 21676"/>
              <a:gd name="connsiteY3" fmla="*/ 16168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20757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225"/>
              <a:gd name="connsiteX1" fmla="*/ 21676 w 21676"/>
              <a:gd name="connsiteY1" fmla="*/ 0 h 23225"/>
              <a:gd name="connsiteX2" fmla="*/ 21625 w 21676"/>
              <a:gd name="connsiteY2" fmla="*/ 18938 h 23225"/>
              <a:gd name="connsiteX3" fmla="*/ 17591 w 21676"/>
              <a:gd name="connsiteY3" fmla="*/ 19806 h 23225"/>
              <a:gd name="connsiteX4" fmla="*/ 8469 w 21676"/>
              <a:gd name="connsiteY4" fmla="*/ 23038 h 23225"/>
              <a:gd name="connsiteX5" fmla="*/ 1 w 21676"/>
              <a:gd name="connsiteY5" fmla="*/ 20416 h 23225"/>
              <a:gd name="connsiteX6" fmla="*/ 76 w 21676"/>
              <a:gd name="connsiteY6" fmla="*/ 0 h 23225"/>
              <a:gd name="connsiteX0" fmla="*/ 76 w 21676"/>
              <a:gd name="connsiteY0" fmla="*/ 0 h 23225"/>
              <a:gd name="connsiteX1" fmla="*/ 21676 w 21676"/>
              <a:gd name="connsiteY1" fmla="*/ 0 h 23225"/>
              <a:gd name="connsiteX2" fmla="*/ 21625 w 21676"/>
              <a:gd name="connsiteY2" fmla="*/ 18938 h 23225"/>
              <a:gd name="connsiteX3" fmla="*/ 17591 w 21676"/>
              <a:gd name="connsiteY3" fmla="*/ 19806 h 23225"/>
              <a:gd name="connsiteX4" fmla="*/ 8290 w 21676"/>
              <a:gd name="connsiteY4" fmla="*/ 23038 h 23225"/>
              <a:gd name="connsiteX5" fmla="*/ 1 w 21676"/>
              <a:gd name="connsiteY5" fmla="*/ 20416 h 23225"/>
              <a:gd name="connsiteX6" fmla="*/ 76 w 21676"/>
              <a:gd name="connsiteY6" fmla="*/ 0 h 23225"/>
              <a:gd name="connsiteX0" fmla="*/ 76 w 21676"/>
              <a:gd name="connsiteY0" fmla="*/ 0 h 23054"/>
              <a:gd name="connsiteX1" fmla="*/ 21676 w 21676"/>
              <a:gd name="connsiteY1" fmla="*/ 0 h 23054"/>
              <a:gd name="connsiteX2" fmla="*/ 21625 w 21676"/>
              <a:gd name="connsiteY2" fmla="*/ 18938 h 23054"/>
              <a:gd name="connsiteX3" fmla="*/ 17591 w 21676"/>
              <a:gd name="connsiteY3" fmla="*/ 19806 h 23054"/>
              <a:gd name="connsiteX4" fmla="*/ 8290 w 21676"/>
              <a:gd name="connsiteY4" fmla="*/ 23038 h 23054"/>
              <a:gd name="connsiteX5" fmla="*/ 1 w 21676"/>
              <a:gd name="connsiteY5" fmla="*/ 20416 h 23054"/>
              <a:gd name="connsiteX6" fmla="*/ 76 w 21676"/>
              <a:gd name="connsiteY6" fmla="*/ 0 h 23054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8938 h 23038"/>
              <a:gd name="connsiteX3" fmla="*/ 17591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8938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9390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9390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75"/>
              <a:gd name="connsiteX1" fmla="*/ 21676 w 21676"/>
              <a:gd name="connsiteY1" fmla="*/ 0 h 23075"/>
              <a:gd name="connsiteX2" fmla="*/ 21625 w 21676"/>
              <a:gd name="connsiteY2" fmla="*/ 19390 h 23075"/>
              <a:gd name="connsiteX3" fmla="*/ 18037 w 21676"/>
              <a:gd name="connsiteY3" fmla="*/ 19806 h 23075"/>
              <a:gd name="connsiteX4" fmla="*/ 8290 w 21676"/>
              <a:gd name="connsiteY4" fmla="*/ 23038 h 23075"/>
              <a:gd name="connsiteX5" fmla="*/ 1 w 21676"/>
              <a:gd name="connsiteY5" fmla="*/ 20416 h 23075"/>
              <a:gd name="connsiteX6" fmla="*/ 76 w 21676"/>
              <a:gd name="connsiteY6" fmla="*/ 0 h 23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676" h="23075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4088"/>
                  <a:pt x="21625" y="19390"/>
                </a:cubicBezTo>
                <a:cubicBezTo>
                  <a:pt x="19315" y="19388"/>
                  <a:pt x="20217" y="19028"/>
                  <a:pt x="18037" y="19806"/>
                </a:cubicBezTo>
                <a:cubicBezTo>
                  <a:pt x="15320" y="20859"/>
                  <a:pt x="10963" y="22677"/>
                  <a:pt x="8290" y="23038"/>
                </a:cubicBezTo>
                <a:cubicBezTo>
                  <a:pt x="5677" y="23406"/>
                  <a:pt x="1035" y="20921"/>
                  <a:pt x="1" y="20416"/>
                </a:cubicBezTo>
                <a:cubicBezTo>
                  <a:pt x="-16" y="15915"/>
                  <a:pt x="93" y="4501"/>
                  <a:pt x="76" y="0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dist="50800" dir="5400000" algn="ctr" rotWithShape="0">
              <a:srgbClr val="000000">
                <a:alpha val="26000"/>
              </a:srgbClr>
            </a:outerShd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71" tIns="60936" rIns="121871" bIns="60936" rtlCol="0" anchor="ctr"/>
          <a:lstStyle/>
          <a:p>
            <a:pPr algn="ctr"/>
            <a:endParaRPr lang="en-US" sz="2400" dirty="0"/>
          </a:p>
        </p:txBody>
      </p:sp>
      <p:sp>
        <p:nvSpPr>
          <p:cNvPr id="18" name="Flowchart: Document 17"/>
          <p:cNvSpPr/>
          <p:nvPr/>
        </p:nvSpPr>
        <p:spPr>
          <a:xfrm>
            <a:off x="-57598" y="14346"/>
            <a:ext cx="12336855" cy="23696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17322"/>
              <a:gd name="connsiteX1" fmla="*/ 21600 w 21600"/>
              <a:gd name="connsiteY1" fmla="*/ 0 h 17322"/>
              <a:gd name="connsiteX2" fmla="*/ 21600 w 21600"/>
              <a:gd name="connsiteY2" fmla="*/ 17322 h 17322"/>
              <a:gd name="connsiteX3" fmla="*/ 50 w 21600"/>
              <a:gd name="connsiteY3" fmla="*/ 13503 h 17322"/>
              <a:gd name="connsiteX4" fmla="*/ 0 w 21600"/>
              <a:gd name="connsiteY4" fmla="*/ 0 h 17322"/>
              <a:gd name="connsiteX0" fmla="*/ 0 w 21600"/>
              <a:gd name="connsiteY0" fmla="*/ 0 h 18888"/>
              <a:gd name="connsiteX1" fmla="*/ 21600 w 21600"/>
              <a:gd name="connsiteY1" fmla="*/ 0 h 18888"/>
              <a:gd name="connsiteX2" fmla="*/ 21600 w 21600"/>
              <a:gd name="connsiteY2" fmla="*/ 17322 h 18888"/>
              <a:gd name="connsiteX3" fmla="*/ 50 w 21600"/>
              <a:gd name="connsiteY3" fmla="*/ 13503 h 18888"/>
              <a:gd name="connsiteX4" fmla="*/ 0 w 21600"/>
              <a:gd name="connsiteY4" fmla="*/ 0 h 18888"/>
              <a:gd name="connsiteX0" fmla="*/ 0 w 21600"/>
              <a:gd name="connsiteY0" fmla="*/ 0 h 18322"/>
              <a:gd name="connsiteX1" fmla="*/ 21600 w 21600"/>
              <a:gd name="connsiteY1" fmla="*/ 0 h 18322"/>
              <a:gd name="connsiteX2" fmla="*/ 21600 w 21600"/>
              <a:gd name="connsiteY2" fmla="*/ 17322 h 18322"/>
              <a:gd name="connsiteX3" fmla="*/ 15726 w 21600"/>
              <a:gd name="connsiteY3" fmla="*/ 14955 h 18322"/>
              <a:gd name="connsiteX4" fmla="*/ 50 w 21600"/>
              <a:gd name="connsiteY4" fmla="*/ 13503 h 18322"/>
              <a:gd name="connsiteX5" fmla="*/ 0 w 21600"/>
              <a:gd name="connsiteY5" fmla="*/ 0 h 18322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499 w 21600"/>
              <a:gd name="connsiteY2" fmla="*/ 15907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955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147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50 w 21600"/>
              <a:gd name="connsiteY5" fmla="*/ 1350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20417"/>
              <a:gd name="connsiteX1" fmla="*/ 21600 w 21600"/>
              <a:gd name="connsiteY1" fmla="*/ 0 h 20417"/>
              <a:gd name="connsiteX2" fmla="*/ 21524 w 21600"/>
              <a:gd name="connsiteY2" fmla="*/ 18736 h 20417"/>
              <a:gd name="connsiteX3" fmla="*/ 15726 w 21600"/>
              <a:gd name="connsiteY3" fmla="*/ 14147 h 20417"/>
              <a:gd name="connsiteX4" fmla="*/ 8393 w 21600"/>
              <a:gd name="connsiteY4" fmla="*/ 20411 h 20417"/>
              <a:gd name="connsiteX5" fmla="*/ 25 w 21600"/>
              <a:gd name="connsiteY5" fmla="*/ 17343 h 20417"/>
              <a:gd name="connsiteX6" fmla="*/ 0 w 21600"/>
              <a:gd name="connsiteY6" fmla="*/ 0 h 20417"/>
              <a:gd name="connsiteX0" fmla="*/ 0 w 21600"/>
              <a:gd name="connsiteY0" fmla="*/ 0 h 20605"/>
              <a:gd name="connsiteX1" fmla="*/ 21600 w 21600"/>
              <a:gd name="connsiteY1" fmla="*/ 0 h 20605"/>
              <a:gd name="connsiteX2" fmla="*/ 21524 w 21600"/>
              <a:gd name="connsiteY2" fmla="*/ 18736 h 20605"/>
              <a:gd name="connsiteX3" fmla="*/ 15726 w 21600"/>
              <a:gd name="connsiteY3" fmla="*/ 14147 h 20605"/>
              <a:gd name="connsiteX4" fmla="*/ 8393 w 21600"/>
              <a:gd name="connsiteY4" fmla="*/ 20411 h 20605"/>
              <a:gd name="connsiteX5" fmla="*/ 25 w 21600"/>
              <a:gd name="connsiteY5" fmla="*/ 17343 h 20605"/>
              <a:gd name="connsiteX6" fmla="*/ 0 w 21600"/>
              <a:gd name="connsiteY6" fmla="*/ 0 h 20605"/>
              <a:gd name="connsiteX0" fmla="*/ 0 w 21600"/>
              <a:gd name="connsiteY0" fmla="*/ 0 h 20658"/>
              <a:gd name="connsiteX1" fmla="*/ 21600 w 21600"/>
              <a:gd name="connsiteY1" fmla="*/ 0 h 20658"/>
              <a:gd name="connsiteX2" fmla="*/ 21524 w 21600"/>
              <a:gd name="connsiteY2" fmla="*/ 18736 h 20658"/>
              <a:gd name="connsiteX3" fmla="*/ 15726 w 21600"/>
              <a:gd name="connsiteY3" fmla="*/ 14147 h 20658"/>
              <a:gd name="connsiteX4" fmla="*/ 8393 w 21600"/>
              <a:gd name="connsiteY4" fmla="*/ 20411 h 20658"/>
              <a:gd name="connsiteX5" fmla="*/ 101 w 21600"/>
              <a:gd name="connsiteY5" fmla="*/ 18151 h 20658"/>
              <a:gd name="connsiteX6" fmla="*/ 0 w 21600"/>
              <a:gd name="connsiteY6" fmla="*/ 0 h 20658"/>
              <a:gd name="connsiteX0" fmla="*/ 0 w 21600"/>
              <a:gd name="connsiteY0" fmla="*/ 0 h 20618"/>
              <a:gd name="connsiteX1" fmla="*/ 21600 w 21600"/>
              <a:gd name="connsiteY1" fmla="*/ 0 h 20618"/>
              <a:gd name="connsiteX2" fmla="*/ 21524 w 21600"/>
              <a:gd name="connsiteY2" fmla="*/ 18736 h 20618"/>
              <a:gd name="connsiteX3" fmla="*/ 15726 w 21600"/>
              <a:gd name="connsiteY3" fmla="*/ 14147 h 20618"/>
              <a:gd name="connsiteX4" fmla="*/ 8393 w 21600"/>
              <a:gd name="connsiteY4" fmla="*/ 20411 h 20618"/>
              <a:gd name="connsiteX5" fmla="*/ 101 w 21600"/>
              <a:gd name="connsiteY5" fmla="*/ 18151 h 20618"/>
              <a:gd name="connsiteX6" fmla="*/ 0 w 21600"/>
              <a:gd name="connsiteY6" fmla="*/ 0 h 20618"/>
              <a:gd name="connsiteX0" fmla="*/ 76 w 21676"/>
              <a:gd name="connsiteY0" fmla="*/ 0 h 20662"/>
              <a:gd name="connsiteX1" fmla="*/ 21676 w 21676"/>
              <a:gd name="connsiteY1" fmla="*/ 0 h 20662"/>
              <a:gd name="connsiteX2" fmla="*/ 21600 w 21676"/>
              <a:gd name="connsiteY2" fmla="*/ 18736 h 20662"/>
              <a:gd name="connsiteX3" fmla="*/ 15802 w 21676"/>
              <a:gd name="connsiteY3" fmla="*/ 14147 h 20662"/>
              <a:gd name="connsiteX4" fmla="*/ 8469 w 21676"/>
              <a:gd name="connsiteY4" fmla="*/ 20411 h 20662"/>
              <a:gd name="connsiteX5" fmla="*/ 1 w 21676"/>
              <a:gd name="connsiteY5" fmla="*/ 18757 h 20662"/>
              <a:gd name="connsiteX6" fmla="*/ 76 w 21676"/>
              <a:gd name="connsiteY6" fmla="*/ 0 h 20662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4147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163 w 21676"/>
              <a:gd name="connsiteY3" fmla="*/ 16168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20757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121871" tIns="60936" rIns="121871" bIns="60936" rtlCol="0" anchor="ctr"/>
          <a:lstStyle/>
          <a:p>
            <a:pPr algn="ctr"/>
            <a:endParaRPr lang="en-US" sz="3200" dirty="0"/>
          </a:p>
        </p:txBody>
      </p:sp>
      <p:grpSp>
        <p:nvGrpSpPr>
          <p:cNvPr id="2" name="Group 1"/>
          <p:cNvGrpSpPr/>
          <p:nvPr/>
        </p:nvGrpSpPr>
        <p:grpSpPr>
          <a:xfrm>
            <a:off x="3718128" y="2927060"/>
            <a:ext cx="7937956" cy="1300191"/>
            <a:chOff x="9566064" y="964372"/>
            <a:chExt cx="5446164" cy="698253"/>
          </a:xfrm>
        </p:grpSpPr>
        <p:sp>
          <p:nvSpPr>
            <p:cNvPr id="13" name="Rectangle 10"/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3999"/>
                <a:gd name="connsiteY0" fmla="*/ 0 h 724766"/>
                <a:gd name="connsiteX1" fmla="*/ 5334000 w 5333999"/>
                <a:gd name="connsiteY1" fmla="*/ 0 h 724766"/>
                <a:gd name="connsiteX2" fmla="*/ 3970191 w 5333999"/>
                <a:gd name="connsiteY2" fmla="*/ 513468 h 724766"/>
                <a:gd name="connsiteX3" fmla="*/ 5334000 w 5333999"/>
                <a:gd name="connsiteY3" fmla="*/ 724766 h 724766"/>
                <a:gd name="connsiteX4" fmla="*/ 0 w 5333999"/>
                <a:gd name="connsiteY4" fmla="*/ 724766 h 724766"/>
                <a:gd name="connsiteX5" fmla="*/ 0 w 5333999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572681 w 5334002"/>
                <a:gd name="connsiteY2" fmla="*/ 409907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649495"/>
                <a:gd name="connsiteY0" fmla="*/ 0 h 724766"/>
                <a:gd name="connsiteX1" fmla="*/ 5649496 w 5649495"/>
                <a:gd name="connsiteY1" fmla="*/ 27302 h 724766"/>
                <a:gd name="connsiteX2" fmla="*/ 4572681 w 5649495"/>
                <a:gd name="connsiteY2" fmla="*/ 409907 h 724766"/>
                <a:gd name="connsiteX3" fmla="*/ 5334000 w 5649495"/>
                <a:gd name="connsiteY3" fmla="*/ 724766 h 724766"/>
                <a:gd name="connsiteX4" fmla="*/ 0 w 5649495"/>
                <a:gd name="connsiteY4" fmla="*/ 724766 h 724766"/>
                <a:gd name="connsiteX5" fmla="*/ 0 w 5649495"/>
                <a:gd name="connsiteY5" fmla="*/ 0 h 724766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24345 w 5673840"/>
                <a:gd name="connsiteY4" fmla="*/ 697464 h 697464"/>
                <a:gd name="connsiteX5" fmla="*/ -1 w 5673840"/>
                <a:gd name="connsiteY5" fmla="*/ 152873 h 697464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6831 w 5673840"/>
                <a:gd name="connsiteY4" fmla="*/ 568730 h 697464"/>
                <a:gd name="connsiteX5" fmla="*/ -1 w 5673840"/>
                <a:gd name="connsiteY5" fmla="*/ 152873 h 697464"/>
                <a:gd name="connsiteX0" fmla="*/ -1 w 5673840"/>
                <a:gd name="connsiteY0" fmla="*/ 152873 h 661803"/>
                <a:gd name="connsiteX1" fmla="*/ 5673841 w 5673840"/>
                <a:gd name="connsiteY1" fmla="*/ 0 h 661803"/>
                <a:gd name="connsiteX2" fmla="*/ 4597026 w 5673840"/>
                <a:gd name="connsiteY2" fmla="*/ 382605 h 661803"/>
                <a:gd name="connsiteX3" fmla="*/ 5253439 w 5673840"/>
                <a:gd name="connsiteY3" fmla="*/ 661803 h 661803"/>
                <a:gd name="connsiteX4" fmla="*/ 6831 w 5673840"/>
                <a:gd name="connsiteY4" fmla="*/ 568730 h 661803"/>
                <a:gd name="connsiteX5" fmla="*/ -1 w 5673840"/>
                <a:gd name="connsiteY5" fmla="*/ 152873 h 661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12" name="Rectangle 10"/>
            <p:cNvSpPr/>
            <p:nvPr/>
          </p:nvSpPr>
          <p:spPr>
            <a:xfrm>
              <a:off x="9616287" y="1021956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algn="ctr"/>
              <a:endParaRPr lang="en-US" sz="2400" dirty="0"/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2421486" y="2867441"/>
            <a:ext cx="1323109" cy="1323109"/>
            <a:chOff x="1212273" y="1084984"/>
            <a:chExt cx="992332" cy="992332"/>
          </a:xfrm>
          <a:solidFill>
            <a:srgbClr val="00B0F0"/>
          </a:solidFill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9" name="Oval 8"/>
            <p:cNvSpPr/>
            <p:nvPr/>
          </p:nvSpPr>
          <p:spPr>
            <a:xfrm>
              <a:off x="1212273" y="1084984"/>
              <a:ext cx="992332" cy="992332"/>
            </a:xfrm>
            <a:prstGeom prst="ellipse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8" name="Oval 7"/>
            <p:cNvSpPr/>
            <p:nvPr/>
          </p:nvSpPr>
          <p:spPr>
            <a:xfrm>
              <a:off x="1252971" y="1095375"/>
              <a:ext cx="914400" cy="914400"/>
            </a:xfrm>
            <a:prstGeom prst="ellipse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-817096" y="-711057"/>
            <a:ext cx="3292844" cy="3062308"/>
            <a:chOff x="-2957976" y="-1125796"/>
            <a:chExt cx="2469633" cy="2296731"/>
          </a:xfrm>
        </p:grpSpPr>
        <p:sp>
          <p:nvSpPr>
            <p:cNvPr id="26" name="Oval 25"/>
            <p:cNvSpPr/>
            <p:nvPr/>
          </p:nvSpPr>
          <p:spPr>
            <a:xfrm rot="9814622">
              <a:off x="-2957976" y="-1125796"/>
              <a:ext cx="2469633" cy="2296731"/>
            </a:xfrm>
            <a:prstGeom prst="ellipse">
              <a:avLst/>
            </a:prstGeom>
            <a:solidFill>
              <a:srgbClr val="00B0F0"/>
            </a:solidFill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25" name="Oval 24"/>
            <p:cNvSpPr/>
            <p:nvPr/>
          </p:nvSpPr>
          <p:spPr>
            <a:xfrm rot="968493">
              <a:off x="-2721155" y="-827037"/>
              <a:ext cx="2069022" cy="1931010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19" name="Oval 18"/>
            <p:cNvSpPr/>
            <p:nvPr/>
          </p:nvSpPr>
          <p:spPr>
            <a:xfrm rot="2150288">
              <a:off x="-2540893" y="-528917"/>
              <a:ext cx="1825297" cy="1583730"/>
            </a:xfrm>
            <a:prstGeom prst="ellipse">
              <a:avLst/>
            </a:prstGeom>
            <a:solidFill>
              <a:srgbClr val="FFFF99"/>
            </a:solidFill>
            <a:ln>
              <a:noFill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-189549" y="727077"/>
            <a:ext cx="2382188" cy="73859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Tuần</a:t>
            </a:r>
            <a:r>
              <a:rPr lang="en-US" sz="4000" b="1" dirty="0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6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2297823" y="306023"/>
            <a:ext cx="9550400" cy="1046376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/>
            <a:r>
              <a:rPr lang="en-US" sz="6000" b="1" dirty="0" err="1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Chủ</a:t>
            </a:r>
            <a:r>
              <a:rPr lang="en-US" sz="6000" b="1" dirty="0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000" b="1" dirty="0" err="1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đề</a:t>
            </a:r>
            <a:r>
              <a:rPr lang="en-US" sz="6000" b="1" dirty="0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2: </a:t>
            </a:r>
            <a:r>
              <a:rPr lang="en-US" sz="6000" b="1" dirty="0" err="1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Đi</a:t>
            </a:r>
            <a:r>
              <a:rPr lang="en-US" sz="6000" b="1" dirty="0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000" b="1" dirty="0" err="1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học</a:t>
            </a:r>
            <a:r>
              <a:rPr lang="en-US" sz="6000" b="1" dirty="0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000" b="1" dirty="0" err="1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vui</a:t>
            </a:r>
            <a:r>
              <a:rPr lang="en-US" sz="6000" b="1" dirty="0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000" b="1" dirty="0" err="1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sao</a:t>
            </a:r>
            <a:endParaRPr lang="en-US" sz="6000" b="1" dirty="0">
              <a:ln w="3175">
                <a:solidFill>
                  <a:schemeClr val="bg1"/>
                </a:solidFill>
              </a:ln>
              <a:solidFill>
                <a:schemeClr val="bg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2463579" y="2890245"/>
            <a:ext cx="1320800" cy="1272143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/>
            <a:r>
              <a:rPr lang="en-US" sz="3200" b="1" dirty="0" err="1">
                <a:solidFill>
                  <a:schemeClr val="bg1"/>
                </a:solidFill>
                <a:latin typeface="iCiel Cadena" panose="02000503000000020004" pitchFamily="2" charset="0"/>
                <a:ea typeface="Arial-Rounded" pitchFamily="34" charset="0"/>
                <a:cs typeface="Arial-Rounded" pitchFamily="34" charset="0"/>
              </a:rPr>
              <a:t>Bài</a:t>
            </a:r>
            <a:endParaRPr lang="en-US" sz="3200" b="1" dirty="0">
              <a:solidFill>
                <a:schemeClr val="bg1"/>
              </a:solidFill>
              <a:latin typeface="iCiel Cadena" panose="02000503000000020004" pitchFamily="2" charset="0"/>
              <a:ea typeface="Arial-Rounded" pitchFamily="34" charset="0"/>
              <a:cs typeface="Arial-Rounded" pitchFamily="34" charset="0"/>
            </a:endParaRPr>
          </a:p>
          <a:p>
            <a:pPr algn="ctr"/>
            <a:r>
              <a:rPr lang="en-US" sz="4267" b="1" dirty="0">
                <a:solidFill>
                  <a:schemeClr val="bg1"/>
                </a:solidFill>
                <a:latin typeface="iCiel Cadena" panose="02000503000000020004" pitchFamily="2" charset="0"/>
                <a:ea typeface="Arial-Rounded" pitchFamily="34" charset="0"/>
                <a:cs typeface="Times New Roman" pitchFamily="18" charset="0"/>
              </a:rPr>
              <a:t>11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3694950" y="3151429"/>
            <a:ext cx="8029017" cy="800154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/>
            <a:r>
              <a:rPr lang="en-US" sz="4400" b="1" dirty="0">
                <a:solidFill>
                  <a:srgbClr val="0070C0"/>
                </a:solidFill>
                <a:latin typeface="r0c0i Linotte" pitchFamily="2" charset="0"/>
                <a:ea typeface="Arial-Rounded" pitchFamily="34" charset="0"/>
                <a:cs typeface="Arial-Rounded" pitchFamily="34" charset="0"/>
              </a:rPr>
              <a:t>CÁI TRỐNG TRƯỜNG EM</a:t>
            </a:r>
          </a:p>
        </p:txBody>
      </p:sp>
      <p:pic>
        <p:nvPicPr>
          <p:cNvPr id="23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8784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6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2196" y="1323608"/>
            <a:ext cx="10469435" cy="2840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60161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图片 3075" descr="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3773"/>
            <a:ext cx="12192000" cy="672006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2" name="图片 46114" descr="0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33218" y="2376692"/>
            <a:ext cx="6437312" cy="11398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93" name="图片 3092" descr="PPT素材-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73363" y="2740947"/>
            <a:ext cx="4631362" cy="441191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8120830" y="1593652"/>
            <a:ext cx="4069192" cy="120032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CN" sz="36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方正粗圆_GBK" pitchFamily="65" charset="-122"/>
              </a:rPr>
              <a:t>YÊU CẦU CẦN ĐẠT</a:t>
            </a:r>
            <a:endParaRPr lang="zh-CN" altLang="en-US" sz="36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SVN-Gretoon" panose="02040603050506020204" pitchFamily="18" charset="0"/>
              <a:ea typeface="方正粗圆_GBK" pitchFamily="65" charset="-122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871531" y="3413805"/>
            <a:ext cx="4187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dirty="0">
                <a:solidFill>
                  <a:schemeClr val="bg1"/>
                </a:solidFill>
              </a:rPr>
              <a:t>3</a:t>
            </a:r>
            <a:endParaRPr lang="zh-CN" altLang="en-US" sz="3600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125061" y="4764155"/>
            <a:ext cx="4187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dirty="0">
                <a:solidFill>
                  <a:schemeClr val="bg1"/>
                </a:solidFill>
              </a:rPr>
              <a:t>4</a:t>
            </a:r>
            <a:endParaRPr lang="zh-CN" altLang="en-US" sz="3600" dirty="0">
              <a:solidFill>
                <a:schemeClr val="bg1"/>
              </a:solidFill>
            </a:endParaRPr>
          </a:p>
        </p:txBody>
      </p:sp>
      <p:pic>
        <p:nvPicPr>
          <p:cNvPr id="25" name="图片 46112" descr="0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83518" y="1320134"/>
            <a:ext cx="6437312" cy="11398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6" name="TextBox 71"/>
          <p:cNvSpPr txBox="1"/>
          <p:nvPr/>
        </p:nvSpPr>
        <p:spPr>
          <a:xfrm>
            <a:off x="3739146" y="1711530"/>
            <a:ext cx="3709987" cy="46166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lvl="0" eaLnBrk="0" hangingPunct="0"/>
            <a:r>
              <a:rPr lang="en-US" altLang="zh-CN" sz="2400" b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 đúng,rõ ràng bài thơ</a:t>
            </a:r>
            <a:endParaRPr lang="zh-CN" altLang="en-US" sz="2400" b="1" dirty="0">
              <a:solidFill>
                <a:srgbClr val="0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27" name="图片 46116" descr="0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83518" y="3426747"/>
            <a:ext cx="6438900" cy="11382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4" name="图片 46124" descr="png-073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12118" y="1369347"/>
            <a:ext cx="1096962" cy="10080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7" name="图片 46127" descr="png-073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96243" y="2461547"/>
            <a:ext cx="1096962" cy="10969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0" name="图片 46130" descr="png-0731副本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896243" y="3502947"/>
            <a:ext cx="939800" cy="11112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3" name="TextBox 71"/>
          <p:cNvSpPr txBox="1"/>
          <p:nvPr/>
        </p:nvSpPr>
        <p:spPr>
          <a:xfrm>
            <a:off x="3803571" y="2779195"/>
            <a:ext cx="4416659" cy="4616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eaLnBrk="0" hangingPunct="0"/>
            <a:r>
              <a:rPr lang="en-US" altLang="zh-CN" sz="2400" b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Trả lời được các câu hỏi của bài</a:t>
            </a:r>
            <a:endParaRPr lang="zh-CN" altLang="en-US" sz="2400" b="1" dirty="0">
              <a:solidFill>
                <a:srgbClr val="0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44" name="TextBox 71"/>
          <p:cNvSpPr txBox="1"/>
          <p:nvPr/>
        </p:nvSpPr>
        <p:spPr>
          <a:xfrm>
            <a:off x="3901451" y="3728541"/>
            <a:ext cx="3709987" cy="46166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lvl="0" eaLnBrk="0" hangingPunct="0"/>
            <a:r>
              <a:rPr lang="en-US" altLang="zh-CN" sz="2400" b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Hiểu nội dung bài thơ</a:t>
            </a:r>
            <a:endParaRPr lang="zh-CN" altLang="en-US" sz="2400" b="1" dirty="0">
              <a:solidFill>
                <a:srgbClr val="0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499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43" grpId="0"/>
      <p:bldP spid="4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6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2526412" y="901308"/>
            <a:ext cx="8652866" cy="584711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just"/>
            <a:r>
              <a:rPr lang="en-US" sz="3000" b="1" dirty="0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Tiếng</a:t>
            </a:r>
            <a:r>
              <a:rPr lang="en-US" sz="3000" b="1" dirty="0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trống</a:t>
            </a:r>
            <a:r>
              <a:rPr lang="en-US" sz="3000" b="1" dirty="0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trường</a:t>
            </a:r>
            <a:r>
              <a:rPr lang="en-US" sz="3000" b="1" dirty="0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báo</a:t>
            </a:r>
            <a:r>
              <a:rPr lang="en-US" sz="3000" b="1" dirty="0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cho</a:t>
            </a:r>
            <a:r>
              <a:rPr lang="en-US" sz="3000" b="1" dirty="0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em</a:t>
            </a:r>
            <a:r>
              <a:rPr lang="en-US" sz="3000" b="1" dirty="0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biết</a:t>
            </a:r>
            <a:r>
              <a:rPr lang="en-US" sz="3000" b="1" dirty="0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điều</a:t>
            </a:r>
            <a:r>
              <a:rPr lang="en-US" sz="3000" b="1" dirty="0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gì</a:t>
            </a:r>
            <a:r>
              <a:rPr lang="en-US" sz="3000" b="1" dirty="0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?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412381" y="475651"/>
            <a:ext cx="1714770" cy="706589"/>
            <a:chOff x="9566064" y="964372"/>
            <a:chExt cx="5446164" cy="698253"/>
          </a:xfrm>
        </p:grpSpPr>
        <p:sp>
          <p:nvSpPr>
            <p:cNvPr id="11" name="Rectangle 10"/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3999"/>
                <a:gd name="connsiteY0" fmla="*/ 0 h 724766"/>
                <a:gd name="connsiteX1" fmla="*/ 5334000 w 5333999"/>
                <a:gd name="connsiteY1" fmla="*/ 0 h 724766"/>
                <a:gd name="connsiteX2" fmla="*/ 3970191 w 5333999"/>
                <a:gd name="connsiteY2" fmla="*/ 513468 h 724766"/>
                <a:gd name="connsiteX3" fmla="*/ 5334000 w 5333999"/>
                <a:gd name="connsiteY3" fmla="*/ 724766 h 724766"/>
                <a:gd name="connsiteX4" fmla="*/ 0 w 5333999"/>
                <a:gd name="connsiteY4" fmla="*/ 724766 h 724766"/>
                <a:gd name="connsiteX5" fmla="*/ 0 w 5333999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572681 w 5334002"/>
                <a:gd name="connsiteY2" fmla="*/ 409907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649495"/>
                <a:gd name="connsiteY0" fmla="*/ 0 h 724766"/>
                <a:gd name="connsiteX1" fmla="*/ 5649496 w 5649495"/>
                <a:gd name="connsiteY1" fmla="*/ 27302 h 724766"/>
                <a:gd name="connsiteX2" fmla="*/ 4572681 w 5649495"/>
                <a:gd name="connsiteY2" fmla="*/ 409907 h 724766"/>
                <a:gd name="connsiteX3" fmla="*/ 5334000 w 5649495"/>
                <a:gd name="connsiteY3" fmla="*/ 724766 h 724766"/>
                <a:gd name="connsiteX4" fmla="*/ 0 w 5649495"/>
                <a:gd name="connsiteY4" fmla="*/ 724766 h 724766"/>
                <a:gd name="connsiteX5" fmla="*/ 0 w 5649495"/>
                <a:gd name="connsiteY5" fmla="*/ 0 h 724766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24345 w 5673840"/>
                <a:gd name="connsiteY4" fmla="*/ 697464 h 697464"/>
                <a:gd name="connsiteX5" fmla="*/ -1 w 5673840"/>
                <a:gd name="connsiteY5" fmla="*/ 152873 h 697464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6831 w 5673840"/>
                <a:gd name="connsiteY4" fmla="*/ 568730 h 697464"/>
                <a:gd name="connsiteX5" fmla="*/ -1 w 5673840"/>
                <a:gd name="connsiteY5" fmla="*/ 152873 h 697464"/>
                <a:gd name="connsiteX0" fmla="*/ -1 w 5673840"/>
                <a:gd name="connsiteY0" fmla="*/ 152873 h 661803"/>
                <a:gd name="connsiteX1" fmla="*/ 5673841 w 5673840"/>
                <a:gd name="connsiteY1" fmla="*/ 0 h 661803"/>
                <a:gd name="connsiteX2" fmla="*/ 4597026 w 5673840"/>
                <a:gd name="connsiteY2" fmla="*/ 382605 h 661803"/>
                <a:gd name="connsiteX3" fmla="*/ 5253439 w 5673840"/>
                <a:gd name="connsiteY3" fmla="*/ 661803 h 661803"/>
                <a:gd name="connsiteX4" fmla="*/ 6831 w 5673840"/>
                <a:gd name="connsiteY4" fmla="*/ 568730 h 661803"/>
                <a:gd name="connsiteX5" fmla="*/ -1 w 5673840"/>
                <a:gd name="connsiteY5" fmla="*/ 152873 h 661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algn="ctr"/>
              <a:endParaRPr lang="en-US" sz="3200"/>
            </a:p>
          </p:txBody>
        </p:sp>
        <p:sp>
          <p:nvSpPr>
            <p:cNvPr id="12" name="Rectangle 10"/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algn="ctr"/>
              <a:endParaRPr lang="en-US" sz="3200"/>
            </a:p>
          </p:txBody>
        </p:sp>
        <p:sp>
          <p:nvSpPr>
            <p:cNvPr id="13" name="Rectangle 10"/>
            <p:cNvSpPr/>
            <p:nvPr/>
          </p:nvSpPr>
          <p:spPr>
            <a:xfrm>
              <a:off x="9616287" y="1021956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algn="ctr"/>
              <a:r>
                <a:rPr lang="en-US" sz="3200" dirty="0">
                  <a:solidFill>
                    <a:srgbClr val="0070C0"/>
                  </a:solidFill>
                  <a:latin typeface="iCiel Cadena" panose="02000503000000020004" pitchFamily="2" charset="0"/>
                </a:rPr>
                <a:t>ĐỌC</a:t>
              </a:r>
            </a:p>
          </p:txBody>
        </p:sp>
      </p:grp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0253" b="57367" l="20008" r="26232"/>
                    </a14:imgEffect>
                  </a14:imgLayer>
                </a14:imgProps>
              </a:ext>
            </a:extLst>
          </a:blip>
          <a:srcRect l="19230" t="49364" r="72990" b="41744"/>
          <a:stretch/>
        </p:blipFill>
        <p:spPr>
          <a:xfrm>
            <a:off x="82882" y="1188164"/>
            <a:ext cx="1391479" cy="89452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30877" t="36160" r="46799" b="30000"/>
          <a:stretch/>
        </p:blipFill>
        <p:spPr>
          <a:xfrm>
            <a:off x="1474360" y="2158867"/>
            <a:ext cx="4637681" cy="395444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54036" t="37018" r="25072" b="29142"/>
          <a:stretch/>
        </p:blipFill>
        <p:spPr>
          <a:xfrm>
            <a:off x="6344886" y="2221565"/>
            <a:ext cx="4274988" cy="3895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061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205318" y="207901"/>
            <a:ext cx="5565058" cy="61548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66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CÁI TRỐNG TR</a:t>
            </a:r>
            <a:r>
              <a:rPr lang="vi-VN" sz="3200" b="1" dirty="0">
                <a:solidFill>
                  <a:srgbClr val="FF66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ƯỜNG</a:t>
            </a:r>
            <a:r>
              <a:rPr lang="en-US" sz="3200" b="1" dirty="0">
                <a:solidFill>
                  <a:srgbClr val="FF66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EM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2778" b="74630" l="16042" r="48385">
                        <a14:foregroundMark x1="16563" y1="44537" x2="25208" y2="51019"/>
                        <a14:foregroundMark x1="21146" y1="51481" x2="23490" y2="54352"/>
                        <a14:foregroundMark x1="16406" y1="46111" x2="18490" y2="49352"/>
                        <a14:foregroundMark x1="21458" y1="59907" x2="23906" y2="64074"/>
                        <a14:foregroundMark x1="47292" y1="34352" x2="47344" y2="49352"/>
                        <a14:foregroundMark x1="45417" y1="55000" x2="46354" y2="53333"/>
                        <a14:foregroundMark x1="44063" y1="47500" x2="45000" y2="49352"/>
                      </a14:backgroundRemoval>
                    </a14:imgEffect>
                  </a14:imgLayer>
                </a14:imgProps>
              </a:ext>
            </a:extLst>
          </a:blip>
          <a:srcRect l="15789" t="32885" r="69299" b="25478"/>
          <a:stretch/>
        </p:blipFill>
        <p:spPr>
          <a:xfrm>
            <a:off x="0" y="1936955"/>
            <a:ext cx="3462933" cy="54388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2778" b="74630" l="16042" r="48385">
                        <a14:foregroundMark x1="16563" y1="44537" x2="25208" y2="51019"/>
                        <a14:foregroundMark x1="21146" y1="51481" x2="23490" y2="54352"/>
                        <a14:foregroundMark x1="16406" y1="46111" x2="18490" y2="49352"/>
                        <a14:foregroundMark x1="21458" y1="59907" x2="23906" y2="64074"/>
                        <a14:foregroundMark x1="47292" y1="34352" x2="47344" y2="49352"/>
                        <a14:foregroundMark x1="45417" y1="55000" x2="46354" y2="53333"/>
                        <a14:foregroundMark x1="44063" y1="47500" x2="45000" y2="49352"/>
                      </a14:backgroundRemoval>
                    </a14:imgEffect>
                  </a14:imgLayer>
                </a14:imgProps>
              </a:ext>
            </a:extLst>
          </a:blip>
          <a:srcRect l="30667" t="32886" r="51404" b="26156"/>
          <a:stretch/>
        </p:blipFill>
        <p:spPr>
          <a:xfrm>
            <a:off x="9886818" y="3895805"/>
            <a:ext cx="2305182" cy="2962195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690019" y="1085724"/>
            <a:ext cx="3976802" cy="4001031"/>
          </a:xfrm>
          <a:prstGeom prst="rect">
            <a:avLst/>
          </a:prstGeom>
          <a:noFill/>
        </p:spPr>
        <p:txBody>
          <a:bodyPr wrap="square" lIns="121855" tIns="60928" rIns="121855" bIns="60928" numCol="1" rtlCol="0">
            <a:spAutoFit/>
          </a:bodyPr>
          <a:lstStyle/>
          <a:p>
            <a:pPr algn="just"/>
            <a:r>
              <a:rPr lang="en-US" sz="2800" dirty="0" err="1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Cái</a:t>
            </a:r>
            <a:r>
              <a:rPr lang="en-US" sz="2800" dirty="0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trống</a:t>
            </a:r>
            <a:r>
              <a:rPr lang="en-US" sz="2800" dirty="0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tr</a:t>
            </a:r>
            <a:r>
              <a:rPr lang="vi-VN" sz="2800" dirty="0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ường</a:t>
            </a:r>
            <a:r>
              <a:rPr lang="en-US" sz="2800" dirty="0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em</a:t>
            </a:r>
            <a:endParaRPr lang="en-US" sz="2800" dirty="0">
              <a:solidFill>
                <a:srgbClr val="002060"/>
              </a:solidFill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  <a:p>
            <a:pPr algn="just"/>
            <a:r>
              <a:rPr lang="en-US" sz="2800" dirty="0" err="1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Mùa</a:t>
            </a:r>
            <a:r>
              <a:rPr lang="en-US" sz="2800" dirty="0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hè</a:t>
            </a:r>
            <a:r>
              <a:rPr lang="en-US" sz="2800" dirty="0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cũng</a:t>
            </a:r>
            <a:r>
              <a:rPr lang="en-US" sz="2800" dirty="0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nghỉ</a:t>
            </a:r>
            <a:endParaRPr lang="en-US" sz="2800" dirty="0">
              <a:solidFill>
                <a:srgbClr val="002060"/>
              </a:solidFill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  <a:p>
            <a:pPr algn="just"/>
            <a:r>
              <a:rPr lang="en-US" sz="2800" dirty="0" err="1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Suốt</a:t>
            </a:r>
            <a:r>
              <a:rPr lang="en-US" sz="2800" dirty="0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ba</a:t>
            </a:r>
            <a:r>
              <a:rPr lang="en-US" sz="2800" dirty="0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tháng</a:t>
            </a:r>
            <a:r>
              <a:rPr lang="en-US" sz="2800" dirty="0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liền</a:t>
            </a:r>
            <a:endParaRPr lang="en-US" sz="2800" dirty="0">
              <a:solidFill>
                <a:srgbClr val="002060"/>
              </a:solidFill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  <a:p>
            <a:pPr algn="just"/>
            <a:r>
              <a:rPr lang="en-US" sz="2800" dirty="0" err="1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Trống</a:t>
            </a:r>
            <a:r>
              <a:rPr lang="en-US" sz="2800" dirty="0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nằm</a:t>
            </a:r>
            <a:r>
              <a:rPr lang="en-US" sz="2800" dirty="0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ngẫm</a:t>
            </a:r>
            <a:r>
              <a:rPr lang="en-US" sz="2800" dirty="0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nghĩ</a:t>
            </a:r>
            <a:r>
              <a:rPr lang="en-US" sz="2800" dirty="0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.</a:t>
            </a:r>
          </a:p>
          <a:p>
            <a:pPr algn="just"/>
            <a:endParaRPr lang="en-US" sz="2800" dirty="0">
              <a:solidFill>
                <a:srgbClr val="002060"/>
              </a:solidFill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  <a:p>
            <a:pPr algn="just"/>
            <a:r>
              <a:rPr lang="en-US" sz="2800" dirty="0" err="1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Buồn</a:t>
            </a:r>
            <a:r>
              <a:rPr lang="en-US" sz="2800" dirty="0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không</a:t>
            </a:r>
            <a:r>
              <a:rPr lang="en-US" sz="2800" dirty="0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hả</a:t>
            </a:r>
            <a:r>
              <a:rPr lang="en-US" sz="2800" dirty="0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trống</a:t>
            </a:r>
            <a:endParaRPr lang="en-US" sz="2800" dirty="0">
              <a:solidFill>
                <a:srgbClr val="002060"/>
              </a:solidFill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  <a:p>
            <a:pPr algn="just"/>
            <a:r>
              <a:rPr lang="en-US" sz="2800" dirty="0" err="1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Trong</a:t>
            </a:r>
            <a:r>
              <a:rPr lang="en-US" sz="2800" dirty="0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những</a:t>
            </a:r>
            <a:r>
              <a:rPr lang="en-US" sz="2800" dirty="0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ngày</a:t>
            </a:r>
            <a:r>
              <a:rPr lang="en-US" sz="2800" dirty="0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hè</a:t>
            </a:r>
            <a:endParaRPr lang="en-US" sz="2800" dirty="0">
              <a:solidFill>
                <a:srgbClr val="002060"/>
              </a:solidFill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  <a:p>
            <a:pPr algn="just"/>
            <a:r>
              <a:rPr lang="en-US" sz="2800" dirty="0" err="1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Bọn</a:t>
            </a:r>
            <a:r>
              <a:rPr lang="en-US" sz="2800" dirty="0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mình</a:t>
            </a:r>
            <a:r>
              <a:rPr lang="en-US" sz="2800" dirty="0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vi-VN" sz="2800" dirty="0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đ</a:t>
            </a:r>
            <a:r>
              <a:rPr lang="en-US" sz="2800" dirty="0" err="1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i</a:t>
            </a:r>
            <a:r>
              <a:rPr lang="en-US" sz="2800" dirty="0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vắng</a:t>
            </a:r>
            <a:endParaRPr lang="en-US" sz="2800" dirty="0">
              <a:solidFill>
                <a:srgbClr val="002060"/>
              </a:solidFill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  <a:p>
            <a:pPr algn="just"/>
            <a:r>
              <a:rPr lang="en-US" sz="2800" dirty="0" err="1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Chỉ</a:t>
            </a:r>
            <a:r>
              <a:rPr lang="en-US" sz="2800" dirty="0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còn</a:t>
            </a:r>
            <a:r>
              <a:rPr lang="en-US" sz="2800" dirty="0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tiếng</a:t>
            </a:r>
            <a:r>
              <a:rPr lang="en-US" sz="2800" dirty="0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ve</a:t>
            </a:r>
            <a:r>
              <a:rPr lang="en-US" sz="2800" dirty="0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?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821032" y="1095556"/>
            <a:ext cx="4377910" cy="4001031"/>
          </a:xfrm>
          <a:prstGeom prst="rect">
            <a:avLst/>
          </a:prstGeom>
          <a:noFill/>
        </p:spPr>
        <p:txBody>
          <a:bodyPr wrap="square" lIns="121855" tIns="60928" rIns="121855" bIns="60928" numCol="1" rtlCol="0">
            <a:spAutoFit/>
          </a:bodyPr>
          <a:lstStyle/>
          <a:p>
            <a:pPr algn="just"/>
            <a:r>
              <a:rPr lang="en-US" sz="2800" dirty="0" err="1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Cái</a:t>
            </a:r>
            <a:r>
              <a:rPr lang="en-US" sz="2800" dirty="0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trống</a:t>
            </a:r>
            <a:r>
              <a:rPr lang="en-US" sz="2800" dirty="0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lặng</a:t>
            </a:r>
            <a:r>
              <a:rPr lang="en-US" sz="2800" dirty="0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im</a:t>
            </a:r>
            <a:endParaRPr lang="en-US" sz="2800" dirty="0">
              <a:solidFill>
                <a:srgbClr val="002060"/>
              </a:solidFill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  <a:p>
            <a:pPr algn="just"/>
            <a:r>
              <a:rPr lang="en-US" sz="2800" dirty="0" err="1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Nghiêng</a:t>
            </a:r>
            <a:r>
              <a:rPr lang="en-US" sz="2800" dirty="0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vi-VN" sz="2800" dirty="0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đầu</a:t>
            </a:r>
            <a:r>
              <a:rPr lang="en-US" sz="2800" dirty="0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trên</a:t>
            </a:r>
            <a:r>
              <a:rPr lang="en-US" sz="2800" dirty="0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giá</a:t>
            </a:r>
            <a:endParaRPr lang="en-US" sz="2800" dirty="0">
              <a:solidFill>
                <a:srgbClr val="002060"/>
              </a:solidFill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  <a:p>
            <a:pPr algn="just"/>
            <a:r>
              <a:rPr lang="en-US" sz="2800" dirty="0" err="1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Chắc</a:t>
            </a:r>
            <a:r>
              <a:rPr lang="en-US" sz="2800" dirty="0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thấy</a:t>
            </a:r>
            <a:r>
              <a:rPr lang="en-US" sz="2800" dirty="0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chúng</a:t>
            </a:r>
            <a:r>
              <a:rPr lang="en-US" sz="2800" dirty="0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em</a:t>
            </a:r>
            <a:endParaRPr lang="en-US" sz="2800" dirty="0">
              <a:solidFill>
                <a:srgbClr val="002060"/>
              </a:solidFill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  <a:p>
            <a:pPr algn="just"/>
            <a:r>
              <a:rPr lang="en-US" sz="2800" dirty="0" err="1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Nó</a:t>
            </a:r>
            <a:r>
              <a:rPr lang="en-US" sz="2800" dirty="0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vui</a:t>
            </a:r>
            <a:r>
              <a:rPr lang="en-US" sz="2800" dirty="0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mừng</a:t>
            </a:r>
            <a:r>
              <a:rPr lang="en-US" sz="2800" dirty="0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quá</a:t>
            </a:r>
            <a:r>
              <a:rPr lang="en-US" sz="2800" dirty="0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!</a:t>
            </a:r>
          </a:p>
          <a:p>
            <a:pPr algn="just"/>
            <a:endParaRPr lang="en-US" sz="2800" dirty="0">
              <a:solidFill>
                <a:srgbClr val="002060"/>
              </a:solidFill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  <a:p>
            <a:pPr algn="just"/>
            <a:r>
              <a:rPr lang="en-US" sz="2800" dirty="0" err="1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Kìa</a:t>
            </a:r>
            <a:r>
              <a:rPr lang="en-US" sz="2800" dirty="0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trống</a:t>
            </a:r>
            <a:r>
              <a:rPr lang="en-US" sz="2800" dirty="0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vi-VN" sz="2800" dirty="0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đ</a:t>
            </a:r>
            <a:r>
              <a:rPr lang="en-US" sz="2800" dirty="0" err="1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ang</a:t>
            </a:r>
            <a:r>
              <a:rPr lang="en-US" sz="2800" dirty="0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gọi</a:t>
            </a:r>
            <a:r>
              <a:rPr lang="en-US" sz="2800" dirty="0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:</a:t>
            </a:r>
          </a:p>
          <a:p>
            <a:pPr algn="just"/>
            <a:r>
              <a:rPr lang="en-US" sz="2800" dirty="0" err="1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Tùng</a:t>
            </a:r>
            <a:r>
              <a:rPr lang="en-US" sz="2800" dirty="0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! </a:t>
            </a:r>
            <a:r>
              <a:rPr lang="en-US" sz="2800" dirty="0" err="1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Tùng</a:t>
            </a:r>
            <a:r>
              <a:rPr lang="en-US" sz="2800" dirty="0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! </a:t>
            </a:r>
            <a:r>
              <a:rPr lang="en-US" sz="2800" dirty="0" err="1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Tùng</a:t>
            </a:r>
            <a:r>
              <a:rPr lang="en-US" sz="2800" dirty="0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! </a:t>
            </a:r>
            <a:r>
              <a:rPr lang="en-US" sz="2800" dirty="0" err="1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Tùng</a:t>
            </a:r>
            <a:r>
              <a:rPr lang="en-US" sz="2800" dirty="0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!</a:t>
            </a:r>
          </a:p>
          <a:p>
            <a:pPr algn="just"/>
            <a:r>
              <a:rPr lang="en-US" sz="2800" dirty="0" err="1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Vào</a:t>
            </a:r>
            <a:r>
              <a:rPr lang="en-US" sz="2800" dirty="0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n</a:t>
            </a:r>
            <a:r>
              <a:rPr lang="vi-VN" sz="2800" dirty="0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ă</a:t>
            </a:r>
            <a:r>
              <a:rPr lang="en-US" sz="2800" dirty="0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m </a:t>
            </a:r>
            <a:r>
              <a:rPr lang="en-US" sz="2800" dirty="0" err="1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học</a:t>
            </a:r>
            <a:r>
              <a:rPr lang="en-US" sz="2800" dirty="0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mới</a:t>
            </a:r>
            <a:endParaRPr lang="en-US" sz="2800" dirty="0">
              <a:solidFill>
                <a:srgbClr val="002060"/>
              </a:solidFill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  <a:p>
            <a:pPr algn="just"/>
            <a:r>
              <a:rPr lang="en-US" sz="2800" dirty="0" err="1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Giọng</a:t>
            </a:r>
            <a:r>
              <a:rPr lang="en-US" sz="2800" dirty="0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vang</a:t>
            </a:r>
            <a:r>
              <a:rPr lang="en-US" sz="2800" dirty="0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t</a:t>
            </a:r>
            <a:r>
              <a:rPr lang="vi-VN" sz="2800" dirty="0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ư</a:t>
            </a:r>
            <a:r>
              <a:rPr lang="en-US" sz="2800" dirty="0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ng </a:t>
            </a:r>
            <a:r>
              <a:rPr lang="en-US" sz="2800" dirty="0" err="1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bừng</a:t>
            </a:r>
            <a:r>
              <a:rPr lang="en-US" sz="2800" dirty="0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592419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图片包含 室内, 物体&#10;&#10;描述已自动生成">
            <a:extLst>
              <a:ext uri="{FF2B5EF4-FFF2-40B4-BE49-F238E27FC236}">
                <a16:creationId xmlns:a16="http://schemas.microsoft.com/office/drawing/2014/main" id="{76DE78DD-ADEF-4012-809E-66E68885B8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788" y="-381582"/>
            <a:ext cx="10097970" cy="7144573"/>
          </a:xfrm>
          <a:prstGeom prst="rect">
            <a:avLst/>
          </a:prstGeom>
        </p:spPr>
      </p:pic>
      <p:pic>
        <p:nvPicPr>
          <p:cNvPr id="5" name="PA_图片 3">
            <a:extLst>
              <a:ext uri="{FF2B5EF4-FFF2-40B4-BE49-F238E27FC236}">
                <a16:creationId xmlns:a16="http://schemas.microsoft.com/office/drawing/2014/main" id="{5B74BE9E-C78D-4DEC-B03F-FC27DD50910A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4547" y="2985969"/>
            <a:ext cx="4601708" cy="4601708"/>
          </a:xfrm>
          <a:prstGeom prst="rect">
            <a:avLst/>
          </a:prstGeom>
        </p:spPr>
      </p:pic>
      <p:pic>
        <p:nvPicPr>
          <p:cNvPr id="6" name="图片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4745" y="823985"/>
            <a:ext cx="4123385" cy="6034015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3702786" y="1167571"/>
            <a:ext cx="4900440" cy="630014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Luyện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khó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03098" y="1873331"/>
            <a:ext cx="28875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ngẫm</a:t>
            </a:r>
            <a:r>
              <a:rPr lang="en-US" sz="3600" b="1" dirty="0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nghĩ</a:t>
            </a:r>
            <a:endParaRPr lang="en-US" sz="3600" b="1" dirty="0">
              <a:solidFill>
                <a:srgbClr val="0070C0"/>
              </a:solidFill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121435" y="2465897"/>
            <a:ext cx="22288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trống</a:t>
            </a:r>
            <a:endParaRPr lang="en-US" sz="3600" b="1" dirty="0">
              <a:solidFill>
                <a:srgbClr val="0070C0"/>
              </a:solidFill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103098" y="3052354"/>
            <a:ext cx="29782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nghiêng</a:t>
            </a:r>
            <a:r>
              <a:rPr lang="en-US" sz="3600" b="1" dirty="0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đầu</a:t>
            </a:r>
            <a:endParaRPr lang="en-US" sz="3600" b="1" dirty="0">
              <a:solidFill>
                <a:srgbClr val="0070C0"/>
              </a:solidFill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123241" y="3732417"/>
            <a:ext cx="32428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tưng</a:t>
            </a:r>
            <a:r>
              <a:rPr lang="en-US" sz="3600" b="1" dirty="0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bừng</a:t>
            </a:r>
            <a:endParaRPr lang="en-US" sz="3600" b="1" dirty="0">
              <a:solidFill>
                <a:srgbClr val="0070C0"/>
              </a:solidFill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127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3" grpId="0"/>
      <p:bldP spid="14" grpId="0"/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4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1890892" y="591360"/>
            <a:ext cx="6653471" cy="61548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66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CÁI TRỐNG TR</a:t>
            </a:r>
            <a:r>
              <a:rPr lang="vi-VN" sz="3200" b="1" dirty="0">
                <a:solidFill>
                  <a:srgbClr val="FF66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ƯỜNG</a:t>
            </a:r>
            <a:r>
              <a:rPr lang="en-US" sz="3200" b="1" dirty="0">
                <a:solidFill>
                  <a:srgbClr val="FF66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EM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19690" y="1365332"/>
            <a:ext cx="4650400" cy="4555029"/>
          </a:xfrm>
          <a:prstGeom prst="rect">
            <a:avLst/>
          </a:prstGeom>
          <a:noFill/>
        </p:spPr>
        <p:txBody>
          <a:bodyPr wrap="square" lIns="121855" tIns="60928" rIns="121855" bIns="60928" numCol="1" rtlCol="0">
            <a:spAutoFit/>
          </a:bodyPr>
          <a:lstStyle/>
          <a:p>
            <a:pPr algn="just"/>
            <a:r>
              <a:rPr lang="en-US" sz="3200" dirty="0" err="1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Cái</a:t>
            </a:r>
            <a:r>
              <a:rPr lang="en-US" sz="3200" dirty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trống</a:t>
            </a:r>
            <a:r>
              <a:rPr lang="en-US" sz="3200" dirty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tr</a:t>
            </a:r>
            <a:r>
              <a:rPr lang="vi-VN" sz="3200" dirty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ường</a:t>
            </a:r>
            <a:r>
              <a:rPr lang="en-US" sz="3200" dirty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em</a:t>
            </a:r>
            <a:endParaRPr lang="en-US" sz="3200" dirty="0">
              <a:solidFill>
                <a:srgbClr val="FF0000"/>
              </a:solidFill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  <a:p>
            <a:pPr algn="just"/>
            <a:r>
              <a:rPr lang="en-US" sz="3200" dirty="0" err="1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Mùa</a:t>
            </a:r>
            <a:r>
              <a:rPr lang="en-US" sz="3200" dirty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hè</a:t>
            </a:r>
            <a:r>
              <a:rPr lang="en-US" sz="3200" dirty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cũng</a:t>
            </a:r>
            <a:r>
              <a:rPr lang="en-US" sz="3200" dirty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nghỉ</a:t>
            </a:r>
            <a:endParaRPr lang="en-US" sz="3200" dirty="0">
              <a:solidFill>
                <a:srgbClr val="FF0000"/>
              </a:solidFill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  <a:p>
            <a:pPr algn="just"/>
            <a:r>
              <a:rPr lang="en-US" sz="3200" dirty="0" err="1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Suốt</a:t>
            </a:r>
            <a:r>
              <a:rPr lang="en-US" sz="3200" dirty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ba</a:t>
            </a:r>
            <a:r>
              <a:rPr lang="en-US" sz="3200" dirty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tháng</a:t>
            </a:r>
            <a:r>
              <a:rPr lang="en-US" sz="3200" dirty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liền</a:t>
            </a:r>
            <a:endParaRPr lang="en-US" sz="3200" dirty="0">
              <a:solidFill>
                <a:srgbClr val="FF0000"/>
              </a:solidFill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  <a:p>
            <a:pPr algn="just"/>
            <a:r>
              <a:rPr lang="en-US" sz="3200" dirty="0" err="1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Trống</a:t>
            </a:r>
            <a:r>
              <a:rPr lang="en-US" sz="3200" dirty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nằm</a:t>
            </a:r>
            <a:r>
              <a:rPr lang="en-US" sz="3200" dirty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ngẫm</a:t>
            </a:r>
            <a:r>
              <a:rPr lang="en-US" sz="3200" dirty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nghĩ</a:t>
            </a:r>
            <a:r>
              <a:rPr lang="en-US" sz="3200" dirty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.</a:t>
            </a:r>
          </a:p>
          <a:p>
            <a:pPr algn="just"/>
            <a:endParaRPr lang="en-US" sz="3200" dirty="0"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  <a:p>
            <a:pPr algn="just"/>
            <a:r>
              <a:rPr lang="en-US" sz="3200" dirty="0" err="1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Buồn</a:t>
            </a:r>
            <a:r>
              <a:rPr lang="en-US" sz="3200" dirty="0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không</a:t>
            </a:r>
            <a:r>
              <a:rPr lang="en-US" sz="3200" dirty="0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hả</a:t>
            </a:r>
            <a:r>
              <a:rPr lang="en-US" sz="3200" dirty="0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trống</a:t>
            </a:r>
            <a:endParaRPr lang="en-US" sz="3200" dirty="0">
              <a:solidFill>
                <a:srgbClr val="0070C0"/>
              </a:solidFill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  <a:p>
            <a:pPr algn="just"/>
            <a:r>
              <a:rPr lang="en-US" sz="3200" dirty="0" err="1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Trong</a:t>
            </a:r>
            <a:r>
              <a:rPr lang="en-US" sz="3200" dirty="0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những</a:t>
            </a:r>
            <a:r>
              <a:rPr lang="en-US" sz="3200" dirty="0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ngày</a:t>
            </a:r>
            <a:r>
              <a:rPr lang="en-US" sz="3200" dirty="0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hè</a:t>
            </a:r>
            <a:endParaRPr lang="en-US" sz="3200" dirty="0">
              <a:solidFill>
                <a:srgbClr val="0070C0"/>
              </a:solidFill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  <a:p>
            <a:pPr algn="just"/>
            <a:r>
              <a:rPr lang="en-US" sz="3200" dirty="0" err="1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Bọn</a:t>
            </a:r>
            <a:r>
              <a:rPr lang="en-US" sz="3200" dirty="0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mình</a:t>
            </a:r>
            <a:r>
              <a:rPr lang="en-US" sz="3200" dirty="0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vi-VN" sz="3200" dirty="0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đ</a:t>
            </a:r>
            <a:r>
              <a:rPr lang="en-US" sz="3200" dirty="0" err="1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i</a:t>
            </a:r>
            <a:r>
              <a:rPr lang="en-US" sz="3200" dirty="0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vắng</a:t>
            </a:r>
            <a:endParaRPr lang="en-US" sz="3200" dirty="0">
              <a:solidFill>
                <a:srgbClr val="0070C0"/>
              </a:solidFill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  <a:p>
            <a:pPr algn="just"/>
            <a:r>
              <a:rPr lang="en-US" sz="3200" dirty="0" err="1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Chỉ</a:t>
            </a:r>
            <a:r>
              <a:rPr lang="en-US" sz="3200" dirty="0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còn</a:t>
            </a:r>
            <a:r>
              <a:rPr lang="en-US" sz="3200" dirty="0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tiếng</a:t>
            </a:r>
            <a:r>
              <a:rPr lang="en-US" sz="3200" dirty="0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ve</a:t>
            </a:r>
            <a:r>
              <a:rPr lang="en-US" sz="3200" dirty="0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?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483844" y="1397288"/>
            <a:ext cx="5046503" cy="4555029"/>
          </a:xfrm>
          <a:prstGeom prst="rect">
            <a:avLst/>
          </a:prstGeom>
          <a:noFill/>
        </p:spPr>
        <p:txBody>
          <a:bodyPr wrap="square" lIns="121855" tIns="60928" rIns="121855" bIns="60928" numCol="1" rtlCol="0">
            <a:spAutoFit/>
          </a:bodyPr>
          <a:lstStyle/>
          <a:p>
            <a:pPr algn="just"/>
            <a:r>
              <a:rPr lang="en-US" sz="3200" dirty="0" err="1">
                <a:solidFill>
                  <a:srgbClr val="7030A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Cái</a:t>
            </a:r>
            <a:r>
              <a:rPr lang="en-US" sz="3200" dirty="0">
                <a:solidFill>
                  <a:srgbClr val="7030A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trống</a:t>
            </a:r>
            <a:r>
              <a:rPr lang="en-US" sz="3200" dirty="0">
                <a:solidFill>
                  <a:srgbClr val="7030A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lặng</a:t>
            </a:r>
            <a:r>
              <a:rPr lang="en-US" sz="3200" dirty="0">
                <a:solidFill>
                  <a:srgbClr val="7030A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im</a:t>
            </a:r>
            <a:endParaRPr lang="en-US" sz="3200" dirty="0">
              <a:solidFill>
                <a:srgbClr val="7030A0"/>
              </a:solidFill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  <a:p>
            <a:pPr algn="just"/>
            <a:r>
              <a:rPr lang="en-US" sz="3200" dirty="0" err="1">
                <a:solidFill>
                  <a:srgbClr val="7030A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Nghiêng</a:t>
            </a:r>
            <a:r>
              <a:rPr lang="en-US" sz="3200" dirty="0">
                <a:solidFill>
                  <a:srgbClr val="7030A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vi-VN" sz="3200" dirty="0">
                <a:solidFill>
                  <a:srgbClr val="7030A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đầu</a:t>
            </a:r>
            <a:r>
              <a:rPr lang="en-US" sz="3200" dirty="0">
                <a:solidFill>
                  <a:srgbClr val="7030A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trên</a:t>
            </a:r>
            <a:r>
              <a:rPr lang="en-US" sz="3200" dirty="0">
                <a:solidFill>
                  <a:srgbClr val="7030A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giá</a:t>
            </a:r>
            <a:endParaRPr lang="en-US" sz="3200" dirty="0">
              <a:solidFill>
                <a:srgbClr val="7030A0"/>
              </a:solidFill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  <a:p>
            <a:pPr algn="just"/>
            <a:r>
              <a:rPr lang="en-US" sz="3200" dirty="0" err="1">
                <a:solidFill>
                  <a:srgbClr val="7030A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Chắc</a:t>
            </a:r>
            <a:r>
              <a:rPr lang="en-US" sz="3200" dirty="0">
                <a:solidFill>
                  <a:srgbClr val="7030A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thấy</a:t>
            </a:r>
            <a:r>
              <a:rPr lang="en-US" sz="3200" dirty="0">
                <a:solidFill>
                  <a:srgbClr val="7030A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chúng</a:t>
            </a:r>
            <a:r>
              <a:rPr lang="en-US" sz="3200" dirty="0">
                <a:solidFill>
                  <a:srgbClr val="7030A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em</a:t>
            </a:r>
            <a:endParaRPr lang="en-US" sz="3200" dirty="0">
              <a:solidFill>
                <a:srgbClr val="7030A0"/>
              </a:solidFill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  <a:p>
            <a:pPr algn="just"/>
            <a:r>
              <a:rPr lang="en-US" sz="3200" dirty="0" err="1">
                <a:solidFill>
                  <a:srgbClr val="7030A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Nó</a:t>
            </a:r>
            <a:r>
              <a:rPr lang="en-US" sz="3200" dirty="0">
                <a:solidFill>
                  <a:srgbClr val="7030A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vui</a:t>
            </a:r>
            <a:r>
              <a:rPr lang="en-US" sz="3200" dirty="0">
                <a:solidFill>
                  <a:srgbClr val="7030A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mừng</a:t>
            </a:r>
            <a:r>
              <a:rPr lang="en-US" sz="3200" dirty="0">
                <a:solidFill>
                  <a:srgbClr val="7030A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quá</a:t>
            </a:r>
            <a:r>
              <a:rPr lang="en-US" sz="3200" dirty="0">
                <a:solidFill>
                  <a:srgbClr val="7030A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!</a:t>
            </a:r>
          </a:p>
          <a:p>
            <a:pPr algn="just"/>
            <a:endParaRPr lang="en-US" sz="3200" dirty="0"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  <a:p>
            <a:pPr algn="just"/>
            <a:r>
              <a:rPr lang="en-US" sz="32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Kìa</a:t>
            </a:r>
            <a:r>
              <a:rPr lang="en-US" sz="32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trống</a:t>
            </a:r>
            <a:r>
              <a:rPr lang="en-US" sz="32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vi-VN" sz="32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đ</a:t>
            </a:r>
            <a:r>
              <a:rPr lang="en-US" sz="32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ang</a:t>
            </a:r>
            <a:r>
              <a:rPr lang="en-US" sz="32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gọi</a:t>
            </a:r>
            <a:r>
              <a:rPr lang="en-US" sz="32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:</a:t>
            </a:r>
          </a:p>
          <a:p>
            <a:pPr algn="just"/>
            <a:r>
              <a:rPr lang="en-US" sz="32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Tùng</a:t>
            </a:r>
            <a:r>
              <a:rPr lang="en-US" sz="32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! </a:t>
            </a:r>
            <a:r>
              <a:rPr lang="en-US" sz="32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Tùng</a:t>
            </a:r>
            <a:r>
              <a:rPr lang="en-US" sz="32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! </a:t>
            </a:r>
            <a:r>
              <a:rPr lang="en-US" sz="32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Tùng</a:t>
            </a:r>
            <a:r>
              <a:rPr lang="en-US" sz="32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! </a:t>
            </a:r>
            <a:r>
              <a:rPr lang="en-US" sz="32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Tùng</a:t>
            </a:r>
            <a:r>
              <a:rPr lang="en-US" sz="32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!</a:t>
            </a:r>
          </a:p>
          <a:p>
            <a:pPr algn="just"/>
            <a:r>
              <a:rPr lang="en-US" sz="32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Vào</a:t>
            </a:r>
            <a:r>
              <a:rPr lang="en-US" sz="32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n</a:t>
            </a:r>
            <a:r>
              <a:rPr lang="vi-VN" sz="32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ă</a:t>
            </a:r>
            <a:r>
              <a:rPr lang="en-US" sz="32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m </a:t>
            </a:r>
            <a:r>
              <a:rPr lang="en-US" sz="32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học</a:t>
            </a:r>
            <a:r>
              <a:rPr lang="en-US" sz="32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mới</a:t>
            </a:r>
            <a:endParaRPr lang="en-US" sz="3200" dirty="0"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  <a:p>
            <a:pPr algn="just"/>
            <a:r>
              <a:rPr lang="en-US" sz="32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Giọng</a:t>
            </a:r>
            <a:r>
              <a:rPr lang="en-US" sz="32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vang</a:t>
            </a:r>
            <a:r>
              <a:rPr lang="en-US" sz="32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t</a:t>
            </a:r>
            <a:r>
              <a:rPr lang="vi-VN" sz="32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ư</a:t>
            </a:r>
            <a:r>
              <a:rPr lang="en-US" sz="32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ng </a:t>
            </a:r>
            <a:r>
              <a:rPr lang="en-US" sz="32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bừng</a:t>
            </a:r>
            <a:r>
              <a:rPr lang="en-US" sz="32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16694819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3420</TotalTime>
  <Words>1022</Words>
  <Application>Microsoft Office PowerPoint</Application>
  <PresentationFormat>Widescreen</PresentationFormat>
  <Paragraphs>192</Paragraphs>
  <Slides>28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28</vt:i4>
      </vt:variant>
    </vt:vector>
  </HeadingPairs>
  <TitlesOfParts>
    <vt:vector size="39" baseType="lpstr">
      <vt:lpstr>Arial</vt:lpstr>
      <vt:lpstr>Arial-Rounded</vt:lpstr>
      <vt:lpstr>Arial-SGK-TV</vt:lpstr>
      <vt:lpstr>Calibri</vt:lpstr>
      <vt:lpstr>Calibri Light</vt:lpstr>
      <vt:lpstr>iCiel Cadena</vt:lpstr>
      <vt:lpstr>r0c0i Linotte</vt:lpstr>
      <vt:lpstr>SVN-Gretoon</vt:lpstr>
      <vt:lpstr>Times New Roman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HP</dc:creator>
  <cp:lastModifiedBy>PHAM THUY  LINH</cp:lastModifiedBy>
  <cp:revision>146</cp:revision>
  <dcterms:created xsi:type="dcterms:W3CDTF">2021-06-17T09:40:01Z</dcterms:created>
  <dcterms:modified xsi:type="dcterms:W3CDTF">2021-10-12T13:09:28Z</dcterms:modified>
</cp:coreProperties>
</file>