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62" r:id="rId4"/>
    <p:sldId id="259" r:id="rId5"/>
    <p:sldId id="257" r:id="rId6"/>
    <p:sldId id="260" r:id="rId8"/>
    <p:sldId id="261" r:id="rId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432" y="10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8EE58-1E1E-488E-86DD-D2F186045A77}" type="datetimeFigureOut">
              <a:rPr lang="vi-VN" smtClean="0"/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EF951-9189-4FBE-9D8B-4EC5DDC0D89B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D137817-D393-4CD0-A41E-C6DBD00792E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DB695-8D31-4939-8DF9-646A4B76465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46FD6-6821-4919-A9DE-7B4A064F76A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1C61C-2EF6-4C2E-BECC-25511945A07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D70AA-C5AC-4A3F-B026-ED98B8DF085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08944-B9FA-4F5F-AB47-B2B1FC7E467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21CDD-5BC4-40B6-9A68-E57B6B18CEF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6BBAD-F712-47D3-A312-C74BF1F6E24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0149B-52BB-4C76-93F5-F9B3CEF0ED2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4B58A-30CF-4FF3-8F02-4182A86B992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BD59E-C941-49C3-95DA-8A5ED750910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9961-65F3-4E3F-AF4C-9D50C5A19C7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F63830F8-E46B-44D0-8FED-0E2ADD8C284A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915092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52111" y="1123950"/>
            <a:ext cx="8686800" cy="1753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vi-VN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28 tháng 1 năm 2022</a:t>
            </a:r>
            <a:endPara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533400" y="265152"/>
            <a:ext cx="7924800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143000" y="1337048"/>
            <a:ext cx="7620000" cy="251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1.Mở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ịnh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ôí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2510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143000" y="1657082"/>
            <a:ext cx="6781800" cy="4756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Tả một đồ vật mà em yêu thích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19100" y="361950"/>
            <a:ext cx="8305800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vi-VN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 sáu ngày 28 tháng 1 năm 2022</a:t>
            </a:r>
            <a:endPara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1219200" y="2419350"/>
            <a:ext cx="6732270" cy="203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" name="Straight Connector 2"/>
          <p:cNvCxnSpPr/>
          <p:nvPr/>
        </p:nvCxnSpPr>
        <p:spPr>
          <a:xfrm>
            <a:off x="1199515" y="2426335"/>
            <a:ext cx="19685" cy="9836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Straight Connector 4"/>
          <p:cNvCxnSpPr/>
          <p:nvPr/>
        </p:nvCxnSpPr>
        <p:spPr>
          <a:xfrm flipV="1">
            <a:off x="1206500" y="3409950"/>
            <a:ext cx="6718300" cy="95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Straight Connector 5"/>
          <p:cNvCxnSpPr/>
          <p:nvPr/>
        </p:nvCxnSpPr>
        <p:spPr>
          <a:xfrm flipH="1">
            <a:off x="7924800" y="2426335"/>
            <a:ext cx="24765" cy="9836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Rectangles 6"/>
          <p:cNvSpPr/>
          <p:nvPr/>
        </p:nvSpPr>
        <p:spPr>
          <a:xfrm>
            <a:off x="3505200" y="2209165"/>
            <a:ext cx="235077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 xét của cô giáo</a:t>
            </a:r>
            <a:endParaRPr kumimoji="0" lang="vi-V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048125" y="3486150"/>
            <a:ext cx="10750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Bài làm</a:t>
            </a:r>
            <a:endParaRPr lang="vi-V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/>
          <p:cNvSpPr/>
          <p:nvPr/>
        </p:nvSpPr>
        <p:spPr>
          <a:xfrm>
            <a:off x="685801" y="1047750"/>
            <a:ext cx="1549526" cy="1507331"/>
          </a:xfrm>
          <a:prstGeom prst="flowChartConnector">
            <a:avLst/>
          </a:prstGeom>
          <a:solidFill>
            <a:srgbClr val="2C1E73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MỤC TIÊU</a:t>
            </a:r>
            <a:endParaRPr lang="vi-VN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2289239" y="1441849"/>
            <a:ext cx="6241922" cy="1023931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1538315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513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247900" y="1657350"/>
            <a:ext cx="4648200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(25phút)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png.pngtree.com/background/20210710/original/pngtree-primary-school-student-award-poster-background-material-picture-image_105186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057400" y="1700451"/>
            <a:ext cx="60579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ịa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67200" y="1200150"/>
            <a:ext cx="15240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</Words>
  <Application>WPS Presentation</Application>
  <PresentationFormat>On-screen Show (16:9)</PresentationFormat>
  <Paragraphs>33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SimSun</vt:lpstr>
      <vt:lpstr>Wingdings</vt:lpstr>
      <vt:lpstr>VNI-Times</vt:lpstr>
      <vt:lpstr>Segoe Print</vt:lpstr>
      <vt:lpstr>Times New Roman</vt:lpstr>
      <vt:lpstr>Calibri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asus</cp:lastModifiedBy>
  <cp:revision>29</cp:revision>
  <cp:lastPrinted>2113-01-01T00:00:00Z</cp:lastPrinted>
  <dcterms:created xsi:type="dcterms:W3CDTF">2113-01-01T00:00:00Z</dcterms:created>
  <dcterms:modified xsi:type="dcterms:W3CDTF">2022-01-28T02:16:01Z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A64449F982954E238AC033E324878AC8</vt:lpwstr>
  </property>
  <property fmtid="{D5CDD505-2E9C-101B-9397-08002B2CF9AE}" pid="4" name="KSOProductBuildVer">
    <vt:lpwstr>1033-11.2.0.10443</vt:lpwstr>
  </property>
</Properties>
</file>