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2" r:id="rId1"/>
  </p:sldMasterIdLst>
  <p:notesMasterIdLst>
    <p:notesMasterId r:id="rId29"/>
  </p:notesMasterIdLst>
  <p:sldIdLst>
    <p:sldId id="256" r:id="rId2"/>
    <p:sldId id="258" r:id="rId3"/>
    <p:sldId id="260" r:id="rId4"/>
    <p:sldId id="259" r:id="rId5"/>
    <p:sldId id="298" r:id="rId6"/>
    <p:sldId id="299" r:id="rId7"/>
    <p:sldId id="300" r:id="rId8"/>
    <p:sldId id="301" r:id="rId9"/>
    <p:sldId id="302" r:id="rId10"/>
    <p:sldId id="303" r:id="rId11"/>
    <p:sldId id="262" r:id="rId12"/>
    <p:sldId id="263" r:id="rId13"/>
    <p:sldId id="304" r:id="rId14"/>
    <p:sldId id="265" r:id="rId15"/>
    <p:sldId id="306" r:id="rId16"/>
    <p:sldId id="307" r:id="rId17"/>
    <p:sldId id="308" r:id="rId18"/>
    <p:sldId id="311" r:id="rId19"/>
    <p:sldId id="314" r:id="rId20"/>
    <p:sldId id="313" r:id="rId21"/>
    <p:sldId id="315" r:id="rId22"/>
    <p:sldId id="312" r:id="rId23"/>
    <p:sldId id="316" r:id="rId24"/>
    <p:sldId id="309" r:id="rId25"/>
    <p:sldId id="310" r:id="rId26"/>
    <p:sldId id="275" r:id="rId27"/>
    <p:sldId id="328" r:id="rId28"/>
  </p:sldIdLst>
  <p:sldSz cx="9144000" cy="5143500" type="screen16x9"/>
  <p:notesSz cx="6858000" cy="9144000"/>
  <p:embeddedFontLst>
    <p:embeddedFont>
      <p:font typeface="Lilita One" panose="020B0604020202020204" charset="0"/>
      <p:regular r:id="rId30"/>
    </p:embeddedFont>
    <p:embeddedFont>
      <p:font typeface="#9Slide03 AmpleSoft Bold" panose="020B0604020202020204" charset="-93"/>
      <p:regular r:id="rId31"/>
    </p:embeddedFont>
    <p:embeddedFont>
      <p:font typeface="#9Slide03 SVNLifehack Sans" panose="00000500000000000000" charset="0"/>
      <p:regular r:id="rId32"/>
    </p:embeddedFont>
    <p:embeddedFont>
      <p:font typeface="Lato" panose="020F0502020204030203" pitchFamily="34" charset="0"/>
      <p:regular r:id="rId33"/>
      <p:bold r:id="rId34"/>
    </p:embeddedFont>
    <p:embeddedFont>
      <p:font typeface="Showcard Gothic" panose="04020904020102020604" pitchFamily="82" charset="0"/>
      <p:regular r:id="rId35"/>
    </p:embeddedFont>
    <p:embeddedFont>
      <p:font typeface="#9Slide07 FS North Land Sans" panose="020B0604020202020204" charset="0"/>
      <p:regular r:id="rId36"/>
    </p:embeddedFont>
    <p:embeddedFont>
      <p:font typeface="#9Slide05 Aphrodite Pro" panose="020B0604020202020204" charset="-93"/>
      <p:regular r:id="rId37"/>
    </p:embeddedFont>
    <p:embeddedFont>
      <p:font typeface="#9Slide05 Bodega Script" panose="020B0604020202020204" charset="-93"/>
      <p:regular r:id="rId38"/>
    </p:embeddedFont>
    <p:embeddedFont>
      <p:font typeface="#9Slide07 IcielStormtrooper" panose="020B0604020202020204" charset="-93"/>
      <p:regular r:id="rId39"/>
    </p:embeddedFont>
    <p:embeddedFont>
      <p:font typeface="Quicksand" panose="020B0604020202020204" charset="-93"/>
      <p:regular r:id="rId40"/>
      <p:bold r:id="rId41"/>
    </p:embeddedFont>
    <p:embeddedFont>
      <p:font typeface="#9Slide07 HoneyCream" panose="020B0604020202020204" charset="-93"/>
      <p:regular r:id="rId42"/>
    </p:embeddedFont>
    <p:embeddedFont>
      <p:font typeface="#9Slide07 Altus" panose="020B0604020202020204" charset="-93"/>
      <p:regular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B09"/>
    <a:srgbClr val="6AA10C"/>
    <a:srgbClr val="F97C0E"/>
    <a:srgbClr val="9700FF"/>
    <a:srgbClr val="AF2701"/>
    <a:srgbClr val="8BCEFF"/>
    <a:srgbClr val="FFFFFF"/>
    <a:srgbClr val="EFB917"/>
    <a:srgbClr val="9B17FC"/>
    <a:srgbClr val="F0B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B67F32-1EA9-49E5-A301-5297B91E8C1D}">
  <a:tblStyle styleId="{DEB67F32-1EA9-49E5-A301-5297B91E8C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630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20206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4228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03be3818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303be3818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0081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156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03be3818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303be3818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4497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13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163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541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96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008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010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185c551ac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1185c551ac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163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434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604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3716812" y="3487373"/>
            <a:ext cx="4561500" cy="426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71163" y="1229525"/>
            <a:ext cx="4852800" cy="21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" y="0"/>
            <a:ext cx="7634656" cy="51435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2307150" y="195025"/>
            <a:ext cx="6568375" cy="4741925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675300" y="283980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5516400" y="283985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6753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55164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228675"/>
            <a:ext cx="9144004" cy="4914826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5153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068350" y="1512450"/>
            <a:ext cx="5007300" cy="939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068250" y="2494350"/>
            <a:ext cx="5007300" cy="11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2" y="-226687"/>
            <a:ext cx="9144002" cy="5370188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137325" y="165000"/>
            <a:ext cx="6536425" cy="45279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068350" y="1512450"/>
            <a:ext cx="5007300" cy="939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068250" y="2494350"/>
            <a:ext cx="5007300" cy="11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2" y="-226687"/>
            <a:ext cx="9144002" cy="5370188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137325" y="165000"/>
            <a:ext cx="6536425" cy="45279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17504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6685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2842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920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9394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5950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9663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3716812" y="3487373"/>
            <a:ext cx="4561500" cy="426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71163" y="1229525"/>
            <a:ext cx="4852800" cy="21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" y="0"/>
            <a:ext cx="7634656" cy="51435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2307150" y="195025"/>
            <a:ext cx="6568375" cy="4741925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090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10240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988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4727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78821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7200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7200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7200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200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7200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7200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4038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34038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34038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34038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34038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34038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6025824" y="2383374"/>
            <a:ext cx="3118177" cy="2760126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01300" y="109700"/>
            <a:ext cx="8668351" cy="4225900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7200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7200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7200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200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7200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7200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4038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34038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34038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34038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34038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34038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6025824" y="2383374"/>
            <a:ext cx="3118177" cy="2760126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01300" y="109700"/>
            <a:ext cx="8668351" cy="4225900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319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1_2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5187938" y="2589613"/>
            <a:ext cx="2820300" cy="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0" y="1355225"/>
            <a:ext cx="9144001" cy="3788275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278025" y="176900"/>
            <a:ext cx="8592175" cy="4664338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5187938" y="2589613"/>
            <a:ext cx="2820300" cy="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0" y="1355225"/>
            <a:ext cx="9144001" cy="3788275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278025" y="176900"/>
            <a:ext cx="8592175" cy="4664338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537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5187938" y="2589613"/>
            <a:ext cx="2820300" cy="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0" y="1355225"/>
            <a:ext cx="9144001" cy="3788275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278025" y="176900"/>
            <a:ext cx="8592175" cy="4664338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815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5145950" y="834094"/>
            <a:ext cx="2881200" cy="109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5145927" y="19312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5145950" y="2821375"/>
            <a:ext cx="2881200" cy="1097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5145927" y="39186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116875" y="834094"/>
            <a:ext cx="2881200" cy="109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116853" y="19312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116875" y="2821375"/>
            <a:ext cx="2881200" cy="1097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116853" y="39186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5" y="0"/>
            <a:ext cx="9144010" cy="51435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158270" y="158722"/>
            <a:ext cx="8797930" cy="3888160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1_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5145950" y="834094"/>
            <a:ext cx="2881200" cy="109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5145927" y="19312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5145950" y="2821375"/>
            <a:ext cx="2881200" cy="1097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5145927" y="39186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116875" y="834094"/>
            <a:ext cx="2881200" cy="109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116853" y="19312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116875" y="2821375"/>
            <a:ext cx="2881200" cy="1097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116853" y="39186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5" y="0"/>
            <a:ext cx="9144010" cy="51435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158270" y="158722"/>
            <a:ext cx="8797930" cy="3888160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7650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1_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5145950" y="834094"/>
            <a:ext cx="2881200" cy="109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5145927" y="19312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5145950" y="2821375"/>
            <a:ext cx="2881200" cy="1097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5145927" y="39186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116875" y="834094"/>
            <a:ext cx="2881200" cy="109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116853" y="19312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116875" y="2821375"/>
            <a:ext cx="2881200" cy="1097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116853" y="39186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5" y="0"/>
            <a:ext cx="9144010" cy="51435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158270" y="158722"/>
            <a:ext cx="8797930" cy="3888160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846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720000" y="2469575"/>
            <a:ext cx="321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720000" y="4184188"/>
            <a:ext cx="3298800" cy="418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747200" cy="1520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3005425" y="0"/>
            <a:ext cx="6138577" cy="5143506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198975" y="214550"/>
            <a:ext cx="5326250" cy="3471658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720000" y="2469575"/>
            <a:ext cx="321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720000" y="4184188"/>
            <a:ext cx="3298800" cy="418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747200" cy="1520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3005425" y="0"/>
            <a:ext cx="6138577" cy="5143506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198975" y="214550"/>
            <a:ext cx="5326250" cy="3471658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3025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7645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2894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0" y="1355225"/>
            <a:ext cx="9144001" cy="3788275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278025" y="176900"/>
            <a:ext cx="8592175" cy="4664338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6199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3984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2393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804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129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215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675300" y="283980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5516400" y="283985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6753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55164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228675"/>
            <a:ext cx="9144004" cy="4914826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B483E8-1E4A-8739-25BF-BCC0C7F4C3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6DBD08-B0EF-5DBA-9954-4DCAF3DBC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26362" y="5025001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2A34BF79-0B03-3826-0D92-220EFE1878C5}"/>
              </a:ext>
            </a:extLst>
          </p:cNvPr>
          <p:cNvSpPr txBox="1"/>
          <p:nvPr userDrawn="1"/>
        </p:nvSpPr>
        <p:spPr>
          <a:xfrm>
            <a:off x="1457908" y="602624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643AD49-3407-E447-66CB-744F59592D48}"/>
              </a:ext>
            </a:extLst>
          </p:cNvPr>
          <p:cNvSpPr txBox="1">
            <a:spLocks/>
          </p:cNvSpPr>
          <p:nvPr userDrawn="1"/>
        </p:nvSpPr>
        <p:spPr>
          <a:xfrm>
            <a:off x="-307482" y="673316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74563F2-3F67-028C-A232-F4734FFA8F86}"/>
              </a:ext>
            </a:extLst>
          </p:cNvPr>
          <p:cNvSpPr txBox="1">
            <a:spLocks/>
          </p:cNvSpPr>
          <p:nvPr userDrawn="1"/>
        </p:nvSpPr>
        <p:spPr>
          <a:xfrm>
            <a:off x="-2052206" y="19120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C00000"/>
                </a:solidFill>
                <a:latin typeface="#9Slide07 Altus" pitchFamily="2" charset="0"/>
              </a:rPr>
              <a:t>By </a:t>
            </a:r>
            <a:r>
              <a:rPr lang="en-US" sz="2400" b="0" dirty="0" err="1">
                <a:solidFill>
                  <a:srgbClr val="C00000"/>
                </a:solidFill>
                <a:latin typeface="#9Slide07 Altus" pitchFamily="2" charset="0"/>
              </a:rPr>
              <a:t>Ngọc</a:t>
            </a:r>
            <a:r>
              <a:rPr lang="en-US" sz="2400" b="0" dirty="0">
                <a:solidFill>
                  <a:srgbClr val="C00000"/>
                </a:solidFill>
                <a:latin typeface="#9Slide07 Altus" pitchFamily="2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7 Altus" pitchFamily="2" charset="0"/>
              </a:rPr>
              <a:t>Hảo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EC29EB-3031-4500-7F52-179C7067D0BF}"/>
              </a:ext>
            </a:extLst>
          </p:cNvPr>
          <p:cNvSpPr txBox="1"/>
          <p:nvPr userDrawn="1"/>
        </p:nvSpPr>
        <p:spPr>
          <a:xfrm>
            <a:off x="6681606" y="33819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82473E-DE5F-7F14-846D-D5847793BDA0}"/>
              </a:ext>
            </a:extLst>
          </p:cNvPr>
          <p:cNvSpPr txBox="1"/>
          <p:nvPr userDrawn="1"/>
        </p:nvSpPr>
        <p:spPr>
          <a:xfrm>
            <a:off x="-1219486" y="7344928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4" r:id="rId2"/>
    <p:sldLayoutId id="2147483649" r:id="rId3"/>
    <p:sldLayoutId id="2147483698" r:id="rId4"/>
    <p:sldLayoutId id="2147483690" r:id="rId5"/>
    <p:sldLayoutId id="2147483687" r:id="rId6"/>
    <p:sldLayoutId id="2147483684" r:id="rId7"/>
    <p:sldLayoutId id="2147483677" r:id="rId8"/>
    <p:sldLayoutId id="2147483651" r:id="rId9"/>
    <p:sldLayoutId id="2147483685" r:id="rId10"/>
    <p:sldLayoutId id="2147483655" r:id="rId11"/>
    <p:sldLayoutId id="2147483676" r:id="rId12"/>
    <p:sldLayoutId id="2147483657" r:id="rId13"/>
    <p:sldLayoutId id="2147483696" r:id="rId14"/>
    <p:sldLayoutId id="2147483695" r:id="rId15"/>
    <p:sldLayoutId id="2147483694" r:id="rId16"/>
    <p:sldLayoutId id="2147483693" r:id="rId17"/>
    <p:sldLayoutId id="2147483692" r:id="rId18"/>
    <p:sldLayoutId id="2147483683" r:id="rId19"/>
    <p:sldLayoutId id="2147483682" r:id="rId20"/>
    <p:sldLayoutId id="2147483681" r:id="rId21"/>
    <p:sldLayoutId id="2147483680" r:id="rId22"/>
    <p:sldLayoutId id="2147483678" r:id="rId23"/>
    <p:sldLayoutId id="2147483658" r:id="rId24"/>
    <p:sldLayoutId id="2147483659" r:id="rId25"/>
    <p:sldLayoutId id="2147483675" r:id="rId26"/>
    <p:sldLayoutId id="2147483661" r:id="rId27"/>
    <p:sldLayoutId id="2147483691" r:id="rId28"/>
    <p:sldLayoutId id="2147483688" r:id="rId29"/>
    <p:sldLayoutId id="2147483665" r:id="rId30"/>
    <p:sldLayoutId id="2147483686" r:id="rId31"/>
    <p:sldLayoutId id="2147483679" r:id="rId32"/>
    <p:sldLayoutId id="2147483666" r:id="rId33"/>
    <p:sldLayoutId id="2147483699" r:id="rId34"/>
    <p:sldLayoutId id="2147483667" r:id="rId35"/>
    <p:sldLayoutId id="2147483668" r:id="rId36"/>
    <p:sldLayoutId id="2147483697" r:id="rId37"/>
    <p:sldLayoutId id="2147483689" r:id="rId38"/>
    <p:sldLayoutId id="2147483669" r:id="rId39"/>
    <p:sldLayoutId id="2147483673" r:id="rId4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microsoft.com/office/2007/relationships/hdphoto" Target="../media/hdphoto7.wdp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microsoft.com/office/2007/relationships/hdphoto" Target="../media/hdphoto10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6.xml"/><Relationship Id="rId18" Type="http://schemas.openxmlformats.org/officeDocument/2006/relationships/image" Target="../media/image22.png"/><Relationship Id="rId3" Type="http://schemas.openxmlformats.org/officeDocument/2006/relationships/image" Target="../media/image26.png"/><Relationship Id="rId21" Type="http://schemas.microsoft.com/office/2007/relationships/hdphoto" Target="../media/hdphoto3.wdp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9.xml"/><Relationship Id="rId2" Type="http://schemas.openxmlformats.org/officeDocument/2006/relationships/notesSlide" Target="../notesSlides/notesSlide5.xml"/><Relationship Id="rId16" Type="http://schemas.openxmlformats.org/officeDocument/2006/relationships/slide" Target="slide8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slide" Target="slide7.xml"/><Relationship Id="rId10" Type="http://schemas.openxmlformats.org/officeDocument/2006/relationships/image" Target="../media/image6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5.xml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5.xml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5.xml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5.xml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E5B3099-0FAE-C00C-B671-1433F5B4DB0F}"/>
              </a:ext>
            </a:extLst>
          </p:cNvPr>
          <p:cNvSpPr/>
          <p:nvPr/>
        </p:nvSpPr>
        <p:spPr>
          <a:xfrm>
            <a:off x="3208564" y="2449222"/>
            <a:ext cx="5682343" cy="100242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Google Shape;628;p27"/>
          <p:cNvSpPr txBox="1">
            <a:spLocks noGrp="1"/>
          </p:cNvSpPr>
          <p:nvPr>
            <p:ph type="ctrTitle"/>
          </p:nvPr>
        </p:nvSpPr>
        <p:spPr>
          <a:xfrm>
            <a:off x="2814457" y="1288277"/>
            <a:ext cx="6267042" cy="11057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 dirty="0">
                <a:latin typeface="#9Slide07 FS North Land Sans" panose="00000500000000000000" pitchFamily="2" charset="0"/>
              </a:rPr>
              <a:t>BẢNG NHÂN 4</a:t>
            </a:r>
            <a:endParaRPr sz="7200" dirty="0">
              <a:latin typeface="#9Slide07 FS North Land Sans" panose="00000500000000000000" pitchFamily="2" charset="0"/>
            </a:endParaRPr>
          </a:p>
        </p:txBody>
      </p:sp>
      <p:pic>
        <p:nvPicPr>
          <p:cNvPr id="629" name="Google Shape;6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52775" y="899099"/>
            <a:ext cx="1902775" cy="363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4;p30">
            <a:extLst>
              <a:ext uri="{FF2B5EF4-FFF2-40B4-BE49-F238E27FC236}">
                <a16:creationId xmlns:a16="http://schemas.microsoft.com/office/drawing/2014/main" xmlns="" id="{6A169223-3425-587B-B970-EE46B0B267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3734" y="-374052"/>
            <a:ext cx="1529574" cy="98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4;p30">
            <a:extLst>
              <a:ext uri="{FF2B5EF4-FFF2-40B4-BE49-F238E27FC236}">
                <a16:creationId xmlns:a16="http://schemas.microsoft.com/office/drawing/2014/main" xmlns="" id="{CA08C67F-0609-6F32-6DA4-BFCF10C27F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542" y="241173"/>
            <a:ext cx="1529574" cy="98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4;p30">
            <a:extLst>
              <a:ext uri="{FF2B5EF4-FFF2-40B4-BE49-F238E27FC236}">
                <a16:creationId xmlns:a16="http://schemas.microsoft.com/office/drawing/2014/main" xmlns="" id="{458C42E5-24E0-B720-9787-2B98E4F943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4426" y="-64693"/>
            <a:ext cx="1529574" cy="98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5;p9">
            <a:extLst>
              <a:ext uri="{FF2B5EF4-FFF2-40B4-BE49-F238E27FC236}">
                <a16:creationId xmlns:a16="http://schemas.microsoft.com/office/drawing/2014/main" xmlns="" id="{8EF5FA6B-432F-68BA-62BB-5B94525DDD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1911" b="45471"/>
          <a:stretch/>
        </p:blipFill>
        <p:spPr>
          <a:xfrm>
            <a:off x="5726500" y="3385670"/>
            <a:ext cx="3417499" cy="175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xmlns="" id="{ABFA3A8A-CFB2-4577-C878-09F11CB760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8717"/>
          <a:stretch/>
        </p:blipFill>
        <p:spPr>
          <a:xfrm>
            <a:off x="4099254" y="409671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7;p9">
            <a:extLst>
              <a:ext uri="{FF2B5EF4-FFF2-40B4-BE49-F238E27FC236}">
                <a16:creationId xmlns:a16="http://schemas.microsoft.com/office/drawing/2014/main" xmlns="" id="{27E0F03B-DD2A-FD20-EF88-FCDC01C0BA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1327" b="52945"/>
          <a:stretch/>
        </p:blipFill>
        <p:spPr>
          <a:xfrm>
            <a:off x="7075548" y="4174400"/>
            <a:ext cx="2068451" cy="96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73;p31">
            <a:extLst>
              <a:ext uri="{FF2B5EF4-FFF2-40B4-BE49-F238E27FC236}">
                <a16:creationId xmlns:a16="http://schemas.microsoft.com/office/drawing/2014/main" xmlns="" id="{5FCCC1CE-243C-41C5-60BE-5371DC16E2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32716" y="3451650"/>
            <a:ext cx="1593484" cy="1706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6;p48">
            <a:extLst>
              <a:ext uri="{FF2B5EF4-FFF2-40B4-BE49-F238E27FC236}">
                <a16:creationId xmlns:a16="http://schemas.microsoft.com/office/drawing/2014/main" xmlns="" id="{3A5C6F14-6205-A970-50C0-CBD8D596B19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9563" y="3581644"/>
            <a:ext cx="1791051" cy="1446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18;p48">
            <a:extLst>
              <a:ext uri="{FF2B5EF4-FFF2-40B4-BE49-F238E27FC236}">
                <a16:creationId xmlns:a16="http://schemas.microsoft.com/office/drawing/2014/main" xmlns="" id="{3108E914-D4D0-8B2E-E8BB-4CD5341CEE0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25769" y="-184481"/>
            <a:ext cx="1660460" cy="1778063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27"/>
          <p:cNvSpPr txBox="1">
            <a:spLocks noGrp="1"/>
          </p:cNvSpPr>
          <p:nvPr>
            <p:ph type="subTitle" idx="1"/>
          </p:nvPr>
        </p:nvSpPr>
        <p:spPr>
          <a:xfrm rot="-452">
            <a:off x="2625587" y="2263960"/>
            <a:ext cx="6925729" cy="154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#9Slide07 FS North Land Sans" panose="00000500000000000000" pitchFamily="2" charset="0"/>
              </a:rPr>
              <a:t>BẢNG CHIA 4</a:t>
            </a:r>
            <a:endParaRPr sz="7200" dirty="0">
              <a:latin typeface="#9Slide07 FS North Land Sans" panose="00000500000000000000" pitchFamily="2" charset="0"/>
            </a:endParaRPr>
          </a:p>
        </p:txBody>
      </p:sp>
      <p:pic>
        <p:nvPicPr>
          <p:cNvPr id="18" name="Google Shape;664;p30">
            <a:extLst>
              <a:ext uri="{FF2B5EF4-FFF2-40B4-BE49-F238E27FC236}">
                <a16:creationId xmlns:a16="http://schemas.microsoft.com/office/drawing/2014/main" xmlns="" id="{F90D6C97-F58D-C411-410C-EED29E1FE1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7753" y="3890707"/>
            <a:ext cx="1529574" cy="98835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00;p29">
            <a:extLst>
              <a:ext uri="{FF2B5EF4-FFF2-40B4-BE49-F238E27FC236}">
                <a16:creationId xmlns:a16="http://schemas.microsoft.com/office/drawing/2014/main" xmlns="" id="{2E0303B2-20EB-55A7-B2E8-FE73627492CF}"/>
              </a:ext>
            </a:extLst>
          </p:cNvPr>
          <p:cNvSpPr txBox="1">
            <a:spLocks/>
          </p:cNvSpPr>
          <p:nvPr/>
        </p:nvSpPr>
        <p:spPr>
          <a:xfrm>
            <a:off x="5152847" y="4097958"/>
            <a:ext cx="1745031" cy="93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4800" dirty="0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(</a:t>
            </a:r>
            <a:r>
              <a:rPr lang="en-US" sz="4800" dirty="0" err="1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Tiết</a:t>
            </a:r>
            <a:r>
              <a:rPr lang="en-US" sz="4800" dirty="0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"/>
          <p:cNvSpPr txBox="1">
            <a:spLocks noGrp="1"/>
          </p:cNvSpPr>
          <p:nvPr>
            <p:ph type="title"/>
          </p:nvPr>
        </p:nvSpPr>
        <p:spPr>
          <a:xfrm>
            <a:off x="1893830" y="152332"/>
            <a:ext cx="2704249" cy="19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02</a:t>
            </a:r>
            <a:endParaRPr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662" name="Google Shape;662;p30"/>
          <p:cNvSpPr txBox="1">
            <a:spLocks noGrp="1"/>
          </p:cNvSpPr>
          <p:nvPr>
            <p:ph type="title" idx="2"/>
          </p:nvPr>
        </p:nvSpPr>
        <p:spPr>
          <a:xfrm>
            <a:off x="3871029" y="2320349"/>
            <a:ext cx="4824774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>
                      <a:lumMod val="10000"/>
                    </a:schemeClr>
                  </a:solidFill>
                </a:ln>
                <a:latin typeface="SVN-Gretoon" panose="02040603050506020204" pitchFamily="18" charset="0"/>
              </a:rPr>
              <a:t>Khám phá</a:t>
            </a:r>
            <a:endParaRPr sz="9600" dirty="0">
              <a:ln>
                <a:solidFill>
                  <a:schemeClr val="accent1">
                    <a:lumMod val="10000"/>
                  </a:schemeClr>
                </a:solidFill>
              </a:ln>
              <a:latin typeface="SVN-Gretoon" panose="02040603050506020204" pitchFamily="18" charset="0"/>
            </a:endParaRPr>
          </a:p>
        </p:txBody>
      </p:sp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830" y="2510764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0129" y="983166"/>
            <a:ext cx="1977199" cy="3432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07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629;p27">
            <a:extLst>
              <a:ext uri="{FF2B5EF4-FFF2-40B4-BE49-F238E27FC236}">
                <a16:creationId xmlns:a16="http://schemas.microsoft.com/office/drawing/2014/main" xmlns="" id="{CB710474-4DDC-6E95-D0EB-C5C4DF9FA0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75315" y="819590"/>
            <a:ext cx="2179674" cy="410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xmlns="" id="{EF94E953-C0FD-DA5D-0E46-1C1929C774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4906636" y="430264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3;p9">
            <a:extLst>
              <a:ext uri="{FF2B5EF4-FFF2-40B4-BE49-F238E27FC236}">
                <a16:creationId xmlns:a16="http://schemas.microsoft.com/office/drawing/2014/main" xmlns="" id="{804D327D-32AF-3FA7-3B5A-7409C308D37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8320" y="3807898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xmlns="" id="{B705A1CF-4DA6-3178-D584-5F7128A647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4214510" y="4077244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xmlns="" id="{18EF81AB-5724-6C8B-1B3B-2E00052A38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780362" y="408735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16;p9">
            <a:extLst>
              <a:ext uri="{FF2B5EF4-FFF2-40B4-BE49-F238E27FC236}">
                <a16:creationId xmlns:a16="http://schemas.microsoft.com/office/drawing/2014/main" xmlns="" id="{35B16EBD-45B7-778E-40D7-1C3C05B081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-1505782" y="414131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16;p9">
            <a:extLst>
              <a:ext uri="{FF2B5EF4-FFF2-40B4-BE49-F238E27FC236}">
                <a16:creationId xmlns:a16="http://schemas.microsoft.com/office/drawing/2014/main" xmlns="" id="{F0ECCB59-BD43-0D85-281B-ED111D9653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5650915" y="4356605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13;p9">
            <a:extLst>
              <a:ext uri="{FF2B5EF4-FFF2-40B4-BE49-F238E27FC236}">
                <a16:creationId xmlns:a16="http://schemas.microsoft.com/office/drawing/2014/main" xmlns="" id="{159E673D-4454-A6F3-3654-76D9483A078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2599" y="3861861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16;p9">
            <a:extLst>
              <a:ext uri="{FF2B5EF4-FFF2-40B4-BE49-F238E27FC236}">
                <a16:creationId xmlns:a16="http://schemas.microsoft.com/office/drawing/2014/main" xmlns="" id="{E31D1215-12B2-E187-6934-0409C1A8B5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4958789" y="4131207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6;p9">
            <a:extLst>
              <a:ext uri="{FF2B5EF4-FFF2-40B4-BE49-F238E27FC236}">
                <a16:creationId xmlns:a16="http://schemas.microsoft.com/office/drawing/2014/main" xmlns="" id="{8157668F-03EB-C409-F183-86B08DF423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1524641" y="414131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xmlns="" id="{50163AEB-C3D0-D75E-87B1-1B775805DA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-761503" y="4195276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6;p9">
            <a:extLst>
              <a:ext uri="{FF2B5EF4-FFF2-40B4-BE49-F238E27FC236}">
                <a16:creationId xmlns:a16="http://schemas.microsoft.com/office/drawing/2014/main" xmlns="" id="{D85C3166-27ED-7D35-185C-0736BCB0F1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4396273" y="4420674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xmlns="" id="{93738E45-C2ED-F2C0-C696-8EBE14ED55A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7957" y="3925930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xmlns="" id="{2A698FC5-AD9F-C237-FE95-F718A31629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3704147" y="4195276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6;p9">
            <a:extLst>
              <a:ext uri="{FF2B5EF4-FFF2-40B4-BE49-F238E27FC236}">
                <a16:creationId xmlns:a16="http://schemas.microsoft.com/office/drawing/2014/main" xmlns="" id="{29E83780-3895-A8E7-1A35-386BAAC1B52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269999" y="420538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xmlns="" id="{DB997D02-0844-5CF8-9792-D42FA6D275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-2016145" y="4259345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791;p41">
            <a:extLst>
              <a:ext uri="{FF2B5EF4-FFF2-40B4-BE49-F238E27FC236}">
                <a16:creationId xmlns:a16="http://schemas.microsoft.com/office/drawing/2014/main" xmlns="" id="{BE1037F0-F8AC-4124-1100-58D9F04037B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7474" y="3353246"/>
            <a:ext cx="1796944" cy="19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51339C8-813A-0293-1547-72C95CFEC2B6}"/>
              </a:ext>
            </a:extLst>
          </p:cNvPr>
          <p:cNvSpPr/>
          <p:nvPr/>
        </p:nvSpPr>
        <p:spPr>
          <a:xfrm>
            <a:off x="5502648" y="211468"/>
            <a:ext cx="3384498" cy="1961000"/>
          </a:xfrm>
          <a:prstGeom prst="rect">
            <a:avLst/>
          </a:prstGeom>
          <a:solidFill>
            <a:schemeClr val="tx1">
              <a:lumMod val="95000"/>
            </a:schemeClr>
          </a:solidFill>
          <a:ln w="28575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F1C0F7D-F55D-FD9C-24C3-25296A6D05D2}"/>
              </a:ext>
            </a:extLst>
          </p:cNvPr>
          <p:cNvSpPr/>
          <p:nvPr/>
        </p:nvSpPr>
        <p:spPr>
          <a:xfrm>
            <a:off x="5754520" y="39614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940A720C-E0DA-B459-33C8-2D65784474E6}"/>
              </a:ext>
            </a:extLst>
          </p:cNvPr>
          <p:cNvSpPr/>
          <p:nvPr/>
        </p:nvSpPr>
        <p:spPr>
          <a:xfrm>
            <a:off x="5764275" y="83740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465C0BC-990C-807C-05B4-BBC4FF95F579}"/>
              </a:ext>
            </a:extLst>
          </p:cNvPr>
          <p:cNvSpPr/>
          <p:nvPr/>
        </p:nvSpPr>
        <p:spPr>
          <a:xfrm>
            <a:off x="6248265" y="39614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2D3FC984-BFCB-FD4E-D554-84CE779435A0}"/>
              </a:ext>
            </a:extLst>
          </p:cNvPr>
          <p:cNvSpPr/>
          <p:nvPr/>
        </p:nvSpPr>
        <p:spPr>
          <a:xfrm>
            <a:off x="6248264" y="83740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5CD0919A-7A51-9513-6E4A-B0384E89B016}"/>
              </a:ext>
            </a:extLst>
          </p:cNvPr>
          <p:cNvSpPr/>
          <p:nvPr/>
        </p:nvSpPr>
        <p:spPr>
          <a:xfrm>
            <a:off x="5759546" y="131460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7ECE2E91-DE45-E056-1893-2E5BA6ABB26D}"/>
              </a:ext>
            </a:extLst>
          </p:cNvPr>
          <p:cNvSpPr/>
          <p:nvPr/>
        </p:nvSpPr>
        <p:spPr>
          <a:xfrm>
            <a:off x="5769301" y="175586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10E1023D-EFFB-EF23-CE6F-AA7816D1DF8B}"/>
              </a:ext>
            </a:extLst>
          </p:cNvPr>
          <p:cNvSpPr/>
          <p:nvPr/>
        </p:nvSpPr>
        <p:spPr>
          <a:xfrm>
            <a:off x="6253291" y="131460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5C5A25D7-A1DE-7F5B-85DA-4A5F352F6504}"/>
              </a:ext>
            </a:extLst>
          </p:cNvPr>
          <p:cNvSpPr/>
          <p:nvPr/>
        </p:nvSpPr>
        <p:spPr>
          <a:xfrm>
            <a:off x="6253290" y="175586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648875B5-E48F-F57F-0356-9B56B7F55E28}"/>
              </a:ext>
            </a:extLst>
          </p:cNvPr>
          <p:cNvSpPr/>
          <p:nvPr/>
        </p:nvSpPr>
        <p:spPr>
          <a:xfrm>
            <a:off x="6804758" y="39614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0870A68-3F84-5344-3E14-47FD62DA58DD}"/>
              </a:ext>
            </a:extLst>
          </p:cNvPr>
          <p:cNvSpPr/>
          <p:nvPr/>
        </p:nvSpPr>
        <p:spPr>
          <a:xfrm>
            <a:off x="6814513" y="83740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D4478CCB-572F-311B-A618-1C86376C0421}"/>
              </a:ext>
            </a:extLst>
          </p:cNvPr>
          <p:cNvSpPr/>
          <p:nvPr/>
        </p:nvSpPr>
        <p:spPr>
          <a:xfrm>
            <a:off x="7298503" y="39614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AC115E68-FFBE-A0D9-7E70-7BD4A20B2183}"/>
              </a:ext>
            </a:extLst>
          </p:cNvPr>
          <p:cNvSpPr/>
          <p:nvPr/>
        </p:nvSpPr>
        <p:spPr>
          <a:xfrm>
            <a:off x="7298502" y="83740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3341C2B6-AD0E-97F8-C9B9-FF6DBE7894A8}"/>
              </a:ext>
            </a:extLst>
          </p:cNvPr>
          <p:cNvSpPr/>
          <p:nvPr/>
        </p:nvSpPr>
        <p:spPr>
          <a:xfrm>
            <a:off x="6809784" y="131460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FFF612A5-D464-18B6-8C50-9723A8910BAD}"/>
              </a:ext>
            </a:extLst>
          </p:cNvPr>
          <p:cNvSpPr/>
          <p:nvPr/>
        </p:nvSpPr>
        <p:spPr>
          <a:xfrm>
            <a:off x="6819539" y="175586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2BE3A17F-2F0C-1FAD-ED66-F257D72C506F}"/>
              </a:ext>
            </a:extLst>
          </p:cNvPr>
          <p:cNvSpPr/>
          <p:nvPr/>
        </p:nvSpPr>
        <p:spPr>
          <a:xfrm>
            <a:off x="7303529" y="131460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53CEDFF7-16EB-A264-32B5-F3AA1E50C366}"/>
              </a:ext>
            </a:extLst>
          </p:cNvPr>
          <p:cNvSpPr/>
          <p:nvPr/>
        </p:nvSpPr>
        <p:spPr>
          <a:xfrm>
            <a:off x="7303528" y="175586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8737693D-9ABB-1DC7-A844-1A1F52AE1182}"/>
              </a:ext>
            </a:extLst>
          </p:cNvPr>
          <p:cNvSpPr/>
          <p:nvPr/>
        </p:nvSpPr>
        <p:spPr>
          <a:xfrm>
            <a:off x="7854996" y="39614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EDED86AC-73FE-EB2D-7F13-375162253CEE}"/>
              </a:ext>
            </a:extLst>
          </p:cNvPr>
          <p:cNvSpPr/>
          <p:nvPr/>
        </p:nvSpPr>
        <p:spPr>
          <a:xfrm>
            <a:off x="7864751" y="83740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4C7ED28D-AE1F-153F-97AC-895ED8C102FB}"/>
              </a:ext>
            </a:extLst>
          </p:cNvPr>
          <p:cNvSpPr/>
          <p:nvPr/>
        </p:nvSpPr>
        <p:spPr>
          <a:xfrm>
            <a:off x="8348741" y="39614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47B58873-447E-8EAA-0407-F1675F16F627}"/>
              </a:ext>
            </a:extLst>
          </p:cNvPr>
          <p:cNvSpPr/>
          <p:nvPr/>
        </p:nvSpPr>
        <p:spPr>
          <a:xfrm>
            <a:off x="8348740" y="83740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BF319867-1468-E283-E1FA-290F535DD375}"/>
              </a:ext>
            </a:extLst>
          </p:cNvPr>
          <p:cNvSpPr/>
          <p:nvPr/>
        </p:nvSpPr>
        <p:spPr>
          <a:xfrm>
            <a:off x="7860022" y="131460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4921B296-8B48-ACF6-AAA6-F8C8722B363A}"/>
              </a:ext>
            </a:extLst>
          </p:cNvPr>
          <p:cNvSpPr/>
          <p:nvPr/>
        </p:nvSpPr>
        <p:spPr>
          <a:xfrm>
            <a:off x="7869777" y="175586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5E047A3B-83ED-0D20-E910-04CF6556DEEF}"/>
              </a:ext>
            </a:extLst>
          </p:cNvPr>
          <p:cNvSpPr/>
          <p:nvPr/>
        </p:nvSpPr>
        <p:spPr>
          <a:xfrm>
            <a:off x="8353767" y="131460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2BB7E806-9794-5911-2DD6-F1DB47531E19}"/>
              </a:ext>
            </a:extLst>
          </p:cNvPr>
          <p:cNvSpPr/>
          <p:nvPr/>
        </p:nvSpPr>
        <p:spPr>
          <a:xfrm>
            <a:off x="8353766" y="175586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5549102-D0BC-B9D1-8EB6-1DF226FB7FF1}"/>
              </a:ext>
            </a:extLst>
          </p:cNvPr>
          <p:cNvSpPr/>
          <p:nvPr/>
        </p:nvSpPr>
        <p:spPr>
          <a:xfrm>
            <a:off x="5686746" y="324181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7D670C26-1889-8B09-259D-2B7B5FAFD455}"/>
              </a:ext>
            </a:extLst>
          </p:cNvPr>
          <p:cNvSpPr/>
          <p:nvPr/>
        </p:nvSpPr>
        <p:spPr>
          <a:xfrm>
            <a:off x="6742009" y="316022"/>
            <a:ext cx="889073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24257068-C52E-6AB8-6E54-97B1397A7DEA}"/>
              </a:ext>
            </a:extLst>
          </p:cNvPr>
          <p:cNvSpPr/>
          <p:nvPr/>
        </p:nvSpPr>
        <p:spPr>
          <a:xfrm>
            <a:off x="7790679" y="324181"/>
            <a:ext cx="889073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DC762A5F-605E-1D49-0063-BC3DC40FC3D0}"/>
              </a:ext>
            </a:extLst>
          </p:cNvPr>
          <p:cNvSpPr/>
          <p:nvPr/>
        </p:nvSpPr>
        <p:spPr>
          <a:xfrm>
            <a:off x="5699014" y="1245369"/>
            <a:ext cx="889073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83872A14-8A18-A59C-49E5-A3C088D000F6}"/>
              </a:ext>
            </a:extLst>
          </p:cNvPr>
          <p:cNvSpPr/>
          <p:nvPr/>
        </p:nvSpPr>
        <p:spPr>
          <a:xfrm>
            <a:off x="6758545" y="1261693"/>
            <a:ext cx="889073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64B76417-451F-FF54-AF18-0F993BE42B43}"/>
              </a:ext>
            </a:extLst>
          </p:cNvPr>
          <p:cNvSpPr/>
          <p:nvPr/>
        </p:nvSpPr>
        <p:spPr>
          <a:xfrm>
            <a:off x="7818076" y="1278017"/>
            <a:ext cx="889073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xmlns="" id="{544E2B04-32AB-02E2-B392-560A3213BBC8}"/>
              </a:ext>
            </a:extLst>
          </p:cNvPr>
          <p:cNvSpPr/>
          <p:nvPr/>
        </p:nvSpPr>
        <p:spPr>
          <a:xfrm>
            <a:off x="1726835" y="239927"/>
            <a:ext cx="3114837" cy="1806081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quan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sát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sau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  <a:p>
            <a:pPr algn="ctr"/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Nêu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tính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chấm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tròn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xmlns="" id="{1B11C94B-67A0-F8D5-FA40-E6963BFDA8D2}"/>
              </a:ext>
            </a:extLst>
          </p:cNvPr>
          <p:cNvSpPr/>
          <p:nvPr/>
        </p:nvSpPr>
        <p:spPr>
          <a:xfrm>
            <a:off x="2970373" y="3085163"/>
            <a:ext cx="3254902" cy="1056150"/>
          </a:xfrm>
          <a:prstGeom prst="wedgeRoundRectCallout">
            <a:avLst>
              <a:gd name="adj1" fmla="val 59796"/>
              <a:gd name="adj2" fmla="val -688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4 x 6 = 24</a:t>
            </a: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xmlns="" id="{2A5C3E88-5110-5DA9-DD1F-67CEEE2FBDFA}"/>
              </a:ext>
            </a:extLst>
          </p:cNvPr>
          <p:cNvSpPr/>
          <p:nvPr/>
        </p:nvSpPr>
        <p:spPr>
          <a:xfrm>
            <a:off x="956175" y="121895"/>
            <a:ext cx="4322560" cy="2291696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Có tất cả 24 chấm tròn chia vào các tấm bìa, mỗi tấm bìa có 4 chấm tròn. Vậy ta chia vào bao nhiêu tấm bìa như thế?</a:t>
            </a:r>
            <a:endParaRPr lang="en-US" sz="4800" dirty="0">
              <a:solidFill>
                <a:schemeClr val="accent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xmlns="" id="{0F89FFA6-65FA-AC41-5CEA-021DB6682FAE}"/>
              </a:ext>
            </a:extLst>
          </p:cNvPr>
          <p:cNvSpPr/>
          <p:nvPr/>
        </p:nvSpPr>
        <p:spPr>
          <a:xfrm>
            <a:off x="1218438" y="396140"/>
            <a:ext cx="3948985" cy="1662626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Muốn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tìm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tấm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bìa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ta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dùng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tính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gì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?</a:t>
            </a:r>
          </a:p>
        </p:txBody>
      </p:sp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xmlns="" id="{D862BE79-DFBF-2A53-9BEA-DCE9BACB6A8A}"/>
              </a:ext>
            </a:extLst>
          </p:cNvPr>
          <p:cNvSpPr/>
          <p:nvPr/>
        </p:nvSpPr>
        <p:spPr>
          <a:xfrm>
            <a:off x="1938744" y="2951533"/>
            <a:ext cx="4322560" cy="1382213"/>
          </a:xfrm>
          <a:prstGeom prst="wedgeRoundRectCallout">
            <a:avLst>
              <a:gd name="adj1" fmla="val 59796"/>
              <a:gd name="adj2" fmla="val -688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Ta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dùng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chia </a:t>
            </a:r>
          </a:p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24 : 4 </a:t>
            </a: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xmlns="" id="{AFF89EE0-C669-36DF-FE8C-4D27224C6E1C}"/>
              </a:ext>
            </a:extLst>
          </p:cNvPr>
          <p:cNvSpPr/>
          <p:nvPr/>
        </p:nvSpPr>
        <p:spPr>
          <a:xfrm>
            <a:off x="1200635" y="184251"/>
            <a:ext cx="3948985" cy="1130351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quan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sát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chia 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D6E649D6-8DCB-8EDE-DCCE-B9098B2DE083}"/>
              </a:ext>
            </a:extLst>
          </p:cNvPr>
          <p:cNvSpPr/>
          <p:nvPr/>
        </p:nvSpPr>
        <p:spPr>
          <a:xfrm>
            <a:off x="2226545" y="2633827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551F5FA8-6EDB-8CFE-ED97-8FDF6146497D}"/>
              </a:ext>
            </a:extLst>
          </p:cNvPr>
          <p:cNvSpPr/>
          <p:nvPr/>
        </p:nvSpPr>
        <p:spPr>
          <a:xfrm>
            <a:off x="2236300" y="3075093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0250F609-142F-2CBC-188B-FEB0B1706FC5}"/>
              </a:ext>
            </a:extLst>
          </p:cNvPr>
          <p:cNvSpPr/>
          <p:nvPr/>
        </p:nvSpPr>
        <p:spPr>
          <a:xfrm>
            <a:off x="2720290" y="2633827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3B6D79FE-7EC0-F1B6-E82D-A831B1EAA64D}"/>
              </a:ext>
            </a:extLst>
          </p:cNvPr>
          <p:cNvSpPr/>
          <p:nvPr/>
        </p:nvSpPr>
        <p:spPr>
          <a:xfrm>
            <a:off x="2720289" y="3075093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6D9C562A-8B33-A023-9B3C-AF7556596B2E}"/>
              </a:ext>
            </a:extLst>
          </p:cNvPr>
          <p:cNvSpPr/>
          <p:nvPr/>
        </p:nvSpPr>
        <p:spPr>
          <a:xfrm>
            <a:off x="2158771" y="2561868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554BBD49-5A20-57ED-6B92-30872E526FB4}"/>
              </a:ext>
            </a:extLst>
          </p:cNvPr>
          <p:cNvSpPr/>
          <p:nvPr/>
        </p:nvSpPr>
        <p:spPr>
          <a:xfrm>
            <a:off x="3354664" y="263851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016950E1-FD6E-B392-15B0-B8E349F3188D}"/>
              </a:ext>
            </a:extLst>
          </p:cNvPr>
          <p:cNvSpPr/>
          <p:nvPr/>
        </p:nvSpPr>
        <p:spPr>
          <a:xfrm>
            <a:off x="3364419" y="307978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D4749EAE-D0F8-BF24-C1A3-B408D172FD2C}"/>
              </a:ext>
            </a:extLst>
          </p:cNvPr>
          <p:cNvSpPr/>
          <p:nvPr/>
        </p:nvSpPr>
        <p:spPr>
          <a:xfrm>
            <a:off x="3848409" y="263851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DAB2E73B-596D-1975-456E-EF4613C7161E}"/>
              </a:ext>
            </a:extLst>
          </p:cNvPr>
          <p:cNvSpPr/>
          <p:nvPr/>
        </p:nvSpPr>
        <p:spPr>
          <a:xfrm>
            <a:off x="3848408" y="307978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5307EAC5-89D9-0065-8C2B-D03A678C7609}"/>
              </a:ext>
            </a:extLst>
          </p:cNvPr>
          <p:cNvSpPr/>
          <p:nvPr/>
        </p:nvSpPr>
        <p:spPr>
          <a:xfrm>
            <a:off x="3286890" y="2566557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BE2146F1-8D62-EAB3-D27B-1B795AAA6F74}"/>
              </a:ext>
            </a:extLst>
          </p:cNvPr>
          <p:cNvSpPr/>
          <p:nvPr/>
        </p:nvSpPr>
        <p:spPr>
          <a:xfrm>
            <a:off x="4482783" y="2643205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190C93EE-379E-5BDC-A027-0E66A1026D65}"/>
              </a:ext>
            </a:extLst>
          </p:cNvPr>
          <p:cNvSpPr/>
          <p:nvPr/>
        </p:nvSpPr>
        <p:spPr>
          <a:xfrm>
            <a:off x="4492538" y="3084471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39D5C383-C96E-5EAE-A357-52B1BFB8FAEC}"/>
              </a:ext>
            </a:extLst>
          </p:cNvPr>
          <p:cNvSpPr/>
          <p:nvPr/>
        </p:nvSpPr>
        <p:spPr>
          <a:xfrm>
            <a:off x="4976528" y="2643205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AF8A9294-6408-956F-7F8D-463BD5D3DC9F}"/>
              </a:ext>
            </a:extLst>
          </p:cNvPr>
          <p:cNvSpPr/>
          <p:nvPr/>
        </p:nvSpPr>
        <p:spPr>
          <a:xfrm>
            <a:off x="4976527" y="3084471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82B1B456-DD88-287D-830F-C55EE24AAF1E}"/>
              </a:ext>
            </a:extLst>
          </p:cNvPr>
          <p:cNvSpPr/>
          <p:nvPr/>
        </p:nvSpPr>
        <p:spPr>
          <a:xfrm>
            <a:off x="4415009" y="2571246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B5946909-F550-1F59-C5BA-3249BCADBA05}"/>
              </a:ext>
            </a:extLst>
          </p:cNvPr>
          <p:cNvSpPr/>
          <p:nvPr/>
        </p:nvSpPr>
        <p:spPr>
          <a:xfrm>
            <a:off x="5610902" y="2647894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F91DCF17-A56E-10D5-8372-EFA0A27E0060}"/>
              </a:ext>
            </a:extLst>
          </p:cNvPr>
          <p:cNvSpPr/>
          <p:nvPr/>
        </p:nvSpPr>
        <p:spPr>
          <a:xfrm>
            <a:off x="5620657" y="308916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C65DEF6F-CF94-04B3-982B-ECA99A5B06E6}"/>
              </a:ext>
            </a:extLst>
          </p:cNvPr>
          <p:cNvSpPr/>
          <p:nvPr/>
        </p:nvSpPr>
        <p:spPr>
          <a:xfrm>
            <a:off x="6104647" y="2647894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BC60984D-CE3E-E42D-41E3-6720F9A80CA6}"/>
              </a:ext>
            </a:extLst>
          </p:cNvPr>
          <p:cNvSpPr/>
          <p:nvPr/>
        </p:nvSpPr>
        <p:spPr>
          <a:xfrm>
            <a:off x="6104646" y="308916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CF406CBB-072A-7B94-AAAF-648F6EE78E7A}"/>
              </a:ext>
            </a:extLst>
          </p:cNvPr>
          <p:cNvSpPr/>
          <p:nvPr/>
        </p:nvSpPr>
        <p:spPr>
          <a:xfrm>
            <a:off x="5543128" y="2575935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xmlns="" id="{DA334727-7EFC-CEDE-EE35-7FE7C15E8F54}"/>
              </a:ext>
            </a:extLst>
          </p:cNvPr>
          <p:cNvSpPr/>
          <p:nvPr/>
        </p:nvSpPr>
        <p:spPr>
          <a:xfrm>
            <a:off x="6739021" y="2652583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510A7169-FCDF-2629-BBDF-88D4340248F1}"/>
              </a:ext>
            </a:extLst>
          </p:cNvPr>
          <p:cNvSpPr/>
          <p:nvPr/>
        </p:nvSpPr>
        <p:spPr>
          <a:xfrm>
            <a:off x="6748776" y="3093849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FD75D131-8D35-C206-EAA9-8673A796B4FA}"/>
              </a:ext>
            </a:extLst>
          </p:cNvPr>
          <p:cNvSpPr/>
          <p:nvPr/>
        </p:nvSpPr>
        <p:spPr>
          <a:xfrm>
            <a:off x="7232766" y="2652583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xmlns="" id="{6ECCD44A-FA4A-295E-7A1D-3324D56C5F1F}"/>
              </a:ext>
            </a:extLst>
          </p:cNvPr>
          <p:cNvSpPr/>
          <p:nvPr/>
        </p:nvSpPr>
        <p:spPr>
          <a:xfrm>
            <a:off x="7232765" y="3093849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xmlns="" id="{64EFAE38-34B9-8E73-962D-37745FE2DE65}"/>
              </a:ext>
            </a:extLst>
          </p:cNvPr>
          <p:cNvSpPr/>
          <p:nvPr/>
        </p:nvSpPr>
        <p:spPr>
          <a:xfrm>
            <a:off x="6671247" y="2580624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xmlns="" id="{C4D94FCE-712E-C62E-1B80-3FC8C8B311D8}"/>
              </a:ext>
            </a:extLst>
          </p:cNvPr>
          <p:cNvSpPr/>
          <p:nvPr/>
        </p:nvSpPr>
        <p:spPr>
          <a:xfrm>
            <a:off x="7867140" y="265727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40A8B41C-27E2-E962-66FE-033939F8E6EF}"/>
              </a:ext>
            </a:extLst>
          </p:cNvPr>
          <p:cNvSpPr/>
          <p:nvPr/>
        </p:nvSpPr>
        <p:spPr>
          <a:xfrm>
            <a:off x="7876895" y="309853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A9F238F5-4979-4C98-ECF4-0C36E7F6F0A9}"/>
              </a:ext>
            </a:extLst>
          </p:cNvPr>
          <p:cNvSpPr/>
          <p:nvPr/>
        </p:nvSpPr>
        <p:spPr>
          <a:xfrm>
            <a:off x="8360885" y="265727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3A08251A-73B2-7DF0-5416-8EE665B21D97}"/>
              </a:ext>
            </a:extLst>
          </p:cNvPr>
          <p:cNvSpPr/>
          <p:nvPr/>
        </p:nvSpPr>
        <p:spPr>
          <a:xfrm>
            <a:off x="8360884" y="309853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xmlns="" id="{96060C6B-99EE-681F-5E18-F4AB864BE5FB}"/>
              </a:ext>
            </a:extLst>
          </p:cNvPr>
          <p:cNvSpPr/>
          <p:nvPr/>
        </p:nvSpPr>
        <p:spPr>
          <a:xfrm>
            <a:off x="7799366" y="2585313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Speech Bubble: Rectangle with Corners Rounded 106">
            <a:extLst>
              <a:ext uri="{FF2B5EF4-FFF2-40B4-BE49-F238E27FC236}">
                <a16:creationId xmlns:a16="http://schemas.microsoft.com/office/drawing/2014/main" xmlns="" id="{BF804F22-A27D-1297-2C43-0A58E786C49C}"/>
              </a:ext>
            </a:extLst>
          </p:cNvPr>
          <p:cNvSpPr/>
          <p:nvPr/>
        </p:nvSpPr>
        <p:spPr>
          <a:xfrm>
            <a:off x="1218438" y="506077"/>
            <a:ext cx="3948985" cy="1130351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Vậy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24 : 4 = ? </a:t>
            </a:r>
          </a:p>
        </p:txBody>
      </p:sp>
      <p:sp>
        <p:nvSpPr>
          <p:cNvPr id="108" name="Speech Bubble: Rectangle with Corners Rounded 107">
            <a:extLst>
              <a:ext uri="{FF2B5EF4-FFF2-40B4-BE49-F238E27FC236}">
                <a16:creationId xmlns:a16="http://schemas.microsoft.com/office/drawing/2014/main" xmlns="" id="{699643A3-7BB4-AE2C-2473-D0B4D2DCAF19}"/>
              </a:ext>
            </a:extLst>
          </p:cNvPr>
          <p:cNvSpPr/>
          <p:nvPr/>
        </p:nvSpPr>
        <p:spPr>
          <a:xfrm>
            <a:off x="2427762" y="3869156"/>
            <a:ext cx="3811799" cy="1100616"/>
          </a:xfrm>
          <a:prstGeom prst="wedgeRoundRectCallout">
            <a:avLst>
              <a:gd name="adj1" fmla="val 59796"/>
              <a:gd name="adj2" fmla="val -688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24 : 4 = 6 </a:t>
            </a:r>
          </a:p>
        </p:txBody>
      </p:sp>
      <p:sp>
        <p:nvSpPr>
          <p:cNvPr id="110" name="Speech Bubble: Rectangle with Corners Rounded 109">
            <a:extLst>
              <a:ext uri="{FF2B5EF4-FFF2-40B4-BE49-F238E27FC236}">
                <a16:creationId xmlns:a16="http://schemas.microsoft.com/office/drawing/2014/main" xmlns="" id="{30DD905D-F0D9-0DF6-1CCB-4F92E6DA433C}"/>
              </a:ext>
            </a:extLst>
          </p:cNvPr>
          <p:cNvSpPr/>
          <p:nvPr/>
        </p:nvSpPr>
        <p:spPr>
          <a:xfrm>
            <a:off x="1509084" y="314076"/>
            <a:ext cx="5305429" cy="1900904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Vậy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chú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ý ,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nhân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Showcard Gothic" panose="04020904020102020604" pitchFamily="82" charset="0"/>
              </a:rPr>
              <a:t>4 x 6 = 24 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ta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thể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suy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ra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chia </a:t>
            </a:r>
            <a:r>
              <a:rPr lang="en-US" sz="4000" dirty="0">
                <a:solidFill>
                  <a:srgbClr val="C00000"/>
                </a:solidFill>
                <a:latin typeface="Showcard Gothic" panose="04020904020102020604" pitchFamily="82" charset="0"/>
              </a:rPr>
              <a:t>24 : 4 = 6  </a:t>
            </a:r>
            <a:endParaRPr lang="en-US" sz="3200" dirty="0">
              <a:solidFill>
                <a:srgbClr val="C00000"/>
              </a:solidFill>
              <a:latin typeface="Showcard Gothic" panose="04020904020102020604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14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3" grpId="0" animBg="1"/>
      <p:bldP spid="74" grpId="0" animBg="1"/>
      <p:bldP spid="75" grpId="0" animBg="1"/>
      <p:bldP spid="7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7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68;p14">
            <a:extLst>
              <a:ext uri="{FF2B5EF4-FFF2-40B4-BE49-F238E27FC236}">
                <a16:creationId xmlns:a16="http://schemas.microsoft.com/office/drawing/2014/main" xmlns="" id="{9281410F-C5FF-7783-E14A-48443BA040F3}"/>
              </a:ext>
            </a:extLst>
          </p:cNvPr>
          <p:cNvSpPr/>
          <p:nvPr/>
        </p:nvSpPr>
        <p:spPr>
          <a:xfrm flipH="1">
            <a:off x="5324100" y="111802"/>
            <a:ext cx="2107655" cy="2185774"/>
          </a:xfrm>
          <a:prstGeom prst="wedgeRoundRectCallout">
            <a:avLst>
              <a:gd name="adj1" fmla="val -69523"/>
              <a:gd name="adj2" fmla="val 1246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#9Slide03 AmpleSoft Bold" panose="02000000000000000000" pitchFamily="2" charset="0"/>
              </a:rPr>
              <a:t>Hãy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giúp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tớ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hái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càng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nhiều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hoa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nụ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cười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càng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tốt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nhé</a:t>
            </a:r>
            <a:r>
              <a:rPr lang="en-US" sz="2400" dirty="0">
                <a:latin typeface="#9Slide03 AmpleSoft Bold" panose="02000000000000000000" pitchFamily="2" charset="0"/>
              </a:rPr>
              <a:t> !</a:t>
            </a:r>
            <a:endParaRPr sz="2400" dirty="0">
              <a:latin typeface="#9Slide03 AmpleSoft Bold" panose="02000000000000000000" pitchFamily="2" charset="0"/>
            </a:endParaRPr>
          </a:p>
        </p:txBody>
      </p:sp>
      <p:pic>
        <p:nvPicPr>
          <p:cNvPr id="48" name="Google Shape;1018;p48">
            <a:extLst>
              <a:ext uri="{FF2B5EF4-FFF2-40B4-BE49-F238E27FC236}">
                <a16:creationId xmlns:a16="http://schemas.microsoft.com/office/drawing/2014/main" xmlns="" id="{682FDAD1-FACA-9486-CEA1-2B4C10F7079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382610" y="500227"/>
            <a:ext cx="2107654" cy="235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FBBA97B-B505-994F-7374-23BA61CE1F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6" b="40781" l="54288" r="70400">
                        <a14:foregroundMark x1="54300" y1="31347" x2="56050" y2="30084"/>
                        <a14:foregroundMark x1="59538" y1="40781" x2="62088" y2="40781"/>
                      </a14:backgroundRemoval>
                    </a14:imgEffect>
                  </a14:imgLayer>
                </a14:imgProps>
              </a:ext>
            </a:extLst>
          </a:blip>
          <a:srcRect l="52791" r="27630" b="55434"/>
          <a:stretch/>
        </p:blipFill>
        <p:spPr>
          <a:xfrm>
            <a:off x="7208740" y="1366537"/>
            <a:ext cx="1790293" cy="2257087"/>
          </a:xfrm>
          <a:prstGeom prst="rect">
            <a:avLst/>
          </a:prstGeom>
        </p:spPr>
      </p:pic>
      <p:pic>
        <p:nvPicPr>
          <p:cNvPr id="28" name="Google Shape;629;p27">
            <a:extLst>
              <a:ext uri="{FF2B5EF4-FFF2-40B4-BE49-F238E27FC236}">
                <a16:creationId xmlns:a16="http://schemas.microsoft.com/office/drawing/2014/main" xmlns="" id="{5EFA7197-C643-1D68-9754-9BCF781954E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276921" y="213534"/>
            <a:ext cx="2179674" cy="410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791;p41">
            <a:extLst>
              <a:ext uri="{FF2B5EF4-FFF2-40B4-BE49-F238E27FC236}">
                <a16:creationId xmlns:a16="http://schemas.microsoft.com/office/drawing/2014/main" xmlns="" id="{D445E9DA-4F11-331E-2DE6-70BFCE40310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34140" y="3111032"/>
            <a:ext cx="1796944" cy="19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664;p30">
            <a:extLst>
              <a:ext uri="{FF2B5EF4-FFF2-40B4-BE49-F238E27FC236}">
                <a16:creationId xmlns:a16="http://schemas.microsoft.com/office/drawing/2014/main" xmlns="" id="{6E626652-4F1C-DAC6-6D45-21E54BD5BB8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17474" y="4136216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64;p30">
            <a:extLst>
              <a:ext uri="{FF2B5EF4-FFF2-40B4-BE49-F238E27FC236}">
                <a16:creationId xmlns:a16="http://schemas.microsoft.com/office/drawing/2014/main" xmlns="" id="{605336F4-28F2-7370-A81D-36D6F490C62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152661" y="2893041"/>
            <a:ext cx="4045040" cy="250028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7D793DF5-E388-873C-CF5B-9B72EF98EEAC}"/>
              </a:ext>
            </a:extLst>
          </p:cNvPr>
          <p:cNvSpPr/>
          <p:nvPr/>
        </p:nvSpPr>
        <p:spPr>
          <a:xfrm>
            <a:off x="1509084" y="314076"/>
            <a:ext cx="5646628" cy="1900904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Từ bảng nhân 4, tìm kết quả phép chia  </a:t>
            </a:r>
            <a:r>
              <a:rPr lang="nl-NL" sz="5400" dirty="0">
                <a:solidFill>
                  <a:srgbClr val="C00000"/>
                </a:solidFill>
                <a:latin typeface="Showcard Gothic" panose="04020904020102020604" pitchFamily="82" charset="0"/>
              </a:rPr>
              <a:t>4 : 4 = ?</a:t>
            </a:r>
            <a:endParaRPr lang="en-US" sz="6600" dirty="0">
              <a:solidFill>
                <a:srgbClr val="C00000"/>
              </a:solidFill>
              <a:latin typeface="Showcard Gothic" panose="04020904020102020604" pitchFamily="82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xmlns="" id="{10B5ADF9-F8E3-C674-899E-80A8396E2568}"/>
              </a:ext>
            </a:extLst>
          </p:cNvPr>
          <p:cNvSpPr/>
          <p:nvPr/>
        </p:nvSpPr>
        <p:spPr>
          <a:xfrm>
            <a:off x="3125972" y="3316263"/>
            <a:ext cx="3408168" cy="1100616"/>
          </a:xfrm>
          <a:prstGeom prst="wedgeRoundRectCallout">
            <a:avLst>
              <a:gd name="adj1" fmla="val 59796"/>
              <a:gd name="adj2" fmla="val -688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C00000"/>
                </a:solidFill>
                <a:latin typeface="Showcard Gothic" panose="04020904020102020604" pitchFamily="82" charset="0"/>
              </a:rPr>
              <a:t>4 : 4 = 1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xmlns="" id="{83F868CB-71D0-3D94-6ED5-A5FC89CE93E2}"/>
              </a:ext>
            </a:extLst>
          </p:cNvPr>
          <p:cNvSpPr/>
          <p:nvPr/>
        </p:nvSpPr>
        <p:spPr>
          <a:xfrm>
            <a:off x="1509084" y="554975"/>
            <a:ext cx="5646628" cy="1900904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Từ bảng nhân 4, tìm kết quả phép chia  </a:t>
            </a:r>
            <a:r>
              <a:rPr lang="nl-NL" sz="5400" dirty="0">
                <a:solidFill>
                  <a:srgbClr val="C00000"/>
                </a:solidFill>
                <a:latin typeface="Showcard Gothic" panose="04020904020102020604" pitchFamily="82" charset="0"/>
              </a:rPr>
              <a:t>8: 4 = ?</a:t>
            </a:r>
            <a:endParaRPr lang="en-US" sz="6600" dirty="0">
              <a:solidFill>
                <a:srgbClr val="C00000"/>
              </a:solidFill>
              <a:latin typeface="Showcard Gothic" panose="04020904020102020604" pitchFamily="82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1EA6ECDA-4460-7849-75EE-A9C8FE194C90}"/>
              </a:ext>
            </a:extLst>
          </p:cNvPr>
          <p:cNvSpPr/>
          <p:nvPr/>
        </p:nvSpPr>
        <p:spPr>
          <a:xfrm>
            <a:off x="3125972" y="3302455"/>
            <a:ext cx="3408168" cy="1100616"/>
          </a:xfrm>
          <a:prstGeom prst="wedgeRoundRectCallout">
            <a:avLst>
              <a:gd name="adj1" fmla="val 59796"/>
              <a:gd name="adj2" fmla="val -688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C00000"/>
                </a:solidFill>
                <a:latin typeface="Showcard Gothic" panose="04020904020102020604" pitchFamily="82" charset="0"/>
              </a:rPr>
              <a:t>8 : 4 = 2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xmlns="" id="{C858665F-2827-8C69-00E9-75F6D1D26B65}"/>
              </a:ext>
            </a:extLst>
          </p:cNvPr>
          <p:cNvSpPr/>
          <p:nvPr/>
        </p:nvSpPr>
        <p:spPr>
          <a:xfrm>
            <a:off x="1552068" y="226846"/>
            <a:ext cx="5880544" cy="2204797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Giờ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thì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dựa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vào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bảng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nhân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4,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tìm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kết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quả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chia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còn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lại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của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bảng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chia 4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nhé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!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xmlns="" id="{C2150A4F-70EE-C0F8-D845-7C8AE9CA1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976615"/>
              </p:ext>
            </p:extLst>
          </p:nvPr>
        </p:nvGraphicFramePr>
        <p:xfrm>
          <a:off x="2512721" y="183286"/>
          <a:ext cx="2631730" cy="4724400"/>
        </p:xfrm>
        <a:graphic>
          <a:graphicData uri="http://schemas.openxmlformats.org/drawingml/2006/table">
            <a:tbl>
              <a:tblPr firstRow="1" bandRow="1">
                <a:tableStyleId>{DEB67F32-1EA9-49E5-A301-5297B91E8C1D}</a:tableStyleId>
              </a:tblPr>
              <a:tblGrid>
                <a:gridCol w="2631730">
                  <a:extLst>
                    <a:ext uri="{9D8B030D-6E8A-4147-A177-3AD203B41FA5}">
                      <a16:colId xmlns:a16="http://schemas.microsoft.com/office/drawing/2014/main" xmlns="" val="783487464"/>
                    </a:ext>
                  </a:extLst>
                </a:gridCol>
              </a:tblGrid>
              <a:tr h="2432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Stormtrooper" panose="020B0500000000000000" pitchFamily="34" charset="0"/>
                        </a:rPr>
                        <a:t>Bảng</a:t>
                      </a:r>
                      <a:r>
                        <a:rPr lang="en-US" sz="2400" dirty="0">
                          <a:latin typeface="#9Slide07 IcielStormtrooper" panose="020B0500000000000000" pitchFamily="34" charset="0"/>
                        </a:rPr>
                        <a:t> chia 4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433167"/>
                  </a:ext>
                </a:extLst>
              </a:tr>
              <a:tr h="27314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4 : 4 = 1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3282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8 : 4 = 2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8453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12 : 4 = 3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8921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16 : 4 = 4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9142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20 : 4 = 5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7807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24 : 4 = 6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5456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28 : 4 = 7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644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32 : 4 = 8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1286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36 : 4 = 9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2180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40 : 4 = 10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0423315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96D8198-B3A9-2ED0-4DF6-8A42594AC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093940" y="1340125"/>
            <a:ext cx="579203" cy="9629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D6FA706-0B40-F6B7-3F1F-270B890C0F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139800" y="1733514"/>
            <a:ext cx="579203" cy="9629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7B82F87-9A16-ECD5-E036-9B2683B8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192828" y="2205129"/>
            <a:ext cx="579203" cy="9629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2CF4E05-B1C5-6B71-D169-1C0109929B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176803" y="2607705"/>
            <a:ext cx="579203" cy="9629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E5516C7-DFE9-C23B-29FB-41E9357DDF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208852" y="3064940"/>
            <a:ext cx="579203" cy="9629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70E4B5B-71FE-8810-8F2C-BAEE4EF534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176803" y="3492344"/>
            <a:ext cx="579203" cy="9629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4525F71-F938-64B8-D342-F2EDF5D170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163825" y="3957417"/>
            <a:ext cx="579203" cy="96293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B69DFC4-47A8-9445-2E12-52F6B24B83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163826" y="4366878"/>
            <a:ext cx="579203" cy="962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34568E-6 L 0.40017 0.1040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36494 0.058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38785 -0.0049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92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71605E-6 L 0.41354 -0.0598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0.3559 -0.1685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95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0.3408 -0.25772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31667 -0.32592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35729 -0.3614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1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"/>
          <p:cNvSpPr txBox="1">
            <a:spLocks noGrp="1"/>
          </p:cNvSpPr>
          <p:nvPr>
            <p:ph type="title"/>
          </p:nvPr>
        </p:nvSpPr>
        <p:spPr>
          <a:xfrm>
            <a:off x="1893830" y="152332"/>
            <a:ext cx="2704249" cy="19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03</a:t>
            </a:r>
            <a:endParaRPr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662" name="Google Shape;662;p30"/>
          <p:cNvSpPr txBox="1">
            <a:spLocks noGrp="1"/>
          </p:cNvSpPr>
          <p:nvPr>
            <p:ph type="title" idx="2"/>
          </p:nvPr>
        </p:nvSpPr>
        <p:spPr>
          <a:xfrm>
            <a:off x="3871029" y="2320349"/>
            <a:ext cx="4824774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>
                      <a:lumMod val="10000"/>
                    </a:schemeClr>
                  </a:solidFill>
                </a:ln>
                <a:latin typeface="SVN-Gretoon" panose="02040603050506020204" pitchFamily="18" charset="0"/>
              </a:rPr>
              <a:t>HOẠT ĐỘNG</a:t>
            </a:r>
            <a:endParaRPr sz="9600" dirty="0">
              <a:ln>
                <a:solidFill>
                  <a:schemeClr val="accent1">
                    <a:lumMod val="10000"/>
                  </a:schemeClr>
                </a:solidFill>
              </a:ln>
              <a:latin typeface="SVN-Gretoon" panose="02040603050506020204" pitchFamily="18" charset="0"/>
            </a:endParaRPr>
          </a:p>
        </p:txBody>
      </p:sp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830" y="2510764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0129" y="983166"/>
            <a:ext cx="1977199" cy="3432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049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664;p30">
            <a:extLst>
              <a:ext uri="{FF2B5EF4-FFF2-40B4-BE49-F238E27FC236}">
                <a16:creationId xmlns:a16="http://schemas.microsoft.com/office/drawing/2014/main" xmlns="" id="{9D9FC806-4774-4A1D-C7EE-4100BCC367E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70" y="3861996"/>
            <a:ext cx="3049299" cy="14460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137D183E-B950-934E-776A-8D31F1076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044142"/>
              </p:ext>
            </p:extLst>
          </p:nvPr>
        </p:nvGraphicFramePr>
        <p:xfrm>
          <a:off x="2080432" y="918176"/>
          <a:ext cx="6886355" cy="2646108"/>
        </p:xfrm>
        <a:graphic>
          <a:graphicData uri="http://schemas.openxmlformats.org/drawingml/2006/table">
            <a:tbl>
              <a:tblPr firstRow="1" bandRow="1">
                <a:tableStyleId>{DEB67F32-1EA9-49E5-A301-5297B91E8C1D}</a:tableStyleId>
              </a:tblPr>
              <a:tblGrid>
                <a:gridCol w="983765">
                  <a:extLst>
                    <a:ext uri="{9D8B030D-6E8A-4147-A177-3AD203B41FA5}">
                      <a16:colId xmlns:a16="http://schemas.microsoft.com/office/drawing/2014/main" xmlns="" val="2791414711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xmlns="" val="3318875880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xmlns="" val="1040883875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xmlns="" val="1039716027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xmlns="" val="582899900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xmlns="" val="3854182376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xmlns="" val="1371659142"/>
                    </a:ext>
                  </a:extLst>
                </a:gridCol>
              </a:tblGrid>
              <a:tr h="882036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: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28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486472"/>
                  </a:ext>
                </a:extLst>
              </a:tr>
              <a:tr h="88203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5332039"/>
                  </a:ext>
                </a:extLst>
              </a:tr>
              <a:tr h="882036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#9Slide03 AmpleSoft Bol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02611"/>
                  </a:ext>
                </a:extLst>
              </a:tr>
            </a:tbl>
          </a:graphicData>
        </a:graphic>
      </p:graphicFrame>
      <p:pic>
        <p:nvPicPr>
          <p:cNvPr id="18" name="Google Shape;672;p31">
            <a:extLst>
              <a:ext uri="{FF2B5EF4-FFF2-40B4-BE49-F238E27FC236}">
                <a16:creationId xmlns:a16="http://schemas.microsoft.com/office/drawing/2014/main" xmlns="" id="{33D20883-5CFE-194B-95CC-ED088F2C00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727" r="18721"/>
          <a:stretch/>
        </p:blipFill>
        <p:spPr>
          <a:xfrm>
            <a:off x="-118570" y="1969849"/>
            <a:ext cx="1857150" cy="29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CAEC444-FD47-6D2B-BD10-5BD228AE515A}"/>
              </a:ext>
            </a:extLst>
          </p:cNvPr>
          <p:cNvSpPr/>
          <p:nvPr/>
        </p:nvSpPr>
        <p:spPr>
          <a:xfrm>
            <a:off x="3197009" y="2834083"/>
            <a:ext cx="776821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B967BA0-24A5-C7F7-B965-5328DFD2D2E8}"/>
              </a:ext>
            </a:extLst>
          </p:cNvPr>
          <p:cNvSpPr/>
          <p:nvPr/>
        </p:nvSpPr>
        <p:spPr>
          <a:xfrm>
            <a:off x="4127680" y="2797355"/>
            <a:ext cx="776821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8C0A23E-673B-9151-BBEB-62EDCBC930AC}"/>
              </a:ext>
            </a:extLst>
          </p:cNvPr>
          <p:cNvSpPr/>
          <p:nvPr/>
        </p:nvSpPr>
        <p:spPr>
          <a:xfrm>
            <a:off x="5120703" y="2797354"/>
            <a:ext cx="776821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4DAF21E-08BB-9923-F0FD-D12D3629C21A}"/>
              </a:ext>
            </a:extLst>
          </p:cNvPr>
          <p:cNvSpPr/>
          <p:nvPr/>
        </p:nvSpPr>
        <p:spPr>
          <a:xfrm>
            <a:off x="6174928" y="2797354"/>
            <a:ext cx="776821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B8EA3AD-1B25-F933-ACD7-368739696CF2}"/>
              </a:ext>
            </a:extLst>
          </p:cNvPr>
          <p:cNvSpPr/>
          <p:nvPr/>
        </p:nvSpPr>
        <p:spPr>
          <a:xfrm>
            <a:off x="7154414" y="2797353"/>
            <a:ext cx="776821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E6CC43E-4D8B-4DC5-3896-BAA4569BF8A4}"/>
              </a:ext>
            </a:extLst>
          </p:cNvPr>
          <p:cNvSpPr/>
          <p:nvPr/>
        </p:nvSpPr>
        <p:spPr>
          <a:xfrm>
            <a:off x="8102961" y="2797352"/>
            <a:ext cx="776821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63799A-C292-7FCA-14CC-E950245C3A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356" t="15571" r="10325" b="17003"/>
          <a:stretch/>
        </p:blipFill>
        <p:spPr>
          <a:xfrm flipH="1">
            <a:off x="1406920" y="3322657"/>
            <a:ext cx="2169044" cy="18208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1714AF5-9035-B998-0091-258972495EBB}"/>
              </a:ext>
            </a:extLst>
          </p:cNvPr>
          <p:cNvSpPr txBox="1"/>
          <p:nvPr/>
        </p:nvSpPr>
        <p:spPr>
          <a:xfrm>
            <a:off x="824984" y="51092"/>
            <a:ext cx="2169044" cy="102155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5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#9Slide07 FS North Land Sans" panose="00000500000000000000" pitchFamily="2" charset="0"/>
              </a:rPr>
              <a:t>SỐ ?</a:t>
            </a:r>
            <a:endParaRPr lang="en-US" sz="5400" dirty="0">
              <a:latin typeface="#9Slide07 FS North Land Sans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664E21F-9959-B197-73E2-85817449DA6B}"/>
              </a:ext>
            </a:extLst>
          </p:cNvPr>
          <p:cNvSpPr txBox="1"/>
          <p:nvPr/>
        </p:nvSpPr>
        <p:spPr>
          <a:xfrm>
            <a:off x="99795" y="163784"/>
            <a:ext cx="896115" cy="908864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1</a:t>
            </a:r>
            <a:endParaRPr lang="en-US" sz="3600" dirty="0"/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ADFF7D05-6060-BAC7-696A-D418EB24FDA8}"/>
              </a:ext>
            </a:extLst>
          </p:cNvPr>
          <p:cNvSpPr/>
          <p:nvPr/>
        </p:nvSpPr>
        <p:spPr>
          <a:xfrm>
            <a:off x="4127680" y="3803584"/>
            <a:ext cx="4673156" cy="1100616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Cùng nhau thu hoạch nấm nhé !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A78D5A7-245C-419D-45CE-F576C67EF9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3181006" y="2571750"/>
            <a:ext cx="928182" cy="11006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DE74230-30E5-BAF3-CCD9-F3FCAF6AE2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4081006" y="2526906"/>
            <a:ext cx="928182" cy="1100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97137EF-C938-8D0D-A633-9AF8A920F5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5064688" y="2495287"/>
            <a:ext cx="928182" cy="11006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D181F54-72D7-2CC4-912F-F00C9A6360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6224790" y="2463668"/>
            <a:ext cx="928182" cy="11006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013AC80-D0DA-1CA3-5710-EC181BA4C5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7096609" y="2463668"/>
            <a:ext cx="928182" cy="11006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1028D50-9202-7425-B322-FD63DA8649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8072545" y="2463668"/>
            <a:ext cx="928182" cy="1100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82716E-6 L -0.19098 0.1194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9" y="5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23715 0.1089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5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69136E-6 L -0.3092 0.1268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69" y="6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-0.37448 0.1537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3" y="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46914E-6 L -0.55 0.1660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6 L -0.61302 0.1537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60" y="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64;p30">
            <a:extLst>
              <a:ext uri="{FF2B5EF4-FFF2-40B4-BE49-F238E27FC236}">
                <a16:creationId xmlns:a16="http://schemas.microsoft.com/office/drawing/2014/main" xmlns="" id="{E82588E9-EF2A-D619-14A9-8B5269AEE18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9050" y="0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64;p30">
            <a:extLst>
              <a:ext uri="{FF2B5EF4-FFF2-40B4-BE49-F238E27FC236}">
                <a16:creationId xmlns:a16="http://schemas.microsoft.com/office/drawing/2014/main" xmlns="" id="{6F454CD2-D9BF-B715-FF79-48CC299433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224" y="1415179"/>
            <a:ext cx="956929" cy="68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16;p9">
            <a:extLst>
              <a:ext uri="{FF2B5EF4-FFF2-40B4-BE49-F238E27FC236}">
                <a16:creationId xmlns:a16="http://schemas.microsoft.com/office/drawing/2014/main" xmlns="" id="{B0F74901-0894-6F74-88A3-69C3F964DE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314938" y="428800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6;p9">
            <a:extLst>
              <a:ext uri="{FF2B5EF4-FFF2-40B4-BE49-F238E27FC236}">
                <a16:creationId xmlns:a16="http://schemas.microsoft.com/office/drawing/2014/main" xmlns="" id="{CE46987C-3FA4-1D6C-CAD6-35693BD0B8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5000045" y="44191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p9">
            <a:extLst>
              <a:ext uri="{FF2B5EF4-FFF2-40B4-BE49-F238E27FC236}">
                <a16:creationId xmlns:a16="http://schemas.microsoft.com/office/drawing/2014/main" xmlns="" id="{63572A30-E8D6-81E4-2642-B06AFAC8B6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467338" y="444040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6;p9">
            <a:extLst>
              <a:ext uri="{FF2B5EF4-FFF2-40B4-BE49-F238E27FC236}">
                <a16:creationId xmlns:a16="http://schemas.microsoft.com/office/drawing/2014/main" xmlns="" id="{797322BA-6928-7286-44D7-43C1A11345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475557" y="391233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6;p9">
            <a:extLst>
              <a:ext uri="{FF2B5EF4-FFF2-40B4-BE49-F238E27FC236}">
                <a16:creationId xmlns:a16="http://schemas.microsoft.com/office/drawing/2014/main" xmlns="" id="{2ECB7735-CE98-3C0C-E9B2-95A77648A0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619738" y="459280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xmlns="" id="{7F9328E8-E4C4-71FC-E161-9319171F28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4855864" y="4615425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6;p9">
            <a:extLst>
              <a:ext uri="{FF2B5EF4-FFF2-40B4-BE49-F238E27FC236}">
                <a16:creationId xmlns:a16="http://schemas.microsoft.com/office/drawing/2014/main" xmlns="" id="{52D8C51D-86D5-9F1F-DC32-B896F23590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3517132" y="4253197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6;p9">
            <a:extLst>
              <a:ext uri="{FF2B5EF4-FFF2-40B4-BE49-F238E27FC236}">
                <a16:creationId xmlns:a16="http://schemas.microsoft.com/office/drawing/2014/main" xmlns="" id="{1C427A6C-7F43-06DF-D720-75D0B79B46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1259964" y="427535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6;p9">
            <a:extLst>
              <a:ext uri="{FF2B5EF4-FFF2-40B4-BE49-F238E27FC236}">
                <a16:creationId xmlns:a16="http://schemas.microsoft.com/office/drawing/2014/main" xmlns="" id="{32002A6A-C6B1-DA2E-F22B-7E7205C42D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5368514" y="4779106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16;p9">
            <a:extLst>
              <a:ext uri="{FF2B5EF4-FFF2-40B4-BE49-F238E27FC236}">
                <a16:creationId xmlns:a16="http://schemas.microsoft.com/office/drawing/2014/main" xmlns="" id="{D5140916-D0F4-1BCC-2C5D-339E3CA1CD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-139348" y="3357405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16;p9">
            <a:extLst>
              <a:ext uri="{FF2B5EF4-FFF2-40B4-BE49-F238E27FC236}">
                <a16:creationId xmlns:a16="http://schemas.microsoft.com/office/drawing/2014/main" xmlns="" id="{AE449F84-A2F8-EB17-9006-598845207E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503433" y="408735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16;p9">
            <a:extLst>
              <a:ext uri="{FF2B5EF4-FFF2-40B4-BE49-F238E27FC236}">
                <a16:creationId xmlns:a16="http://schemas.microsoft.com/office/drawing/2014/main" xmlns="" id="{8883E12F-C937-724E-784E-09B7811E9D0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4197101" y="4011150"/>
            <a:ext cx="2798624" cy="10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CAE095-B2E8-CF55-8F5A-0ED6639DAC33}"/>
              </a:ext>
            </a:extLst>
          </p:cNvPr>
          <p:cNvSpPr txBox="1"/>
          <p:nvPr/>
        </p:nvSpPr>
        <p:spPr>
          <a:xfrm>
            <a:off x="949866" y="342531"/>
            <a:ext cx="7734226" cy="578882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28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Toa tàu nào ghi phép tính có kết quả lớn nhất ?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26C511-DF50-8CC0-88BD-17F0111CBE59}"/>
              </a:ext>
            </a:extLst>
          </p:cNvPr>
          <p:cNvSpPr txBox="1"/>
          <p:nvPr/>
        </p:nvSpPr>
        <p:spPr>
          <a:xfrm>
            <a:off x="99795" y="163784"/>
            <a:ext cx="896115" cy="908864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2</a:t>
            </a:r>
            <a:endParaRPr lang="en-US" sz="3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10CB8C2-E510-B72F-DAD0-4EEE100946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881" r="92210">
                        <a14:foregroundMark x1="8370" y1="52733" x2="24182" y2="56967"/>
                        <a14:foregroundMark x1="7906" y1="70200" x2="9529" y2="68700"/>
                        <a14:foregroundMark x1="10237" y1="31367" x2="11396" y2="31367"/>
                        <a14:foregroundMark x1="77092" y1="63900" x2="87420" y2="51900"/>
                        <a14:foregroundMark x1="87420" y1="51900" x2="90935" y2="41533"/>
                        <a14:foregroundMark x1="90935" y1="41533" x2="90935" y2="39800"/>
                        <a14:foregroundMark x1="92210" y1="38900" x2="92210" y2="38900"/>
                      </a14:backgroundRemoval>
                    </a14:imgEffect>
                  </a14:imgLayer>
                </a14:imgProps>
              </a:ext>
            </a:extLst>
          </a:blip>
          <a:srcRect l="6643" t="26986" r="6804" b="27092"/>
          <a:stretch/>
        </p:blipFill>
        <p:spPr>
          <a:xfrm>
            <a:off x="-139348" y="2247964"/>
            <a:ext cx="9301556" cy="1906416"/>
          </a:xfrm>
          <a:prstGeom prst="rect">
            <a:avLst/>
          </a:prstGeom>
        </p:spPr>
      </p:pic>
      <p:pic>
        <p:nvPicPr>
          <p:cNvPr id="20" name="Google Shape;664;p30">
            <a:extLst>
              <a:ext uri="{FF2B5EF4-FFF2-40B4-BE49-F238E27FC236}">
                <a16:creationId xmlns:a16="http://schemas.microsoft.com/office/drawing/2014/main" xmlns="" id="{F7C336A0-0976-5135-04A1-EF80F842406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852" y="1010403"/>
            <a:ext cx="956929" cy="68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664;p30">
            <a:extLst>
              <a:ext uri="{FF2B5EF4-FFF2-40B4-BE49-F238E27FC236}">
                <a16:creationId xmlns:a16="http://schemas.microsoft.com/office/drawing/2014/main" xmlns="" id="{CD7478BD-917F-7B08-C4DC-8069EA67694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9348" y="1749170"/>
            <a:ext cx="956929" cy="68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664;p30">
            <a:extLst>
              <a:ext uri="{FF2B5EF4-FFF2-40B4-BE49-F238E27FC236}">
                <a16:creationId xmlns:a16="http://schemas.microsoft.com/office/drawing/2014/main" xmlns="" id="{1B47D079-0988-4C46-EACB-32AE86ACC09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6155" y="1032723"/>
            <a:ext cx="956929" cy="68038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F33FC5D-22EE-DD0B-0459-5CB7B10FEDD5}"/>
              </a:ext>
            </a:extLst>
          </p:cNvPr>
          <p:cNvSpPr txBox="1"/>
          <p:nvPr/>
        </p:nvSpPr>
        <p:spPr>
          <a:xfrm>
            <a:off x="2405942" y="1415179"/>
            <a:ext cx="896115" cy="908864"/>
          </a:xfrm>
          <a:prstGeom prst="ellipse">
            <a:avLst/>
          </a:prstGeom>
          <a:solidFill>
            <a:srgbClr val="F0BD1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A</a:t>
            </a:r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A7F9597-F8C0-6748-8034-1BACC2E8E1F8}"/>
              </a:ext>
            </a:extLst>
          </p:cNvPr>
          <p:cNvSpPr txBox="1"/>
          <p:nvPr/>
        </p:nvSpPr>
        <p:spPr>
          <a:xfrm>
            <a:off x="4123942" y="1461917"/>
            <a:ext cx="896115" cy="908864"/>
          </a:xfrm>
          <a:prstGeom prst="ellipse">
            <a:avLst/>
          </a:prstGeom>
          <a:solidFill>
            <a:srgbClr val="6AA10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B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A5AF61B-187E-EAF4-C787-DF15075BD5B8}"/>
              </a:ext>
            </a:extLst>
          </p:cNvPr>
          <p:cNvSpPr txBox="1"/>
          <p:nvPr/>
        </p:nvSpPr>
        <p:spPr>
          <a:xfrm>
            <a:off x="6099610" y="1437855"/>
            <a:ext cx="896115" cy="908864"/>
          </a:xfrm>
          <a:prstGeom prst="ellipse">
            <a:avLst/>
          </a:prstGeom>
          <a:solidFill>
            <a:srgbClr val="F97C0E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C</a:t>
            </a:r>
            <a:endParaRPr lang="en-US" sz="3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BFFED00-2B7A-CB20-80D6-ABDFDAB3C176}"/>
              </a:ext>
            </a:extLst>
          </p:cNvPr>
          <p:cNvSpPr txBox="1"/>
          <p:nvPr/>
        </p:nvSpPr>
        <p:spPr>
          <a:xfrm>
            <a:off x="7714250" y="1415179"/>
            <a:ext cx="896115" cy="908864"/>
          </a:xfrm>
          <a:prstGeom prst="ellipse">
            <a:avLst/>
          </a:prstGeom>
          <a:solidFill>
            <a:srgbClr val="9B17F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D</a:t>
            </a:r>
            <a:endParaRPr lang="en-US" sz="36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52826B37-C7C0-D779-F894-CC29DF2471DD}"/>
              </a:ext>
            </a:extLst>
          </p:cNvPr>
          <p:cNvSpPr/>
          <p:nvPr/>
        </p:nvSpPr>
        <p:spPr>
          <a:xfrm>
            <a:off x="2222205" y="2899759"/>
            <a:ext cx="1294927" cy="609931"/>
          </a:xfrm>
          <a:prstGeom prst="roundRect">
            <a:avLst/>
          </a:prstGeom>
          <a:solidFill>
            <a:srgbClr val="FFFFFF">
              <a:alpha val="87843"/>
            </a:srgbClr>
          </a:solidFill>
          <a:ln>
            <a:solidFill>
              <a:srgbClr val="EFB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8 : 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27062062-FEE3-592E-75C0-89C27B458F4F}"/>
              </a:ext>
            </a:extLst>
          </p:cNvPr>
          <p:cNvSpPr/>
          <p:nvPr/>
        </p:nvSpPr>
        <p:spPr>
          <a:xfrm>
            <a:off x="3910696" y="2875924"/>
            <a:ext cx="1490811" cy="609931"/>
          </a:xfrm>
          <a:prstGeom prst="roundRect">
            <a:avLst/>
          </a:prstGeom>
          <a:solidFill>
            <a:srgbClr val="FFFFFF">
              <a:alpha val="87843"/>
            </a:srgbClr>
          </a:solidFill>
          <a:ln>
            <a:solidFill>
              <a:srgbClr val="679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16 : 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3E76B3F-151B-EF44-A96D-28A63A1E10DA}"/>
              </a:ext>
            </a:extLst>
          </p:cNvPr>
          <p:cNvSpPr/>
          <p:nvPr/>
        </p:nvSpPr>
        <p:spPr>
          <a:xfrm>
            <a:off x="5639117" y="2854575"/>
            <a:ext cx="1644185" cy="609931"/>
          </a:xfrm>
          <a:prstGeom prst="roundRect">
            <a:avLst/>
          </a:prstGeom>
          <a:solidFill>
            <a:srgbClr val="FFFFFF">
              <a:alpha val="87843"/>
            </a:srgbClr>
          </a:solidFill>
          <a:ln>
            <a:solidFill>
              <a:srgbClr val="AF2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40 : 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C1F4035D-EB8E-E31D-AEC3-5B87136DC475}"/>
              </a:ext>
            </a:extLst>
          </p:cNvPr>
          <p:cNvSpPr/>
          <p:nvPr/>
        </p:nvSpPr>
        <p:spPr>
          <a:xfrm>
            <a:off x="7421674" y="2829186"/>
            <a:ext cx="1666113" cy="609931"/>
          </a:xfrm>
          <a:prstGeom prst="roundRect">
            <a:avLst/>
          </a:prstGeom>
          <a:solidFill>
            <a:srgbClr val="FFFFFF">
              <a:alpha val="87843"/>
            </a:srgbClr>
          </a:solidFill>
          <a:ln>
            <a:solidFill>
              <a:srgbClr val="97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24 : 4</a:t>
            </a:r>
          </a:p>
        </p:txBody>
      </p:sp>
      <p:pic>
        <p:nvPicPr>
          <p:cNvPr id="31" name="Google Shape;672;p31">
            <a:extLst>
              <a:ext uri="{FF2B5EF4-FFF2-40B4-BE49-F238E27FC236}">
                <a16:creationId xmlns:a16="http://schemas.microsoft.com/office/drawing/2014/main" xmlns="" id="{1FB444DF-72D4-98B1-0D7A-8A398253F28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8727" r="18721"/>
          <a:stretch/>
        </p:blipFill>
        <p:spPr>
          <a:xfrm flipH="1">
            <a:off x="594491" y="1853611"/>
            <a:ext cx="998023" cy="133057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6DCF1C5-C4CF-D33F-E9FC-E891B00B4750}"/>
              </a:ext>
            </a:extLst>
          </p:cNvPr>
          <p:cNvSpPr/>
          <p:nvPr/>
        </p:nvSpPr>
        <p:spPr>
          <a:xfrm>
            <a:off x="2010333" y="4085406"/>
            <a:ext cx="1581509" cy="591851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solidFill>
              <a:srgbClr val="EFB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8 : 4 = 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96B71C0-178A-F868-21A6-0CE0602E0297}"/>
              </a:ext>
            </a:extLst>
          </p:cNvPr>
          <p:cNvSpPr/>
          <p:nvPr/>
        </p:nvSpPr>
        <p:spPr>
          <a:xfrm>
            <a:off x="3684451" y="4085405"/>
            <a:ext cx="1660016" cy="591851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solidFill>
              <a:srgbClr val="679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16: 4 = 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42B59FA-EA0E-3DCB-E445-623241F68E43}"/>
              </a:ext>
            </a:extLst>
          </p:cNvPr>
          <p:cNvSpPr/>
          <p:nvPr/>
        </p:nvSpPr>
        <p:spPr>
          <a:xfrm>
            <a:off x="5442998" y="4091787"/>
            <a:ext cx="1913511" cy="591851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solidFill>
              <a:srgbClr val="F97C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40: 4 = 10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5A10CAC-21CA-10E9-DEAA-DFC278986DAA}"/>
              </a:ext>
            </a:extLst>
          </p:cNvPr>
          <p:cNvSpPr/>
          <p:nvPr/>
        </p:nvSpPr>
        <p:spPr>
          <a:xfrm>
            <a:off x="7417302" y="4085405"/>
            <a:ext cx="1696260" cy="591851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solidFill>
              <a:srgbClr val="679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24: 4 = 6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6669CE0-28FE-70AD-6A2E-DBBA2C00E5C8}"/>
              </a:ext>
            </a:extLst>
          </p:cNvPr>
          <p:cNvSpPr/>
          <p:nvPr/>
        </p:nvSpPr>
        <p:spPr>
          <a:xfrm>
            <a:off x="2056249" y="1305365"/>
            <a:ext cx="4419308" cy="721881"/>
          </a:xfrm>
          <a:prstGeom prst="wedgeRoundRectCallout">
            <a:avLst>
              <a:gd name="adj1" fmla="val -61821"/>
              <a:gd name="adj2" fmla="val 3272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Cùng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nhau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chở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nấm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về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nào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C2F6AF7-EE51-DD39-BF8D-4D8001B0C8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2608203" y="1665515"/>
            <a:ext cx="928182" cy="11006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61123B5-3474-07E4-F1AA-65828A72B2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4147007" y="1654330"/>
            <a:ext cx="928182" cy="11006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C9BC471-54D1-8D91-1183-41A6CA08E9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6023353" y="1644709"/>
            <a:ext cx="928182" cy="11006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334F32F-86AA-D757-AEF4-C3B9B02406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7621327" y="1526334"/>
            <a:ext cx="928182" cy="11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190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1.06302 0.00988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42" y="494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84584 -0.00494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92" y="-247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3827E-6 L -0.84584 -0.0027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92" y="-154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20988E-6 L -0.91876 -0.0166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37" y="-833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-0.96319 0.0101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60" y="494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81481E-6 L -0.91475 -0.0799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4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5" grpId="2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"/>
          <p:cNvSpPr txBox="1">
            <a:spLocks noGrp="1"/>
          </p:cNvSpPr>
          <p:nvPr>
            <p:ph type="title"/>
          </p:nvPr>
        </p:nvSpPr>
        <p:spPr>
          <a:xfrm>
            <a:off x="1893830" y="152332"/>
            <a:ext cx="2704249" cy="19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03</a:t>
            </a:r>
            <a:endParaRPr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662" name="Google Shape;662;p30"/>
          <p:cNvSpPr txBox="1">
            <a:spLocks noGrp="1"/>
          </p:cNvSpPr>
          <p:nvPr>
            <p:ph type="title" idx="2"/>
          </p:nvPr>
        </p:nvSpPr>
        <p:spPr>
          <a:xfrm>
            <a:off x="3871029" y="2320349"/>
            <a:ext cx="4824774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>
                      <a:lumMod val="10000"/>
                    </a:schemeClr>
                  </a:solidFill>
                </a:ln>
                <a:latin typeface="SVN-Gretoon" panose="02040603050506020204" pitchFamily="18" charset="0"/>
              </a:rPr>
              <a:t>LUYỆN TẬP</a:t>
            </a:r>
            <a:endParaRPr sz="9600" dirty="0">
              <a:ln>
                <a:solidFill>
                  <a:schemeClr val="accent1">
                    <a:lumMod val="10000"/>
                  </a:schemeClr>
                </a:solidFill>
              </a:ln>
              <a:latin typeface="SVN-Gretoon" panose="02040603050506020204" pitchFamily="18" charset="0"/>
            </a:endParaRPr>
          </a:p>
        </p:txBody>
      </p:sp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830" y="2510764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0129" y="983166"/>
            <a:ext cx="1977199" cy="3432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23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1714AF5-9035-B998-0091-258972495EBB}"/>
              </a:ext>
            </a:extLst>
          </p:cNvPr>
          <p:cNvSpPr txBox="1"/>
          <p:nvPr/>
        </p:nvSpPr>
        <p:spPr>
          <a:xfrm>
            <a:off x="824984" y="51092"/>
            <a:ext cx="2169044" cy="102155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5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#9Slide07 FS North Land Sans" panose="00000500000000000000" pitchFamily="2" charset="0"/>
              </a:rPr>
              <a:t>SỐ ?</a:t>
            </a:r>
            <a:endParaRPr lang="en-US" sz="5400" dirty="0">
              <a:latin typeface="#9Slide07 FS North Land Sans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664E21F-9959-B197-73E2-85817449DA6B}"/>
              </a:ext>
            </a:extLst>
          </p:cNvPr>
          <p:cNvSpPr txBox="1"/>
          <p:nvPr/>
        </p:nvSpPr>
        <p:spPr>
          <a:xfrm>
            <a:off x="99795" y="163784"/>
            <a:ext cx="896115" cy="908864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1</a:t>
            </a:r>
            <a:endParaRPr lang="en-US" sz="3600" dirty="0"/>
          </a:p>
        </p:txBody>
      </p:sp>
      <p:pic>
        <p:nvPicPr>
          <p:cNvPr id="25" name="Google Shape;1016;p48">
            <a:extLst>
              <a:ext uri="{FF2B5EF4-FFF2-40B4-BE49-F238E27FC236}">
                <a16:creationId xmlns:a16="http://schemas.microsoft.com/office/drawing/2014/main" xmlns="" id="{AE5827C4-A53A-1076-FF49-3AEFEBD7E2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2" y="3377912"/>
            <a:ext cx="2599757" cy="213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64;p30">
            <a:extLst>
              <a:ext uri="{FF2B5EF4-FFF2-40B4-BE49-F238E27FC236}">
                <a16:creationId xmlns:a16="http://schemas.microsoft.com/office/drawing/2014/main" xmlns="" id="{D85CAB91-4072-EB6D-65BB-A9E6C2E4E0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4529" y="4482439"/>
            <a:ext cx="1520439" cy="9758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B3484D6-B0D7-F17E-3D9C-0F5D52427BD4}"/>
              </a:ext>
            </a:extLst>
          </p:cNvPr>
          <p:cNvGrpSpPr/>
          <p:nvPr/>
        </p:nvGrpSpPr>
        <p:grpSpPr>
          <a:xfrm>
            <a:off x="139753" y="1398741"/>
            <a:ext cx="3055907" cy="1233396"/>
            <a:chOff x="749850" y="1001421"/>
            <a:chExt cx="3055907" cy="12333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2A02F57-46E4-7EAA-72A5-883C231DB94C}"/>
                </a:ext>
              </a:extLst>
            </p:cNvPr>
            <p:cNvGrpSpPr/>
            <p:nvPr/>
          </p:nvGrpSpPr>
          <p:grpSpPr>
            <a:xfrm>
              <a:off x="749850" y="1058406"/>
              <a:ext cx="830079" cy="1168539"/>
              <a:chOff x="756404" y="1347908"/>
              <a:chExt cx="830079" cy="116853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C18414C0-8AE1-1EA9-675F-D905036BC999}"/>
                  </a:ext>
                </a:extLst>
              </p:cNvPr>
              <p:cNvSpPr/>
              <p:nvPr/>
            </p:nvSpPr>
            <p:spPr>
              <a:xfrm>
                <a:off x="824984" y="1585718"/>
                <a:ext cx="692920" cy="69292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21B1335-7002-A1CD-4A84-FD814FB93FB8}"/>
                  </a:ext>
                </a:extLst>
              </p:cNvPr>
              <p:cNvSpPr txBox="1"/>
              <p:nvPr/>
            </p:nvSpPr>
            <p:spPr>
              <a:xfrm>
                <a:off x="756404" y="1347908"/>
                <a:ext cx="83007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chemeClr val="tx1"/>
                    </a:solidFill>
                    <a:latin typeface="#9Slide03 AmpleSoft Bold" panose="02000000000000000000" pitchFamily="2" charset="0"/>
                  </a:rPr>
                  <a:t>4</a:t>
                </a:r>
                <a:endParaRPr lang="en-US" sz="4800" dirty="0">
                  <a:latin typeface="#9Slide03 AmpleSoft Bold" panose="02000000000000000000" pitchFamily="2" charset="0"/>
                </a:endParaRPr>
              </a:p>
            </p:txBody>
          </p: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0D037B41-0F6D-5160-8C69-CEB25A72DADE}"/>
                </a:ext>
              </a:extLst>
            </p:cNvPr>
            <p:cNvCxnSpPr>
              <a:cxnSpLocks/>
            </p:cNvCxnSpPr>
            <p:nvPr/>
          </p:nvCxnSpPr>
          <p:spPr>
            <a:xfrm>
              <a:off x="1511350" y="1639431"/>
              <a:ext cx="1067569" cy="0"/>
            </a:xfrm>
            <a:prstGeom prst="straightConnector1">
              <a:avLst/>
            </a:prstGeom>
            <a:ln w="57150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F7823AA-E1AE-C0B8-028E-DF9AA47709F6}"/>
                </a:ext>
              </a:extLst>
            </p:cNvPr>
            <p:cNvSpPr txBox="1"/>
            <p:nvPr/>
          </p:nvSpPr>
          <p:spPr>
            <a:xfrm>
              <a:off x="1274169" y="1001421"/>
              <a:ext cx="1414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4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X 5</a:t>
              </a:r>
              <a:endParaRPr lang="en-US" sz="4000" dirty="0">
                <a:solidFill>
                  <a:schemeClr val="tx1"/>
                </a:solidFill>
                <a:latin typeface="#9Slide03 AmpleSoft Bold" panose="02000000000000000000" pitchFamily="2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099D6818-C720-12B7-883A-0026FBA6AEB3}"/>
                </a:ext>
              </a:extLst>
            </p:cNvPr>
            <p:cNvGrpSpPr/>
            <p:nvPr/>
          </p:nvGrpSpPr>
          <p:grpSpPr>
            <a:xfrm>
              <a:off x="2295788" y="1066278"/>
              <a:ext cx="1509969" cy="1168539"/>
              <a:chOff x="2038616" y="-77300"/>
              <a:chExt cx="1509969" cy="11685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88881DB-2664-48C4-C86E-E8C856568DC2}"/>
                  </a:ext>
                </a:extLst>
              </p:cNvPr>
              <p:cNvSpPr/>
              <p:nvPr/>
            </p:nvSpPr>
            <p:spPr>
              <a:xfrm>
                <a:off x="2300986" y="121152"/>
                <a:ext cx="950343" cy="6929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8A7279E-4DA9-4881-8C99-F6A5C4310F94}"/>
                  </a:ext>
                </a:extLst>
              </p:cNvPr>
              <p:cNvSpPr txBox="1"/>
              <p:nvPr/>
            </p:nvSpPr>
            <p:spPr>
              <a:xfrm>
                <a:off x="2038616" y="-77300"/>
                <a:ext cx="150996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#9Slide03 AmpleSoft Bold" panose="02000000000000000000" pitchFamily="2" charset="0"/>
                  </a:rPr>
                  <a:t>20</a:t>
                </a:r>
                <a:endParaRPr lang="en-US" sz="4800" dirty="0">
                  <a:solidFill>
                    <a:sysClr val="windowText" lastClr="000000"/>
                  </a:solidFill>
                  <a:latin typeface="#9Slide03 AmpleSoft Bold" panose="02000000000000000000" pitchFamily="2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B294DEA-C6BF-CEDE-9328-2ACC6D81F175}"/>
              </a:ext>
            </a:extLst>
          </p:cNvPr>
          <p:cNvGrpSpPr/>
          <p:nvPr/>
        </p:nvGrpSpPr>
        <p:grpSpPr>
          <a:xfrm>
            <a:off x="3321565" y="1292735"/>
            <a:ext cx="2868120" cy="1225524"/>
            <a:chOff x="749850" y="1001421"/>
            <a:chExt cx="2868120" cy="122552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0B358C89-E77B-80E8-F195-9AD17EBD7975}"/>
                </a:ext>
              </a:extLst>
            </p:cNvPr>
            <p:cNvGrpSpPr/>
            <p:nvPr/>
          </p:nvGrpSpPr>
          <p:grpSpPr>
            <a:xfrm>
              <a:off x="749850" y="1058406"/>
              <a:ext cx="830079" cy="1168539"/>
              <a:chOff x="756404" y="1347908"/>
              <a:chExt cx="830079" cy="1168539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6905253D-A7D4-1A65-0816-66BF13F8AD95}"/>
                  </a:ext>
                </a:extLst>
              </p:cNvPr>
              <p:cNvSpPr/>
              <p:nvPr/>
            </p:nvSpPr>
            <p:spPr>
              <a:xfrm>
                <a:off x="824984" y="1585718"/>
                <a:ext cx="692920" cy="69292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CB4A1B35-F84C-6233-0289-BF0BB54507CE}"/>
                  </a:ext>
                </a:extLst>
              </p:cNvPr>
              <p:cNvSpPr txBox="1"/>
              <p:nvPr/>
            </p:nvSpPr>
            <p:spPr>
              <a:xfrm>
                <a:off x="756404" y="1347908"/>
                <a:ext cx="83007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chemeClr val="tx1"/>
                    </a:solidFill>
                    <a:latin typeface="#9Slide03 AmpleSoft Bold" panose="02000000000000000000" pitchFamily="2" charset="0"/>
                  </a:rPr>
                  <a:t>4</a:t>
                </a:r>
                <a:endParaRPr lang="en-US" sz="4800" dirty="0">
                  <a:latin typeface="#9Slide03 AmpleSoft Bold" panose="02000000000000000000" pitchFamily="2" charset="0"/>
                </a:endParaRPr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5991C8C3-C6ED-6A24-4115-5A205232BF11}"/>
                </a:ext>
              </a:extLst>
            </p:cNvPr>
            <p:cNvCxnSpPr>
              <a:cxnSpLocks/>
            </p:cNvCxnSpPr>
            <p:nvPr/>
          </p:nvCxnSpPr>
          <p:spPr>
            <a:xfrm>
              <a:off x="1511350" y="1639431"/>
              <a:ext cx="1067569" cy="0"/>
            </a:xfrm>
            <a:prstGeom prst="straightConnector1">
              <a:avLst/>
            </a:prstGeom>
            <a:ln w="57150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B217AEAC-4261-1FCB-BFE4-776709B4E5C1}"/>
                </a:ext>
              </a:extLst>
            </p:cNvPr>
            <p:cNvSpPr txBox="1"/>
            <p:nvPr/>
          </p:nvSpPr>
          <p:spPr>
            <a:xfrm>
              <a:off x="1274169" y="1001421"/>
              <a:ext cx="1414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4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X 4</a:t>
              </a:r>
              <a:endParaRPr lang="en-US" sz="4000" dirty="0">
                <a:solidFill>
                  <a:schemeClr val="tx1"/>
                </a:solidFill>
                <a:latin typeface="#9Slide03 AmpleSoft Bold" panose="02000000000000000000" pitchFamily="2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1A7462F6-6B69-315E-0A87-B0EFE9A2AB6B}"/>
                </a:ext>
              </a:extLst>
            </p:cNvPr>
            <p:cNvGrpSpPr/>
            <p:nvPr/>
          </p:nvGrpSpPr>
          <p:grpSpPr>
            <a:xfrm>
              <a:off x="2341618" y="1034737"/>
              <a:ext cx="1276352" cy="1168539"/>
              <a:chOff x="2084446" y="-108841"/>
              <a:chExt cx="1276352" cy="1168539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6F4F831D-96DF-1294-768D-BBD42EFAF667}"/>
                  </a:ext>
                </a:extLst>
              </p:cNvPr>
              <p:cNvSpPr/>
              <p:nvPr/>
            </p:nvSpPr>
            <p:spPr>
              <a:xfrm>
                <a:off x="2300986" y="121152"/>
                <a:ext cx="830079" cy="6929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60844C9E-6DFA-5FE6-ACAB-71DF88DEF713}"/>
                  </a:ext>
                </a:extLst>
              </p:cNvPr>
              <p:cNvSpPr txBox="1"/>
              <p:nvPr/>
            </p:nvSpPr>
            <p:spPr>
              <a:xfrm>
                <a:off x="2084446" y="-108841"/>
                <a:ext cx="1276352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#9Slide03 AmpleSoft Bold" panose="02000000000000000000" pitchFamily="2" charset="0"/>
                  </a:rPr>
                  <a:t>16</a:t>
                </a:r>
                <a:endParaRPr lang="en-US" sz="4800" dirty="0">
                  <a:solidFill>
                    <a:sysClr val="windowText" lastClr="000000"/>
                  </a:solidFill>
                  <a:latin typeface="#9Slide03 AmpleSoft Bold" panose="02000000000000000000" pitchFamily="2" charset="0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89897DC1-5D47-6509-2E93-5F7B3E3CFE40}"/>
              </a:ext>
            </a:extLst>
          </p:cNvPr>
          <p:cNvGrpSpPr/>
          <p:nvPr/>
        </p:nvGrpSpPr>
        <p:grpSpPr>
          <a:xfrm>
            <a:off x="6386177" y="1265940"/>
            <a:ext cx="2861522" cy="1225524"/>
            <a:chOff x="749850" y="1001421"/>
            <a:chExt cx="2861522" cy="122552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C8D1B82B-0BDE-63A1-ED52-E081C781CDCF}"/>
                </a:ext>
              </a:extLst>
            </p:cNvPr>
            <p:cNvGrpSpPr/>
            <p:nvPr/>
          </p:nvGrpSpPr>
          <p:grpSpPr>
            <a:xfrm>
              <a:off x="749850" y="1058406"/>
              <a:ext cx="830079" cy="1168539"/>
              <a:chOff x="756404" y="1347908"/>
              <a:chExt cx="830079" cy="1168539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4C86043C-B308-E7DB-BFD8-DB6A764F48F2}"/>
                  </a:ext>
                </a:extLst>
              </p:cNvPr>
              <p:cNvSpPr/>
              <p:nvPr/>
            </p:nvSpPr>
            <p:spPr>
              <a:xfrm>
                <a:off x="824984" y="1585718"/>
                <a:ext cx="692920" cy="69292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8720570E-EF22-D4A2-460A-302A09A015CE}"/>
                  </a:ext>
                </a:extLst>
              </p:cNvPr>
              <p:cNvSpPr txBox="1"/>
              <p:nvPr/>
            </p:nvSpPr>
            <p:spPr>
              <a:xfrm>
                <a:off x="756404" y="1347908"/>
                <a:ext cx="83007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chemeClr val="tx1"/>
                    </a:solidFill>
                    <a:latin typeface="#9Slide03 AmpleSoft Bold" panose="02000000000000000000" pitchFamily="2" charset="0"/>
                  </a:rPr>
                  <a:t>4</a:t>
                </a:r>
                <a:endParaRPr lang="en-US" sz="4800" dirty="0">
                  <a:latin typeface="#9Slide03 AmpleSoft Bold" panose="02000000000000000000" pitchFamily="2" charset="0"/>
                </a:endParaRPr>
              </a:p>
            </p:txBody>
          </p:sp>
        </p:grp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DF0D5F67-5711-7CA2-6EC0-E0E390BB9007}"/>
                </a:ext>
              </a:extLst>
            </p:cNvPr>
            <p:cNvCxnSpPr>
              <a:cxnSpLocks/>
            </p:cNvCxnSpPr>
            <p:nvPr/>
          </p:nvCxnSpPr>
          <p:spPr>
            <a:xfrm>
              <a:off x="1511350" y="1639431"/>
              <a:ext cx="1067569" cy="0"/>
            </a:xfrm>
            <a:prstGeom prst="straightConnector1">
              <a:avLst/>
            </a:prstGeom>
            <a:ln w="57150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47017CE3-F452-199B-6BD5-5D5E8754B643}"/>
                </a:ext>
              </a:extLst>
            </p:cNvPr>
            <p:cNvSpPr txBox="1"/>
            <p:nvPr/>
          </p:nvSpPr>
          <p:spPr>
            <a:xfrm>
              <a:off x="1274169" y="1001421"/>
              <a:ext cx="1414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4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X 6</a:t>
              </a:r>
              <a:endParaRPr lang="en-US" sz="4000" dirty="0">
                <a:solidFill>
                  <a:schemeClr val="tx1"/>
                </a:solidFill>
                <a:latin typeface="#9Slide03 AmpleSoft Bold" panose="02000000000000000000" pitchFamily="2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2DAF2205-2057-E0F7-EAAE-15A8446BA476}"/>
                </a:ext>
              </a:extLst>
            </p:cNvPr>
            <p:cNvGrpSpPr/>
            <p:nvPr/>
          </p:nvGrpSpPr>
          <p:grpSpPr>
            <a:xfrm>
              <a:off x="2335020" y="1055161"/>
              <a:ext cx="1276352" cy="1168539"/>
              <a:chOff x="2077848" y="-88417"/>
              <a:chExt cx="1276352" cy="1168539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4B8BFC7C-1EB1-17D5-962B-09E415D54265}"/>
                  </a:ext>
                </a:extLst>
              </p:cNvPr>
              <p:cNvSpPr/>
              <p:nvPr/>
            </p:nvSpPr>
            <p:spPr>
              <a:xfrm>
                <a:off x="2300985" y="121152"/>
                <a:ext cx="830079" cy="6929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C88B7276-A1D6-4E9B-A5C7-D4CA58E676A7}"/>
                  </a:ext>
                </a:extLst>
              </p:cNvPr>
              <p:cNvSpPr txBox="1"/>
              <p:nvPr/>
            </p:nvSpPr>
            <p:spPr>
              <a:xfrm>
                <a:off x="2077848" y="-88417"/>
                <a:ext cx="1276352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#9Slide03 AmpleSoft Bold" panose="02000000000000000000" pitchFamily="2" charset="0"/>
                  </a:rPr>
                  <a:t>24</a:t>
                </a:r>
                <a:endParaRPr lang="en-US" sz="4800" dirty="0">
                  <a:solidFill>
                    <a:sysClr val="windowText" lastClr="000000"/>
                  </a:solidFill>
                  <a:latin typeface="#9Slide03 AmpleSoft Bold" panose="02000000000000000000" pitchFamily="2" charset="0"/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C60F9646-0989-48A7-6E78-3787BB8A2922}"/>
              </a:ext>
            </a:extLst>
          </p:cNvPr>
          <p:cNvGrpSpPr/>
          <p:nvPr/>
        </p:nvGrpSpPr>
        <p:grpSpPr>
          <a:xfrm>
            <a:off x="3027891" y="2435052"/>
            <a:ext cx="3145780" cy="1276207"/>
            <a:chOff x="318128" y="1001421"/>
            <a:chExt cx="3145780" cy="127620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5A40A110-392C-C553-7014-BFA77241BA12}"/>
                </a:ext>
              </a:extLst>
            </p:cNvPr>
            <p:cNvGrpSpPr/>
            <p:nvPr/>
          </p:nvGrpSpPr>
          <p:grpSpPr>
            <a:xfrm>
              <a:off x="318128" y="1109089"/>
              <a:ext cx="1613624" cy="1168539"/>
              <a:chOff x="324682" y="1398591"/>
              <a:chExt cx="1613624" cy="1168539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B34341C8-E666-B54E-C41B-1FEB873BB981}"/>
                  </a:ext>
                </a:extLst>
              </p:cNvPr>
              <p:cNvSpPr/>
              <p:nvPr/>
            </p:nvSpPr>
            <p:spPr>
              <a:xfrm>
                <a:off x="687825" y="1585718"/>
                <a:ext cx="830079" cy="6929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F547E65B-38F5-BB0D-0778-C0020573F4E3}"/>
                  </a:ext>
                </a:extLst>
              </p:cNvPr>
              <p:cNvSpPr txBox="1"/>
              <p:nvPr/>
            </p:nvSpPr>
            <p:spPr>
              <a:xfrm>
                <a:off x="324682" y="1398591"/>
                <a:ext cx="1613624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4800" dirty="0" smtClean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chemeClr val="tx1"/>
                    </a:solidFill>
                    <a:latin typeface="#9Slide03 AmpleSoft Bold" panose="02000000000000000000" pitchFamily="2" charset="0"/>
                  </a:rPr>
                  <a:t>16</a:t>
                </a:r>
                <a:endParaRPr lang="en-US" sz="4800" dirty="0">
                  <a:latin typeface="#9Slide03 AmpleSoft Bold" panose="02000000000000000000" pitchFamily="2" charset="0"/>
                </a:endParaRPr>
              </a:p>
            </p:txBody>
          </p: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xmlns="" id="{0675E329-0FD0-CA1A-8F9A-435F052FCAA4}"/>
                </a:ext>
              </a:extLst>
            </p:cNvPr>
            <p:cNvCxnSpPr>
              <a:cxnSpLocks/>
            </p:cNvCxnSpPr>
            <p:nvPr/>
          </p:nvCxnSpPr>
          <p:spPr>
            <a:xfrm>
              <a:off x="1511350" y="1639431"/>
              <a:ext cx="1067569" cy="0"/>
            </a:xfrm>
            <a:prstGeom prst="straightConnector1">
              <a:avLst/>
            </a:prstGeom>
            <a:ln w="57150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D2A7E8CF-AF3A-2257-F8BC-FBB573940259}"/>
                </a:ext>
              </a:extLst>
            </p:cNvPr>
            <p:cNvSpPr txBox="1"/>
            <p:nvPr/>
          </p:nvSpPr>
          <p:spPr>
            <a:xfrm>
              <a:off x="1274169" y="1001421"/>
              <a:ext cx="1414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4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: </a:t>
              </a:r>
              <a:r>
                <a:rPr lang="vi-VN" sz="4000" dirty="0" smtClean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4</a:t>
              </a:r>
              <a:endParaRPr lang="en-US" sz="4000" dirty="0">
                <a:solidFill>
                  <a:schemeClr val="tx1"/>
                </a:solidFill>
                <a:latin typeface="#9Slide03 AmpleSoft Bold" panose="02000000000000000000" pitchFamily="2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2B494E33-A67B-D77A-690F-010CA4519EC7}"/>
                </a:ext>
              </a:extLst>
            </p:cNvPr>
            <p:cNvGrpSpPr/>
            <p:nvPr/>
          </p:nvGrpSpPr>
          <p:grpSpPr>
            <a:xfrm>
              <a:off x="2633829" y="1083697"/>
              <a:ext cx="830079" cy="1168539"/>
              <a:chOff x="2376657" y="-59881"/>
              <a:chExt cx="830079" cy="1168539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675DC099-B453-8FD9-D251-E840F41B2CC5}"/>
                  </a:ext>
                </a:extLst>
              </p:cNvPr>
              <p:cNvSpPr/>
              <p:nvPr/>
            </p:nvSpPr>
            <p:spPr>
              <a:xfrm>
                <a:off x="2400667" y="106184"/>
                <a:ext cx="782061" cy="8280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34AF5D42-F050-2258-1ABB-0AB361A8B233}"/>
                  </a:ext>
                </a:extLst>
              </p:cNvPr>
              <p:cNvSpPr txBox="1"/>
              <p:nvPr/>
            </p:nvSpPr>
            <p:spPr>
              <a:xfrm>
                <a:off x="2376657" y="-59881"/>
                <a:ext cx="83007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#9Slide03 AmpleSoft Bold" panose="02000000000000000000" pitchFamily="2" charset="0"/>
                  </a:rPr>
                  <a:t>4</a:t>
                </a:r>
                <a:endParaRPr lang="en-US" sz="4800" dirty="0">
                  <a:solidFill>
                    <a:sysClr val="windowText" lastClr="000000"/>
                  </a:solidFill>
                  <a:latin typeface="#9Slide03 AmpleSoft Bold" panose="02000000000000000000" pitchFamily="2" charset="0"/>
                </a:endParaRPr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F30CF03D-D10E-7615-7572-3C0480198B0C}"/>
              </a:ext>
            </a:extLst>
          </p:cNvPr>
          <p:cNvGrpSpPr/>
          <p:nvPr/>
        </p:nvGrpSpPr>
        <p:grpSpPr>
          <a:xfrm>
            <a:off x="-225199" y="2450956"/>
            <a:ext cx="3145780" cy="1276207"/>
            <a:chOff x="318128" y="1001421"/>
            <a:chExt cx="3145780" cy="1276207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B2416B01-FB5C-E3E6-F34B-A1F2A7CFBDFB}"/>
                </a:ext>
              </a:extLst>
            </p:cNvPr>
            <p:cNvGrpSpPr/>
            <p:nvPr/>
          </p:nvGrpSpPr>
          <p:grpSpPr>
            <a:xfrm>
              <a:off x="318128" y="1109089"/>
              <a:ext cx="1613624" cy="1168539"/>
              <a:chOff x="324682" y="1398591"/>
              <a:chExt cx="1613624" cy="1168539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xmlns="" id="{E357FBB4-FEFF-00A4-CCD4-F1E1E151DEB2}"/>
                  </a:ext>
                </a:extLst>
              </p:cNvPr>
              <p:cNvSpPr/>
              <p:nvPr/>
            </p:nvSpPr>
            <p:spPr>
              <a:xfrm>
                <a:off x="687825" y="1585718"/>
                <a:ext cx="830079" cy="6929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xmlns="" id="{24226485-DA84-2D4C-BA8D-DC6F28281E8C}"/>
                  </a:ext>
                </a:extLst>
              </p:cNvPr>
              <p:cNvSpPr txBox="1"/>
              <p:nvPr/>
            </p:nvSpPr>
            <p:spPr>
              <a:xfrm>
                <a:off x="324682" y="1398591"/>
                <a:ext cx="1613624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chemeClr val="tx1"/>
                    </a:solidFill>
                    <a:latin typeface="#9Slide03 AmpleSoft Bold" panose="02000000000000000000" pitchFamily="2" charset="0"/>
                  </a:rPr>
                  <a:t>20</a:t>
                </a:r>
                <a:endParaRPr lang="en-US" sz="4800" dirty="0">
                  <a:latin typeface="#9Slide03 AmpleSoft Bold" panose="02000000000000000000" pitchFamily="2" charset="0"/>
                </a:endParaRPr>
              </a:p>
            </p:txBody>
          </p:sp>
        </p:grp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xmlns="" id="{621E6D7B-A728-E3BB-16DD-F18F79336E6A}"/>
                </a:ext>
              </a:extLst>
            </p:cNvPr>
            <p:cNvCxnSpPr>
              <a:cxnSpLocks/>
            </p:cNvCxnSpPr>
            <p:nvPr/>
          </p:nvCxnSpPr>
          <p:spPr>
            <a:xfrm>
              <a:off x="1511350" y="1639431"/>
              <a:ext cx="1067569" cy="0"/>
            </a:xfrm>
            <a:prstGeom prst="straightConnector1">
              <a:avLst/>
            </a:prstGeom>
            <a:ln w="57150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B921376C-07AA-CC5C-836B-2AAAEC017742}"/>
                </a:ext>
              </a:extLst>
            </p:cNvPr>
            <p:cNvSpPr txBox="1"/>
            <p:nvPr/>
          </p:nvSpPr>
          <p:spPr>
            <a:xfrm>
              <a:off x="1274169" y="1001421"/>
              <a:ext cx="1414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4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: </a:t>
              </a:r>
              <a:r>
                <a:rPr lang="vi-VN" sz="4000" dirty="0" smtClean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4</a:t>
              </a:r>
              <a:endParaRPr lang="en-US" sz="4000" dirty="0">
                <a:solidFill>
                  <a:schemeClr val="tx1"/>
                </a:solidFill>
                <a:latin typeface="#9Slide03 AmpleSoft Bold" panose="02000000000000000000" pitchFamily="2" charset="0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D7BF3E03-1AE7-7B18-A024-479C91D1FB32}"/>
                </a:ext>
              </a:extLst>
            </p:cNvPr>
            <p:cNvGrpSpPr/>
            <p:nvPr/>
          </p:nvGrpSpPr>
          <p:grpSpPr>
            <a:xfrm>
              <a:off x="2633829" y="1083697"/>
              <a:ext cx="830079" cy="1168539"/>
              <a:chOff x="2376657" y="-59881"/>
              <a:chExt cx="830079" cy="1168539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xmlns="" id="{BEBB43B6-5FAD-3404-A3EB-9D16AD8BE1CA}"/>
                  </a:ext>
                </a:extLst>
              </p:cNvPr>
              <p:cNvSpPr/>
              <p:nvPr/>
            </p:nvSpPr>
            <p:spPr>
              <a:xfrm>
                <a:off x="2400667" y="106184"/>
                <a:ext cx="782061" cy="8280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xmlns="" id="{A9446371-B41E-5EC1-EED4-D9131FF981EC}"/>
                  </a:ext>
                </a:extLst>
              </p:cNvPr>
              <p:cNvSpPr txBox="1"/>
              <p:nvPr/>
            </p:nvSpPr>
            <p:spPr>
              <a:xfrm>
                <a:off x="2376657" y="-59881"/>
                <a:ext cx="83007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#9Slide03 AmpleSoft Bold" panose="02000000000000000000" pitchFamily="2" charset="0"/>
                  </a:rPr>
                  <a:t>4</a:t>
                </a:r>
                <a:endParaRPr lang="en-US" sz="4800" dirty="0">
                  <a:solidFill>
                    <a:sysClr val="windowText" lastClr="000000"/>
                  </a:solidFill>
                  <a:latin typeface="#9Slide03 AmpleSoft Bold" panose="02000000000000000000" pitchFamily="2" charset="0"/>
                </a:endParaRPr>
              </a:p>
            </p:txBody>
          </p: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836CF3D3-60B8-7CBC-5ACB-FDA3BBF00FDD}"/>
              </a:ext>
            </a:extLst>
          </p:cNvPr>
          <p:cNvGrpSpPr/>
          <p:nvPr/>
        </p:nvGrpSpPr>
        <p:grpSpPr>
          <a:xfrm>
            <a:off x="6027221" y="2383796"/>
            <a:ext cx="3145780" cy="1276207"/>
            <a:chOff x="318128" y="1001421"/>
            <a:chExt cx="3145780" cy="1276207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226D6246-7BBD-2530-9740-89ED1FAC2447}"/>
                </a:ext>
              </a:extLst>
            </p:cNvPr>
            <p:cNvGrpSpPr/>
            <p:nvPr/>
          </p:nvGrpSpPr>
          <p:grpSpPr>
            <a:xfrm>
              <a:off x="318128" y="1109089"/>
              <a:ext cx="1613624" cy="1168539"/>
              <a:chOff x="324682" y="1398591"/>
              <a:chExt cx="1613624" cy="1168539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xmlns="" id="{52D54047-487D-66EC-64E8-580E2D1E9726}"/>
                  </a:ext>
                </a:extLst>
              </p:cNvPr>
              <p:cNvSpPr/>
              <p:nvPr/>
            </p:nvSpPr>
            <p:spPr>
              <a:xfrm>
                <a:off x="687825" y="1585718"/>
                <a:ext cx="830079" cy="6929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xmlns="" id="{BD7D1729-E830-C24A-18A8-547F15F7009C}"/>
                  </a:ext>
                </a:extLst>
              </p:cNvPr>
              <p:cNvSpPr txBox="1"/>
              <p:nvPr/>
            </p:nvSpPr>
            <p:spPr>
              <a:xfrm>
                <a:off x="324682" y="1398591"/>
                <a:ext cx="1613624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4800" dirty="0" smtClean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chemeClr val="tx1"/>
                    </a:solidFill>
                    <a:latin typeface="#9Slide03 AmpleSoft Bold" panose="02000000000000000000" pitchFamily="2" charset="0"/>
                  </a:rPr>
                  <a:t>24</a:t>
                </a:r>
                <a:endParaRPr lang="en-US" sz="4800" dirty="0">
                  <a:latin typeface="#9Slide03 AmpleSoft Bold" panose="02000000000000000000" pitchFamily="2" charset="0"/>
                </a:endParaRPr>
              </a:p>
            </p:txBody>
          </p:sp>
        </p:grp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xmlns="" id="{6E5B86D7-14A9-3ECB-D40C-B4067369FAAE}"/>
                </a:ext>
              </a:extLst>
            </p:cNvPr>
            <p:cNvCxnSpPr>
              <a:cxnSpLocks/>
            </p:cNvCxnSpPr>
            <p:nvPr/>
          </p:nvCxnSpPr>
          <p:spPr>
            <a:xfrm>
              <a:off x="1511350" y="1639431"/>
              <a:ext cx="1067569" cy="0"/>
            </a:xfrm>
            <a:prstGeom prst="straightConnector1">
              <a:avLst/>
            </a:prstGeom>
            <a:ln w="57150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2F92EB37-DB53-6106-898A-FE9AB4A6E67A}"/>
                </a:ext>
              </a:extLst>
            </p:cNvPr>
            <p:cNvSpPr txBox="1"/>
            <p:nvPr/>
          </p:nvSpPr>
          <p:spPr>
            <a:xfrm>
              <a:off x="1274169" y="1001421"/>
              <a:ext cx="1414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4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: </a:t>
              </a:r>
              <a:r>
                <a:rPr lang="vi-VN" sz="4000" dirty="0" smtClean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4</a:t>
              </a:r>
              <a:endParaRPr lang="en-US" sz="4000" dirty="0">
                <a:solidFill>
                  <a:schemeClr val="tx1"/>
                </a:solidFill>
                <a:latin typeface="#9Slide03 AmpleSoft Bold" panose="02000000000000000000" pitchFamily="2" charset="0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4780AB18-B7C0-7E1E-88F3-5E75890205F4}"/>
                </a:ext>
              </a:extLst>
            </p:cNvPr>
            <p:cNvGrpSpPr/>
            <p:nvPr/>
          </p:nvGrpSpPr>
          <p:grpSpPr>
            <a:xfrm>
              <a:off x="2633829" y="1083697"/>
              <a:ext cx="830079" cy="1168539"/>
              <a:chOff x="2376657" y="-59881"/>
              <a:chExt cx="830079" cy="1168539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xmlns="" id="{DC07A3D1-0D0C-2132-B398-2915C0156D33}"/>
                  </a:ext>
                </a:extLst>
              </p:cNvPr>
              <p:cNvSpPr/>
              <p:nvPr/>
            </p:nvSpPr>
            <p:spPr>
              <a:xfrm>
                <a:off x="2400667" y="106184"/>
                <a:ext cx="782061" cy="8280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45BD3917-0004-2B6F-5695-F9E38F1DD2A8}"/>
                  </a:ext>
                </a:extLst>
              </p:cNvPr>
              <p:cNvSpPr txBox="1"/>
              <p:nvPr/>
            </p:nvSpPr>
            <p:spPr>
              <a:xfrm>
                <a:off x="2376657" y="-59881"/>
                <a:ext cx="83007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#9Slide03 AmpleSoft Bold" panose="02000000000000000000" pitchFamily="2" charset="0"/>
                  </a:rPr>
                  <a:t>4</a:t>
                </a:r>
                <a:endParaRPr lang="en-US" sz="4800" dirty="0">
                  <a:solidFill>
                    <a:sysClr val="windowText" lastClr="000000"/>
                  </a:solidFill>
                  <a:latin typeface="#9Slide03 AmpleSoft Bold" panose="02000000000000000000" pitchFamily="2" charset="0"/>
                </a:endParaRPr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858296D3-0873-B3BA-93FE-B6C91F472C57}"/>
              </a:ext>
            </a:extLst>
          </p:cNvPr>
          <p:cNvSpPr txBox="1"/>
          <p:nvPr/>
        </p:nvSpPr>
        <p:spPr>
          <a:xfrm>
            <a:off x="-96172" y="1048683"/>
            <a:ext cx="1067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a)</a:t>
            </a:r>
            <a:endParaRPr lang="en-US" sz="360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45456A9F-6347-C7BD-A08E-22774C4D295F}"/>
              </a:ext>
            </a:extLst>
          </p:cNvPr>
          <p:cNvSpPr txBox="1"/>
          <p:nvPr/>
        </p:nvSpPr>
        <p:spPr>
          <a:xfrm>
            <a:off x="2928010" y="1048683"/>
            <a:ext cx="1067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b)</a:t>
            </a:r>
            <a:endParaRPr lang="en-US" sz="360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A533D9E5-EE38-AF8A-999C-90EB2FAF21BA}"/>
              </a:ext>
            </a:extLst>
          </p:cNvPr>
          <p:cNvSpPr txBox="1"/>
          <p:nvPr/>
        </p:nvSpPr>
        <p:spPr>
          <a:xfrm>
            <a:off x="6010542" y="946439"/>
            <a:ext cx="1067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c)</a:t>
            </a:r>
            <a:endParaRPr lang="en-US" sz="360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2739D302-585F-198F-3951-9D53391B2065}"/>
              </a:ext>
            </a:extLst>
          </p:cNvPr>
          <p:cNvSpPr/>
          <p:nvPr/>
        </p:nvSpPr>
        <p:spPr>
          <a:xfrm>
            <a:off x="2064146" y="1693536"/>
            <a:ext cx="703462" cy="583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3F7B4C6B-AE3F-1D0C-5219-F07613459C5B}"/>
              </a:ext>
            </a:extLst>
          </p:cNvPr>
          <p:cNvSpPr/>
          <p:nvPr/>
        </p:nvSpPr>
        <p:spPr>
          <a:xfrm>
            <a:off x="5245958" y="1634942"/>
            <a:ext cx="615402" cy="591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BDC09E05-EC63-1EF2-9574-B890186AAF25}"/>
              </a:ext>
            </a:extLst>
          </p:cNvPr>
          <p:cNvSpPr/>
          <p:nvPr/>
        </p:nvSpPr>
        <p:spPr>
          <a:xfrm>
            <a:off x="8233511" y="1619967"/>
            <a:ext cx="702155" cy="591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xmlns="" id="{200268A5-EE81-4504-D4AF-F0EF98C7E71C}"/>
              </a:ext>
            </a:extLst>
          </p:cNvPr>
          <p:cNvSpPr/>
          <p:nvPr/>
        </p:nvSpPr>
        <p:spPr>
          <a:xfrm>
            <a:off x="2319600" y="2839177"/>
            <a:ext cx="513363" cy="5609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xmlns="" id="{B5C801FB-3BDD-A57D-867C-637FAD4147CE}"/>
              </a:ext>
            </a:extLst>
          </p:cNvPr>
          <p:cNvSpPr/>
          <p:nvPr/>
        </p:nvSpPr>
        <p:spPr>
          <a:xfrm>
            <a:off x="5597556" y="2816929"/>
            <a:ext cx="513363" cy="5609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xmlns="" id="{0142A343-060A-46A9-4677-887F20F2054C}"/>
              </a:ext>
            </a:extLst>
          </p:cNvPr>
          <p:cNvSpPr/>
          <p:nvPr/>
        </p:nvSpPr>
        <p:spPr>
          <a:xfrm>
            <a:off x="8565848" y="2792570"/>
            <a:ext cx="513363" cy="5609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20" name="Speech Bubble: Rectangle with Corners Rounded 119">
            <a:extLst>
              <a:ext uri="{FF2B5EF4-FFF2-40B4-BE49-F238E27FC236}">
                <a16:creationId xmlns:a16="http://schemas.microsoft.com/office/drawing/2014/main" xmlns="" id="{CDFDCCFE-E2E7-50A9-9725-8921B7DD351C}"/>
              </a:ext>
            </a:extLst>
          </p:cNvPr>
          <p:cNvSpPr/>
          <p:nvPr/>
        </p:nvSpPr>
        <p:spPr>
          <a:xfrm>
            <a:off x="3195660" y="3729692"/>
            <a:ext cx="4738474" cy="1286808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cùng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nhau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trồng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rgbClr val="00B050"/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Cải</a:t>
            </a:r>
            <a:r>
              <a:rPr lang="en-US" sz="3600" dirty="0">
                <a:ln>
                  <a:solidFill>
                    <a:srgbClr val="00B050"/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 </a:t>
            </a:r>
            <a:r>
              <a:rPr lang="en-US" sz="3600" dirty="0" err="1">
                <a:ln>
                  <a:solidFill>
                    <a:srgbClr val="00B050"/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Vui</a:t>
            </a:r>
            <a:r>
              <a:rPr lang="en-US" sz="3600" dirty="0">
                <a:ln>
                  <a:solidFill>
                    <a:srgbClr val="00B050"/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 </a:t>
            </a:r>
            <a:r>
              <a:rPr lang="en-US" sz="3600" dirty="0" err="1">
                <a:ln>
                  <a:solidFill>
                    <a:srgbClr val="00B050"/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Vẻ</a:t>
            </a:r>
            <a:r>
              <a:rPr lang="en-US" sz="3600" dirty="0">
                <a:ln>
                  <a:solidFill>
                    <a:srgbClr val="00B050"/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nhé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76961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2256209" y="2907514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15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2255543" y="4029975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2255543" y="1793394"/>
            <a:ext cx="41960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20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4 x 5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470782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636019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470782" y="3969879"/>
            <a:ext cx="1095448" cy="973905"/>
          </a:xfrm>
          <a:prstGeom prst="rect">
            <a:avLst/>
          </a:prstGeom>
        </p:spPr>
      </p:pic>
      <p:pic>
        <p:nvPicPr>
          <p:cNvPr id="11" name="Google Shape;1016;p48">
            <a:extLst>
              <a:ext uri="{FF2B5EF4-FFF2-40B4-BE49-F238E27FC236}">
                <a16:creationId xmlns:a16="http://schemas.microsoft.com/office/drawing/2014/main" xmlns="" id="{40849D9B-B20D-DB72-EBB4-908C0BA03B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0736" y="961713"/>
            <a:ext cx="3432140" cy="32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4;p30">
            <a:extLst>
              <a:ext uri="{FF2B5EF4-FFF2-40B4-BE49-F238E27FC236}">
                <a16:creationId xmlns:a16="http://schemas.microsoft.com/office/drawing/2014/main" xmlns="" id="{54122451-98E1-8A27-B425-DDBF557093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4944" y="3190827"/>
            <a:ext cx="2125171" cy="12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11;p48">
            <a:extLst>
              <a:ext uri="{FF2B5EF4-FFF2-40B4-BE49-F238E27FC236}">
                <a16:creationId xmlns:a16="http://schemas.microsoft.com/office/drawing/2014/main" xmlns="" id="{99987E2C-F257-3BC4-BD47-70DE5544825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600210" y="1442181"/>
            <a:ext cx="1544612" cy="141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p9">
            <a:extLst>
              <a:ext uri="{FF2B5EF4-FFF2-40B4-BE49-F238E27FC236}">
                <a16:creationId xmlns:a16="http://schemas.microsoft.com/office/drawing/2014/main" xmlns="" id="{2E740E32-B8F5-A8C6-5A1C-78752325945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327723" y="405578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xmlns="" id="{411CD1CB-11BC-499F-3412-A775CD4A83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241643" y="43270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6;p9">
            <a:extLst>
              <a:ext uri="{FF2B5EF4-FFF2-40B4-BE49-F238E27FC236}">
                <a16:creationId xmlns:a16="http://schemas.microsoft.com/office/drawing/2014/main" xmlns="" id="{CFF01C70-DDEE-A037-3B1F-09495329F5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30744" y="36232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xmlns="" id="{44AD0254-7D23-B528-1CF0-F08A04FF272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908797" y="347343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xmlns="" id="{96353764-A257-909B-F36F-A1CD79B592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709265" y="393352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4;p30">
            <a:extLst>
              <a:ext uri="{FF2B5EF4-FFF2-40B4-BE49-F238E27FC236}">
                <a16:creationId xmlns:a16="http://schemas.microsoft.com/office/drawing/2014/main" xmlns="" id="{240622A7-022D-DFF7-FBBE-BCDDC48502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607" y="3615677"/>
            <a:ext cx="2440300" cy="173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91E90B-4A26-E891-4811-6FD534E1C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00" b="92600" l="9417" r="42000">
                        <a14:foregroundMark x1="23458" y1="50850" x2="25292" y2="50850"/>
                        <a14:foregroundMark x1="21625" y1="51600" x2="22000" y2="49400"/>
                        <a14:foregroundMark x1="22000" y1="92600" x2="25708" y2="92600"/>
                      </a14:backgroundRemoval>
                    </a14:imgEffect>
                  </a14:imgLayer>
                </a14:imgProps>
              </a:ext>
            </a:extLst>
          </a:blip>
          <a:srcRect l="5350" t="45432" r="53909" b="3883"/>
          <a:stretch/>
        </p:blipFill>
        <p:spPr>
          <a:xfrm>
            <a:off x="7179816" y="3092899"/>
            <a:ext cx="1857521" cy="1925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56D88BB-CD6D-1A8B-9FE2-936F7E322F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6958853" y="3063381"/>
            <a:ext cx="973905" cy="973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B71A17C-49FF-173B-AFF4-159B29BDB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30347" y="2785351"/>
            <a:ext cx="752654" cy="752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7688AE-8CB1-4DD6-195F-D8E11FF41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05461" y="3407596"/>
            <a:ext cx="752654" cy="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2256209" y="2907514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5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2255543" y="4029975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3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2255543" y="1793394"/>
            <a:ext cx="41960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20 : </a:t>
            </a:r>
            <a:r>
              <a:rPr lang="en-US" sz="6600" dirty="0" smtClean="0">
                <a:latin typeface="#9Slide03 AmpleSoft Bold" panose="02000000000000000000" pitchFamily="2" charset="0"/>
              </a:rPr>
              <a:t>4 </a:t>
            </a:r>
            <a:r>
              <a:rPr lang="en-US" sz="6600" dirty="0">
                <a:latin typeface="#9Slide03 AmpleSoft Bold" panose="02000000000000000000" pitchFamily="2" charset="0"/>
              </a:rPr>
              <a:t>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470782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636019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470782" y="3969879"/>
            <a:ext cx="1095448" cy="973905"/>
          </a:xfrm>
          <a:prstGeom prst="rect">
            <a:avLst/>
          </a:prstGeom>
        </p:spPr>
      </p:pic>
      <p:pic>
        <p:nvPicPr>
          <p:cNvPr id="11" name="Google Shape;1016;p48">
            <a:extLst>
              <a:ext uri="{FF2B5EF4-FFF2-40B4-BE49-F238E27FC236}">
                <a16:creationId xmlns:a16="http://schemas.microsoft.com/office/drawing/2014/main" xmlns="" id="{40849D9B-B20D-DB72-EBB4-908C0BA03B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0736" y="961713"/>
            <a:ext cx="3432140" cy="32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4;p30">
            <a:extLst>
              <a:ext uri="{FF2B5EF4-FFF2-40B4-BE49-F238E27FC236}">
                <a16:creationId xmlns:a16="http://schemas.microsoft.com/office/drawing/2014/main" xmlns="" id="{54122451-98E1-8A27-B425-DDBF557093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4944" y="3190827"/>
            <a:ext cx="2125171" cy="12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11;p48">
            <a:extLst>
              <a:ext uri="{FF2B5EF4-FFF2-40B4-BE49-F238E27FC236}">
                <a16:creationId xmlns:a16="http://schemas.microsoft.com/office/drawing/2014/main" xmlns="" id="{99987E2C-F257-3BC4-BD47-70DE5544825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600210" y="1442181"/>
            <a:ext cx="1544612" cy="141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p9">
            <a:extLst>
              <a:ext uri="{FF2B5EF4-FFF2-40B4-BE49-F238E27FC236}">
                <a16:creationId xmlns:a16="http://schemas.microsoft.com/office/drawing/2014/main" xmlns="" id="{2E740E32-B8F5-A8C6-5A1C-78752325945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327723" y="405578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xmlns="" id="{411CD1CB-11BC-499F-3412-A775CD4A83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241643" y="43270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6;p9">
            <a:extLst>
              <a:ext uri="{FF2B5EF4-FFF2-40B4-BE49-F238E27FC236}">
                <a16:creationId xmlns:a16="http://schemas.microsoft.com/office/drawing/2014/main" xmlns="" id="{CFF01C70-DDEE-A037-3B1F-09495329F5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30744" y="36232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xmlns="" id="{44AD0254-7D23-B528-1CF0-F08A04FF272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908797" y="347343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xmlns="" id="{96353764-A257-909B-F36F-A1CD79B592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709265" y="393352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4;p30">
            <a:extLst>
              <a:ext uri="{FF2B5EF4-FFF2-40B4-BE49-F238E27FC236}">
                <a16:creationId xmlns:a16="http://schemas.microsoft.com/office/drawing/2014/main" xmlns="" id="{240622A7-022D-DFF7-FBBE-BCDDC48502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607" y="3615677"/>
            <a:ext cx="2440300" cy="173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91E90B-4A26-E891-4811-6FD534E1C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00" b="92600" l="9417" r="42000">
                        <a14:foregroundMark x1="23458" y1="50850" x2="25292" y2="50850"/>
                        <a14:foregroundMark x1="21625" y1="51600" x2="22000" y2="49400"/>
                        <a14:foregroundMark x1="22000" y1="92600" x2="25708" y2="92600"/>
                      </a14:backgroundRemoval>
                    </a14:imgEffect>
                  </a14:imgLayer>
                </a14:imgProps>
              </a:ext>
            </a:extLst>
          </a:blip>
          <a:srcRect l="5350" t="45432" r="53909" b="3883"/>
          <a:stretch/>
        </p:blipFill>
        <p:spPr>
          <a:xfrm>
            <a:off x="7179816" y="3092899"/>
            <a:ext cx="1857521" cy="1925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56D88BB-CD6D-1A8B-9FE2-936F7E322F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6958853" y="3063381"/>
            <a:ext cx="973905" cy="973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B71A17C-49FF-173B-AFF4-159B29BDB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30347" y="2785351"/>
            <a:ext cx="752654" cy="752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7688AE-8CB1-4DD6-195F-D8E11FF41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05461" y="3407596"/>
            <a:ext cx="752654" cy="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2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E0B02FE-2D11-2D1F-B613-44A9E7686E03}"/>
              </a:ext>
            </a:extLst>
          </p:cNvPr>
          <p:cNvSpPr/>
          <p:nvPr/>
        </p:nvSpPr>
        <p:spPr>
          <a:xfrm>
            <a:off x="174644" y="351044"/>
            <a:ext cx="8863218" cy="4709502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43" name="Google Shape;643;p29"/>
          <p:cNvSpPr txBox="1">
            <a:spLocks noGrp="1"/>
          </p:cNvSpPr>
          <p:nvPr>
            <p:ph type="title"/>
          </p:nvPr>
        </p:nvSpPr>
        <p:spPr>
          <a:xfrm rot="1973">
            <a:off x="349792" y="883945"/>
            <a:ext cx="10452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>
                    <a:lumMod val="10000"/>
                  </a:schemeClr>
                </a:solidFill>
              </a:rPr>
              <a:t>01</a:t>
            </a:r>
            <a:endParaRPr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44" name="Google Shape;644;p29"/>
          <p:cNvSpPr txBox="1">
            <a:spLocks noGrp="1"/>
          </p:cNvSpPr>
          <p:nvPr>
            <p:ph type="title" idx="2"/>
          </p:nvPr>
        </p:nvSpPr>
        <p:spPr>
          <a:xfrm>
            <a:off x="1011334" y="822502"/>
            <a:ext cx="1659147" cy="4893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#9Slide07 FS North Land Sans" panose="00000500000000000000" pitchFamily="2" charset="0"/>
              </a:rPr>
              <a:t>NL ĐẶC THÙ</a:t>
            </a:r>
            <a:endParaRPr sz="1800" dirty="0">
              <a:solidFill>
                <a:schemeClr val="bg1">
                  <a:lumMod val="10000"/>
                </a:schemeClr>
              </a:solidFill>
              <a:latin typeface="#9Slide07 FS North Land Sans" panose="00000500000000000000" pitchFamily="2" charset="0"/>
            </a:endParaRPr>
          </a:p>
        </p:txBody>
      </p:sp>
      <p:sp>
        <p:nvSpPr>
          <p:cNvPr id="645" name="Google Shape;645;p29"/>
          <p:cNvSpPr txBox="1">
            <a:spLocks noGrp="1"/>
          </p:cNvSpPr>
          <p:nvPr>
            <p:ph type="subTitle" idx="1"/>
          </p:nvPr>
        </p:nvSpPr>
        <p:spPr>
          <a:xfrm>
            <a:off x="174644" y="1253845"/>
            <a:ext cx="3944493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Hình thành được bảng chia 4</a:t>
            </a:r>
            <a:endParaRPr lang="en-US" sz="1600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Vận dụng được vào tính nhẩm, giải bài tập, bài toán thực tế liên quan đến bảng nhân 4 và bảng chia 4.</a:t>
            </a:r>
            <a:endParaRPr lang="en-US" sz="1600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Phát triển năng lực lập luận, tư duy toán học, năng lực giao tiếp toán học, giải quyết vấn đề...</a:t>
            </a:r>
            <a:endParaRPr lang="en-US" sz="1600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title" idx="15"/>
          </p:nvPr>
        </p:nvSpPr>
        <p:spPr>
          <a:xfrm>
            <a:off x="3213639" y="-37794"/>
            <a:ext cx="2636058" cy="6550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7 FS North Land Sans" panose="00000500000000000000" pitchFamily="2" charset="0"/>
              </a:rPr>
              <a:t>YÊU CẦU</a:t>
            </a:r>
            <a:endParaRPr sz="3600" dirty="0">
              <a:latin typeface="#9Slide07 FS North Land Sans" panose="00000500000000000000" pitchFamily="2" charset="0"/>
            </a:endParaRPr>
          </a:p>
        </p:txBody>
      </p:sp>
      <p:sp>
        <p:nvSpPr>
          <p:cNvPr id="647" name="Google Shape;647;p29"/>
          <p:cNvSpPr txBox="1">
            <a:spLocks noGrp="1"/>
          </p:cNvSpPr>
          <p:nvPr>
            <p:ph type="title" idx="3"/>
          </p:nvPr>
        </p:nvSpPr>
        <p:spPr>
          <a:xfrm rot="1973">
            <a:off x="174809" y="3347985"/>
            <a:ext cx="10452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>
                    <a:lumMod val="10000"/>
                  </a:schemeClr>
                </a:solidFill>
              </a:rPr>
              <a:t>03</a:t>
            </a:r>
            <a:endParaRPr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48" name="Google Shape;648;p29"/>
          <p:cNvSpPr txBox="1">
            <a:spLocks noGrp="1"/>
          </p:cNvSpPr>
          <p:nvPr>
            <p:ph type="title" idx="4"/>
          </p:nvPr>
        </p:nvSpPr>
        <p:spPr>
          <a:xfrm>
            <a:off x="924294" y="3347686"/>
            <a:ext cx="1566342" cy="4893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7 FS North Land Sans" panose="00000500000000000000" pitchFamily="2" charset="0"/>
              </a:rPr>
              <a:t>PHẨM CHẤT</a:t>
            </a:r>
            <a:endParaRPr sz="1800" dirty="0">
              <a:solidFill>
                <a:schemeClr val="bg1">
                  <a:lumMod val="10000"/>
                </a:schemeClr>
              </a:solidFill>
              <a:latin typeface="#9Slide07 FS North Land Sans" panose="00000500000000000000" pitchFamily="2" charset="0"/>
            </a:endParaRPr>
          </a:p>
        </p:txBody>
      </p:sp>
      <p:sp>
        <p:nvSpPr>
          <p:cNvPr id="649" name="Google Shape;649;p29"/>
          <p:cNvSpPr txBox="1">
            <a:spLocks noGrp="1"/>
          </p:cNvSpPr>
          <p:nvPr>
            <p:ph type="subTitle" idx="5"/>
          </p:nvPr>
        </p:nvSpPr>
        <p:spPr>
          <a:xfrm>
            <a:off x="280783" y="3793048"/>
            <a:ext cx="8688571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ái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ý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thức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đỡ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lẫn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nhau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hoạt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hoàn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thành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nhiệm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vụ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chăm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Chăm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suy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nghĩ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;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tốt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trách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nhiệm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Giữ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trật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lắng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nghe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nghiêm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túc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50" name="Google Shape;650;p29"/>
          <p:cNvSpPr txBox="1">
            <a:spLocks noGrp="1"/>
          </p:cNvSpPr>
          <p:nvPr>
            <p:ph type="title" idx="6"/>
          </p:nvPr>
        </p:nvSpPr>
        <p:spPr>
          <a:xfrm rot="1973">
            <a:off x="4888901" y="950866"/>
            <a:ext cx="10452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>
                    <a:lumMod val="10000"/>
                  </a:schemeClr>
                </a:solidFill>
              </a:rPr>
              <a:t>02</a:t>
            </a:r>
            <a:endParaRPr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51" name="Google Shape;651;p29"/>
          <p:cNvSpPr txBox="1">
            <a:spLocks noGrp="1"/>
          </p:cNvSpPr>
          <p:nvPr>
            <p:ph type="title" idx="7"/>
          </p:nvPr>
        </p:nvSpPr>
        <p:spPr>
          <a:xfrm>
            <a:off x="5553023" y="892330"/>
            <a:ext cx="1666743" cy="4893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#9Slide07 FS North Land Sans" panose="00000500000000000000" pitchFamily="2" charset="0"/>
              </a:rPr>
              <a:t>NL CHUNG</a:t>
            </a:r>
            <a:endParaRPr sz="1800" dirty="0">
              <a:solidFill>
                <a:schemeClr val="bg1">
                  <a:lumMod val="10000"/>
                </a:schemeClr>
              </a:solidFill>
              <a:latin typeface="#9Slide07 FS North Land Sans" panose="00000500000000000000" pitchFamily="2" charset="0"/>
            </a:endParaRPr>
          </a:p>
        </p:txBody>
      </p:sp>
      <p:sp>
        <p:nvSpPr>
          <p:cNvPr id="652" name="Google Shape;652;p29"/>
          <p:cNvSpPr txBox="1">
            <a:spLocks noGrp="1"/>
          </p:cNvSpPr>
          <p:nvPr>
            <p:ph type="subTitle" idx="8"/>
          </p:nvPr>
        </p:nvSpPr>
        <p:spPr>
          <a:xfrm>
            <a:off x="4531668" y="1311802"/>
            <a:ext cx="42291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chủ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lắng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nghe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giải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quyết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vấn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sáng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tạo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tham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vận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dụng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giao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tiếp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hoạt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656" name="Google Shape;6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236" y="2705795"/>
            <a:ext cx="1566341" cy="12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664;p30">
            <a:extLst>
              <a:ext uri="{FF2B5EF4-FFF2-40B4-BE49-F238E27FC236}">
                <a16:creationId xmlns:a16="http://schemas.microsoft.com/office/drawing/2014/main" xmlns="" id="{CEBDA6B2-01D7-FD7A-CA05-47CF0184A30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3271" y="265491"/>
            <a:ext cx="1529574" cy="98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664;p30">
            <a:extLst>
              <a:ext uri="{FF2B5EF4-FFF2-40B4-BE49-F238E27FC236}">
                <a16:creationId xmlns:a16="http://schemas.microsoft.com/office/drawing/2014/main" xmlns="" id="{BE1BD309-5437-F2B6-AA07-B2880631398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6394" y="3133058"/>
            <a:ext cx="1045530" cy="7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64;p30">
            <a:extLst>
              <a:ext uri="{FF2B5EF4-FFF2-40B4-BE49-F238E27FC236}">
                <a16:creationId xmlns:a16="http://schemas.microsoft.com/office/drawing/2014/main" xmlns="" id="{A75E5BBC-1B72-4612-AA20-204FF75352E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9697" y="2962644"/>
            <a:ext cx="1045530" cy="787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" grpId="0"/>
      <p:bldP spid="644" grpId="0" animBg="1"/>
      <p:bldP spid="645" grpId="0" uiExpand="1" build="p"/>
      <p:bldP spid="647" grpId="0"/>
      <p:bldP spid="648" grpId="0" animBg="1"/>
      <p:bldP spid="649" grpId="0" uiExpand="1" build="p"/>
      <p:bldP spid="650" grpId="0"/>
      <p:bldP spid="651" grpId="0" animBg="1"/>
      <p:bldP spid="65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2256209" y="2907514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15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2255543" y="4029975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16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2255543" y="1793394"/>
            <a:ext cx="41960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12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4 x 4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470782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636019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470782" y="3969879"/>
            <a:ext cx="1095448" cy="973905"/>
          </a:xfrm>
          <a:prstGeom prst="rect">
            <a:avLst/>
          </a:prstGeom>
        </p:spPr>
      </p:pic>
      <p:pic>
        <p:nvPicPr>
          <p:cNvPr id="11" name="Google Shape;1016;p48">
            <a:extLst>
              <a:ext uri="{FF2B5EF4-FFF2-40B4-BE49-F238E27FC236}">
                <a16:creationId xmlns:a16="http://schemas.microsoft.com/office/drawing/2014/main" xmlns="" id="{40849D9B-B20D-DB72-EBB4-908C0BA03B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0736" y="961713"/>
            <a:ext cx="3432140" cy="32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4;p30">
            <a:extLst>
              <a:ext uri="{FF2B5EF4-FFF2-40B4-BE49-F238E27FC236}">
                <a16:creationId xmlns:a16="http://schemas.microsoft.com/office/drawing/2014/main" xmlns="" id="{54122451-98E1-8A27-B425-DDBF557093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4944" y="3190827"/>
            <a:ext cx="2125171" cy="12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11;p48">
            <a:extLst>
              <a:ext uri="{FF2B5EF4-FFF2-40B4-BE49-F238E27FC236}">
                <a16:creationId xmlns:a16="http://schemas.microsoft.com/office/drawing/2014/main" xmlns="" id="{99987E2C-F257-3BC4-BD47-70DE5544825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600210" y="1442181"/>
            <a:ext cx="1544612" cy="141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p9">
            <a:extLst>
              <a:ext uri="{FF2B5EF4-FFF2-40B4-BE49-F238E27FC236}">
                <a16:creationId xmlns:a16="http://schemas.microsoft.com/office/drawing/2014/main" xmlns="" id="{2E740E32-B8F5-A8C6-5A1C-78752325945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327723" y="405578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xmlns="" id="{411CD1CB-11BC-499F-3412-A775CD4A83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241643" y="43270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6;p9">
            <a:extLst>
              <a:ext uri="{FF2B5EF4-FFF2-40B4-BE49-F238E27FC236}">
                <a16:creationId xmlns:a16="http://schemas.microsoft.com/office/drawing/2014/main" xmlns="" id="{CFF01C70-DDEE-A037-3B1F-09495329F5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30744" y="36232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xmlns="" id="{44AD0254-7D23-B528-1CF0-F08A04FF272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908797" y="347343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xmlns="" id="{96353764-A257-909B-F36F-A1CD79B592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709265" y="393352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4;p30">
            <a:extLst>
              <a:ext uri="{FF2B5EF4-FFF2-40B4-BE49-F238E27FC236}">
                <a16:creationId xmlns:a16="http://schemas.microsoft.com/office/drawing/2014/main" xmlns="" id="{240622A7-022D-DFF7-FBBE-BCDDC48502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607" y="3615677"/>
            <a:ext cx="2440300" cy="173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91E90B-4A26-E891-4811-6FD534E1C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00" b="92600" l="9417" r="42000">
                        <a14:foregroundMark x1="23458" y1="50850" x2="25292" y2="50850"/>
                        <a14:foregroundMark x1="21625" y1="51600" x2="22000" y2="49400"/>
                        <a14:foregroundMark x1="22000" y1="92600" x2="25708" y2="92600"/>
                      </a14:backgroundRemoval>
                    </a14:imgEffect>
                  </a14:imgLayer>
                </a14:imgProps>
              </a:ext>
            </a:extLst>
          </a:blip>
          <a:srcRect l="5350" t="45432" r="53909" b="3883"/>
          <a:stretch/>
        </p:blipFill>
        <p:spPr>
          <a:xfrm>
            <a:off x="7179816" y="3092899"/>
            <a:ext cx="1857521" cy="1925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56D88BB-CD6D-1A8B-9FE2-936F7E322F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6958853" y="3063381"/>
            <a:ext cx="973905" cy="973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B71A17C-49FF-173B-AFF4-159B29BDB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30347" y="2785351"/>
            <a:ext cx="752654" cy="752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7688AE-8CB1-4DD6-195F-D8E11FF41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05461" y="3407596"/>
            <a:ext cx="752654" cy="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8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6" grpId="2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2256209" y="2907514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8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2255543" y="4029975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12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2255543" y="1793394"/>
            <a:ext cx="41960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16 : 4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470782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636019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470782" y="3969879"/>
            <a:ext cx="1095448" cy="973905"/>
          </a:xfrm>
          <a:prstGeom prst="rect">
            <a:avLst/>
          </a:prstGeom>
        </p:spPr>
      </p:pic>
      <p:pic>
        <p:nvPicPr>
          <p:cNvPr id="11" name="Google Shape;1016;p48">
            <a:extLst>
              <a:ext uri="{FF2B5EF4-FFF2-40B4-BE49-F238E27FC236}">
                <a16:creationId xmlns:a16="http://schemas.microsoft.com/office/drawing/2014/main" xmlns="" id="{40849D9B-B20D-DB72-EBB4-908C0BA03B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0736" y="961713"/>
            <a:ext cx="3432140" cy="32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4;p30">
            <a:extLst>
              <a:ext uri="{FF2B5EF4-FFF2-40B4-BE49-F238E27FC236}">
                <a16:creationId xmlns:a16="http://schemas.microsoft.com/office/drawing/2014/main" xmlns="" id="{54122451-98E1-8A27-B425-DDBF557093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4944" y="3190827"/>
            <a:ext cx="2125171" cy="12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11;p48">
            <a:extLst>
              <a:ext uri="{FF2B5EF4-FFF2-40B4-BE49-F238E27FC236}">
                <a16:creationId xmlns:a16="http://schemas.microsoft.com/office/drawing/2014/main" xmlns="" id="{99987E2C-F257-3BC4-BD47-70DE5544825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600210" y="1442181"/>
            <a:ext cx="1544612" cy="141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p9">
            <a:extLst>
              <a:ext uri="{FF2B5EF4-FFF2-40B4-BE49-F238E27FC236}">
                <a16:creationId xmlns:a16="http://schemas.microsoft.com/office/drawing/2014/main" xmlns="" id="{2E740E32-B8F5-A8C6-5A1C-78752325945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327723" y="405578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xmlns="" id="{411CD1CB-11BC-499F-3412-A775CD4A83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241643" y="43270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6;p9">
            <a:extLst>
              <a:ext uri="{FF2B5EF4-FFF2-40B4-BE49-F238E27FC236}">
                <a16:creationId xmlns:a16="http://schemas.microsoft.com/office/drawing/2014/main" xmlns="" id="{CFF01C70-DDEE-A037-3B1F-09495329F5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30744" y="36232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xmlns="" id="{44AD0254-7D23-B528-1CF0-F08A04FF272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908797" y="347343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xmlns="" id="{96353764-A257-909B-F36F-A1CD79B592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709265" y="393352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4;p30">
            <a:extLst>
              <a:ext uri="{FF2B5EF4-FFF2-40B4-BE49-F238E27FC236}">
                <a16:creationId xmlns:a16="http://schemas.microsoft.com/office/drawing/2014/main" xmlns="" id="{240622A7-022D-DFF7-FBBE-BCDDC48502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607" y="3615677"/>
            <a:ext cx="2440300" cy="173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91E90B-4A26-E891-4811-6FD534E1C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00" b="92600" l="9417" r="42000">
                        <a14:foregroundMark x1="23458" y1="50850" x2="25292" y2="50850"/>
                        <a14:foregroundMark x1="21625" y1="51600" x2="22000" y2="49400"/>
                        <a14:foregroundMark x1="22000" y1="92600" x2="25708" y2="92600"/>
                      </a14:backgroundRemoval>
                    </a14:imgEffect>
                  </a14:imgLayer>
                </a14:imgProps>
              </a:ext>
            </a:extLst>
          </a:blip>
          <a:srcRect l="5350" t="45432" r="53909" b="3883"/>
          <a:stretch/>
        </p:blipFill>
        <p:spPr>
          <a:xfrm>
            <a:off x="7179816" y="3092899"/>
            <a:ext cx="1857521" cy="1925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56D88BB-CD6D-1A8B-9FE2-936F7E322F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6958853" y="3063381"/>
            <a:ext cx="973905" cy="973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B71A17C-49FF-173B-AFF4-159B29BDB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30347" y="2785351"/>
            <a:ext cx="752654" cy="752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7688AE-8CB1-4DD6-195F-D8E11FF41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05461" y="3407596"/>
            <a:ext cx="752654" cy="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4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2256209" y="2907514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2255543" y="4029975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28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2255543" y="1793394"/>
            <a:ext cx="41960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20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4 x 6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470782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636019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470782" y="3969879"/>
            <a:ext cx="1095448" cy="973905"/>
          </a:xfrm>
          <a:prstGeom prst="rect">
            <a:avLst/>
          </a:prstGeom>
        </p:spPr>
      </p:pic>
      <p:pic>
        <p:nvPicPr>
          <p:cNvPr id="11" name="Google Shape;1016;p48">
            <a:extLst>
              <a:ext uri="{FF2B5EF4-FFF2-40B4-BE49-F238E27FC236}">
                <a16:creationId xmlns:a16="http://schemas.microsoft.com/office/drawing/2014/main" xmlns="" id="{40849D9B-B20D-DB72-EBB4-908C0BA03B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0736" y="961713"/>
            <a:ext cx="3432140" cy="32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4;p30">
            <a:extLst>
              <a:ext uri="{FF2B5EF4-FFF2-40B4-BE49-F238E27FC236}">
                <a16:creationId xmlns:a16="http://schemas.microsoft.com/office/drawing/2014/main" xmlns="" id="{54122451-98E1-8A27-B425-DDBF557093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4944" y="3190827"/>
            <a:ext cx="2125171" cy="12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11;p48">
            <a:extLst>
              <a:ext uri="{FF2B5EF4-FFF2-40B4-BE49-F238E27FC236}">
                <a16:creationId xmlns:a16="http://schemas.microsoft.com/office/drawing/2014/main" xmlns="" id="{99987E2C-F257-3BC4-BD47-70DE5544825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600210" y="1442181"/>
            <a:ext cx="1544612" cy="141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p9">
            <a:extLst>
              <a:ext uri="{FF2B5EF4-FFF2-40B4-BE49-F238E27FC236}">
                <a16:creationId xmlns:a16="http://schemas.microsoft.com/office/drawing/2014/main" xmlns="" id="{2E740E32-B8F5-A8C6-5A1C-78752325945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327723" y="405578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xmlns="" id="{411CD1CB-11BC-499F-3412-A775CD4A83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241643" y="43270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6;p9">
            <a:extLst>
              <a:ext uri="{FF2B5EF4-FFF2-40B4-BE49-F238E27FC236}">
                <a16:creationId xmlns:a16="http://schemas.microsoft.com/office/drawing/2014/main" xmlns="" id="{CFF01C70-DDEE-A037-3B1F-09495329F5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30744" y="36232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xmlns="" id="{44AD0254-7D23-B528-1CF0-F08A04FF272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908797" y="347343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xmlns="" id="{96353764-A257-909B-F36F-A1CD79B592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709265" y="393352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4;p30">
            <a:extLst>
              <a:ext uri="{FF2B5EF4-FFF2-40B4-BE49-F238E27FC236}">
                <a16:creationId xmlns:a16="http://schemas.microsoft.com/office/drawing/2014/main" xmlns="" id="{240622A7-022D-DFF7-FBBE-BCDDC48502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607" y="3615677"/>
            <a:ext cx="2440300" cy="173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91E90B-4A26-E891-4811-6FD534E1C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00" b="92600" l="9417" r="42000">
                        <a14:foregroundMark x1="23458" y1="50850" x2="25292" y2="50850"/>
                        <a14:foregroundMark x1="21625" y1="51600" x2="22000" y2="49400"/>
                        <a14:foregroundMark x1="22000" y1="92600" x2="25708" y2="92600"/>
                      </a14:backgroundRemoval>
                    </a14:imgEffect>
                  </a14:imgLayer>
                </a14:imgProps>
              </a:ext>
            </a:extLst>
          </a:blip>
          <a:srcRect l="5350" t="45432" r="53909" b="3883"/>
          <a:stretch/>
        </p:blipFill>
        <p:spPr>
          <a:xfrm>
            <a:off x="7179816" y="3092899"/>
            <a:ext cx="1857521" cy="1925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56D88BB-CD6D-1A8B-9FE2-936F7E322F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6958853" y="3063381"/>
            <a:ext cx="973905" cy="973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B71A17C-49FF-173B-AFF4-159B29BDB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30347" y="2785351"/>
            <a:ext cx="752654" cy="752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7688AE-8CB1-4DD6-195F-D8E11FF41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05461" y="3407596"/>
            <a:ext cx="752654" cy="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4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2256209" y="2907514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2255543" y="4029975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6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2255543" y="1793394"/>
            <a:ext cx="41960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24 : 4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470782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636019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470782" y="3969879"/>
            <a:ext cx="1095448" cy="973905"/>
          </a:xfrm>
          <a:prstGeom prst="rect">
            <a:avLst/>
          </a:prstGeom>
        </p:spPr>
      </p:pic>
      <p:pic>
        <p:nvPicPr>
          <p:cNvPr id="11" name="Google Shape;1016;p48">
            <a:extLst>
              <a:ext uri="{FF2B5EF4-FFF2-40B4-BE49-F238E27FC236}">
                <a16:creationId xmlns:a16="http://schemas.microsoft.com/office/drawing/2014/main" xmlns="" id="{40849D9B-B20D-DB72-EBB4-908C0BA03B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0736" y="961713"/>
            <a:ext cx="3432140" cy="32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4;p30">
            <a:extLst>
              <a:ext uri="{FF2B5EF4-FFF2-40B4-BE49-F238E27FC236}">
                <a16:creationId xmlns:a16="http://schemas.microsoft.com/office/drawing/2014/main" xmlns="" id="{54122451-98E1-8A27-B425-DDBF557093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4944" y="3190827"/>
            <a:ext cx="2125171" cy="12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11;p48">
            <a:extLst>
              <a:ext uri="{FF2B5EF4-FFF2-40B4-BE49-F238E27FC236}">
                <a16:creationId xmlns:a16="http://schemas.microsoft.com/office/drawing/2014/main" xmlns="" id="{99987E2C-F257-3BC4-BD47-70DE5544825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600210" y="1442181"/>
            <a:ext cx="1544612" cy="141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p9">
            <a:extLst>
              <a:ext uri="{FF2B5EF4-FFF2-40B4-BE49-F238E27FC236}">
                <a16:creationId xmlns:a16="http://schemas.microsoft.com/office/drawing/2014/main" xmlns="" id="{2E740E32-B8F5-A8C6-5A1C-78752325945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327723" y="405578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xmlns="" id="{411CD1CB-11BC-499F-3412-A775CD4A83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241643" y="43270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6;p9">
            <a:extLst>
              <a:ext uri="{FF2B5EF4-FFF2-40B4-BE49-F238E27FC236}">
                <a16:creationId xmlns:a16="http://schemas.microsoft.com/office/drawing/2014/main" xmlns="" id="{CFF01C70-DDEE-A037-3B1F-09495329F5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30744" y="36232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xmlns="" id="{44AD0254-7D23-B528-1CF0-F08A04FF272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908797" y="347343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xmlns="" id="{96353764-A257-909B-F36F-A1CD79B592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709265" y="393352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4;p30">
            <a:extLst>
              <a:ext uri="{FF2B5EF4-FFF2-40B4-BE49-F238E27FC236}">
                <a16:creationId xmlns:a16="http://schemas.microsoft.com/office/drawing/2014/main" xmlns="" id="{240622A7-022D-DFF7-FBBE-BCDDC48502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607" y="3615677"/>
            <a:ext cx="2440300" cy="173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91E90B-4A26-E891-4811-6FD534E1C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00" b="92600" l="9417" r="42000">
                        <a14:foregroundMark x1="23458" y1="50850" x2="25292" y2="50850"/>
                        <a14:foregroundMark x1="21625" y1="51600" x2="22000" y2="49400"/>
                        <a14:foregroundMark x1="22000" y1="92600" x2="25708" y2="92600"/>
                      </a14:backgroundRemoval>
                    </a14:imgEffect>
                  </a14:imgLayer>
                </a14:imgProps>
              </a:ext>
            </a:extLst>
          </a:blip>
          <a:srcRect l="5350" t="45432" r="53909" b="3883"/>
          <a:stretch/>
        </p:blipFill>
        <p:spPr>
          <a:xfrm>
            <a:off x="7179816" y="3092899"/>
            <a:ext cx="1857521" cy="1925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56D88BB-CD6D-1A8B-9FE2-936F7E322F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6958853" y="3063381"/>
            <a:ext cx="973905" cy="973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B71A17C-49FF-173B-AFF4-159B29BDB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30347" y="2785351"/>
            <a:ext cx="752654" cy="752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7688AE-8CB1-4DD6-195F-D8E11FF41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05461" y="3407596"/>
            <a:ext cx="752654" cy="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6" grpId="2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64;p30">
            <a:extLst>
              <a:ext uri="{FF2B5EF4-FFF2-40B4-BE49-F238E27FC236}">
                <a16:creationId xmlns:a16="http://schemas.microsoft.com/office/drawing/2014/main" xmlns="" id="{E82588E9-EF2A-D619-14A9-8B5269AEE18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9050" y="0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p9">
            <a:extLst>
              <a:ext uri="{FF2B5EF4-FFF2-40B4-BE49-F238E27FC236}">
                <a16:creationId xmlns:a16="http://schemas.microsoft.com/office/drawing/2014/main" xmlns="" id="{63572A30-E8D6-81E4-2642-B06AFAC8B6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467338" y="444040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6;p9">
            <a:extLst>
              <a:ext uri="{FF2B5EF4-FFF2-40B4-BE49-F238E27FC236}">
                <a16:creationId xmlns:a16="http://schemas.microsoft.com/office/drawing/2014/main" xmlns="" id="{797322BA-6928-7286-44D7-43C1A11345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475557" y="391233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6;p9">
            <a:extLst>
              <a:ext uri="{FF2B5EF4-FFF2-40B4-BE49-F238E27FC236}">
                <a16:creationId xmlns:a16="http://schemas.microsoft.com/office/drawing/2014/main" xmlns="" id="{2ECB7735-CE98-3C0C-E9B2-95A77648A0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619738" y="4592808"/>
            <a:ext cx="2798624" cy="10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CAE095-B2E8-CF55-8F5A-0ED6639DAC33}"/>
              </a:ext>
            </a:extLst>
          </p:cNvPr>
          <p:cNvSpPr txBox="1"/>
          <p:nvPr/>
        </p:nvSpPr>
        <p:spPr>
          <a:xfrm>
            <a:off x="704887" y="223256"/>
            <a:ext cx="7734226" cy="1736646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Có 24 cái bánh chia đều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vào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hộp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,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mỗi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hộp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4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chiếc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bánh.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Hỏi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được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bao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nhiêu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hộp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bánh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như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vậy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26C511-DF50-8CC0-88BD-17F0111CBE59}"/>
              </a:ext>
            </a:extLst>
          </p:cNvPr>
          <p:cNvSpPr txBox="1"/>
          <p:nvPr/>
        </p:nvSpPr>
        <p:spPr>
          <a:xfrm>
            <a:off x="0" y="592057"/>
            <a:ext cx="1072110" cy="1040794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40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2</a:t>
            </a:r>
            <a:endParaRPr lang="en-US" sz="4000" dirty="0"/>
          </a:p>
        </p:txBody>
      </p:sp>
      <p:pic>
        <p:nvPicPr>
          <p:cNvPr id="41" name="Google Shape;1016;p48">
            <a:extLst>
              <a:ext uri="{FF2B5EF4-FFF2-40B4-BE49-F238E27FC236}">
                <a16:creationId xmlns:a16="http://schemas.microsoft.com/office/drawing/2014/main" xmlns="" id="{10FEA12C-F7B4-371B-2FB9-3B00C08024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6395" y="2545811"/>
            <a:ext cx="3142706" cy="257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710;p35">
            <a:extLst>
              <a:ext uri="{FF2B5EF4-FFF2-40B4-BE49-F238E27FC236}">
                <a16:creationId xmlns:a16="http://schemas.microsoft.com/office/drawing/2014/main" xmlns="" id="{7FE82104-BB22-0BC9-241C-AC269A6116F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2897" y="3655521"/>
            <a:ext cx="1541103" cy="13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xmlns="" id="{3F0DFE4D-B817-8BAF-A4EA-EFC02D066887}"/>
              </a:ext>
            </a:extLst>
          </p:cNvPr>
          <p:cNvSpPr/>
          <p:nvPr/>
        </p:nvSpPr>
        <p:spPr>
          <a:xfrm>
            <a:off x="3021449" y="2439321"/>
            <a:ext cx="4419308" cy="721881"/>
          </a:xfrm>
          <a:prstGeom prst="wedgeRoundRectCallout">
            <a:avLst>
              <a:gd name="adj1" fmla="val -61821"/>
              <a:gd name="adj2" fmla="val 3272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Bài toán cho biết gì? </a:t>
            </a:r>
            <a:endParaRPr lang="en-US" sz="60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xmlns="" id="{ADFB5F10-7933-495C-ACFE-2D59F4B356AC}"/>
              </a:ext>
            </a:extLst>
          </p:cNvPr>
          <p:cNvSpPr/>
          <p:nvPr/>
        </p:nvSpPr>
        <p:spPr>
          <a:xfrm>
            <a:off x="2398820" y="3480736"/>
            <a:ext cx="4419308" cy="1487747"/>
          </a:xfrm>
          <a:prstGeom prst="wedgeRoundRectCallout">
            <a:avLst>
              <a:gd name="adj1" fmla="val 64337"/>
              <a:gd name="adj2" fmla="val 7010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Có 24 chiếc bánh chia vào các hộp, mỗi hộp 4 chiếc bánh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xmlns="" id="{0096266A-A70C-3078-E42E-1D18EC3F0ADB}"/>
              </a:ext>
            </a:extLst>
          </p:cNvPr>
          <p:cNvSpPr/>
          <p:nvPr/>
        </p:nvSpPr>
        <p:spPr>
          <a:xfrm>
            <a:off x="2857751" y="2327793"/>
            <a:ext cx="4419308" cy="721881"/>
          </a:xfrm>
          <a:prstGeom prst="wedgeRoundRectCallout">
            <a:avLst>
              <a:gd name="adj1" fmla="val -61821"/>
              <a:gd name="adj2" fmla="val 3272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Bài toán hỏi gì? </a:t>
            </a:r>
            <a:endParaRPr lang="en-US" sz="60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xmlns="" id="{BE44A2F9-A81D-F1F8-83D9-4431DCFF0522}"/>
              </a:ext>
            </a:extLst>
          </p:cNvPr>
          <p:cNvSpPr/>
          <p:nvPr/>
        </p:nvSpPr>
        <p:spPr>
          <a:xfrm>
            <a:off x="2410077" y="3648295"/>
            <a:ext cx="4416270" cy="1271949"/>
          </a:xfrm>
          <a:prstGeom prst="wedgeRoundRectCallout">
            <a:avLst>
              <a:gd name="adj1" fmla="val 64337"/>
              <a:gd name="adj2" fmla="val 7010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Hỏi được bao nhiêu hộp bánh như vậy?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5746022-DA33-C104-D411-DC471971D695}"/>
              </a:ext>
            </a:extLst>
          </p:cNvPr>
          <p:cNvSpPr/>
          <p:nvPr/>
        </p:nvSpPr>
        <p:spPr>
          <a:xfrm>
            <a:off x="2668444" y="2184612"/>
            <a:ext cx="5132739" cy="2696307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C00000"/>
                </a:solidFill>
                <a:effectLst/>
                <a:latin typeface="SVN-Gretoon" panose="02040603050506020204" pitchFamily="18" charset="0"/>
                <a:ea typeface="Times New Roman" panose="02020603050405020304" pitchFamily="18" charset="0"/>
              </a:rPr>
              <a:t>Bài giải</a:t>
            </a:r>
            <a:endParaRPr lang="en-US" sz="3200" b="1" dirty="0">
              <a:solidFill>
                <a:srgbClr val="C00000"/>
              </a:solidFill>
              <a:effectLst/>
              <a:latin typeface="SVN-Gretoon" panose="020406030505060202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Số hộp bánh có là:</a:t>
            </a:r>
            <a:endParaRPr lang="en-US" sz="3200" b="1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24 : 4 = 6 (hộp)</a:t>
            </a:r>
            <a:endParaRPr lang="en-US" sz="3200" b="1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             Đáp số:6 hộp bánh.</a:t>
            </a:r>
            <a:endParaRPr lang="en-US" sz="3200" b="1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5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"/>
          <p:cNvSpPr txBox="1">
            <a:spLocks noGrp="1"/>
          </p:cNvSpPr>
          <p:nvPr>
            <p:ph type="title"/>
          </p:nvPr>
        </p:nvSpPr>
        <p:spPr>
          <a:xfrm>
            <a:off x="1893830" y="152332"/>
            <a:ext cx="2704249" cy="19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03</a:t>
            </a:r>
            <a:endParaRPr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662" name="Google Shape;662;p30"/>
          <p:cNvSpPr txBox="1">
            <a:spLocks noGrp="1"/>
          </p:cNvSpPr>
          <p:nvPr>
            <p:ph type="title" idx="2"/>
          </p:nvPr>
        </p:nvSpPr>
        <p:spPr>
          <a:xfrm>
            <a:off x="3871029" y="2320349"/>
            <a:ext cx="4824774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ln>
                  <a:solidFill>
                    <a:schemeClr val="accent1">
                      <a:lumMod val="10000"/>
                    </a:schemeClr>
                  </a:solidFill>
                </a:ln>
                <a:latin typeface="SVN-Gretoon" panose="02040603050506020204" pitchFamily="18" charset="0"/>
              </a:rPr>
              <a:t>DẶN DÒ</a:t>
            </a:r>
            <a:endParaRPr sz="9600" dirty="0">
              <a:ln>
                <a:solidFill>
                  <a:schemeClr val="accent1">
                    <a:lumMod val="10000"/>
                  </a:schemeClr>
                </a:solidFill>
              </a:ln>
              <a:latin typeface="SVN-Gretoon" panose="02040603050506020204" pitchFamily="18" charset="0"/>
            </a:endParaRPr>
          </a:p>
        </p:txBody>
      </p:sp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830" y="2510764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0129" y="983166"/>
            <a:ext cx="1977199" cy="3432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3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7017" y="2469575"/>
            <a:ext cx="2342234" cy="1846390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46"/>
          <p:cNvSpPr/>
          <p:nvPr/>
        </p:nvSpPr>
        <p:spPr>
          <a:xfrm>
            <a:off x="7316834" y="918797"/>
            <a:ext cx="281830" cy="367141"/>
          </a:xfrm>
          <a:custGeom>
            <a:avLst/>
            <a:gdLst/>
            <a:ahLst/>
            <a:cxnLst/>
            <a:rect l="l" t="t" r="r" b="b"/>
            <a:pathLst>
              <a:path w="30102" h="39214" extrusionOk="0">
                <a:moveTo>
                  <a:pt x="15440" y="994"/>
                </a:moveTo>
                <a:cubicBezTo>
                  <a:pt x="15742" y="994"/>
                  <a:pt x="16074" y="1148"/>
                  <a:pt x="16370" y="1401"/>
                </a:cubicBezTo>
                <a:cubicBezTo>
                  <a:pt x="16978" y="1921"/>
                  <a:pt x="17177" y="2719"/>
                  <a:pt x="16415" y="3194"/>
                </a:cubicBezTo>
                <a:cubicBezTo>
                  <a:pt x="16193" y="3332"/>
                  <a:pt x="15964" y="3394"/>
                  <a:pt x="15741" y="3394"/>
                </a:cubicBezTo>
                <a:cubicBezTo>
                  <a:pt x="15235" y="3394"/>
                  <a:pt x="14758" y="3074"/>
                  <a:pt x="14466" y="2601"/>
                </a:cubicBezTo>
                <a:cubicBezTo>
                  <a:pt x="14349" y="2414"/>
                  <a:pt x="14236" y="2167"/>
                  <a:pt x="14225" y="1930"/>
                </a:cubicBezTo>
                <a:lnTo>
                  <a:pt x="14225" y="1930"/>
                </a:lnTo>
                <a:cubicBezTo>
                  <a:pt x="14230" y="1930"/>
                  <a:pt x="14235" y="1930"/>
                  <a:pt x="14240" y="1930"/>
                </a:cubicBezTo>
                <a:cubicBezTo>
                  <a:pt x="14401" y="1930"/>
                  <a:pt x="14557" y="1846"/>
                  <a:pt x="14634" y="1641"/>
                </a:cubicBezTo>
                <a:cubicBezTo>
                  <a:pt x="14671" y="1541"/>
                  <a:pt x="14716" y="1455"/>
                  <a:pt x="14764" y="1380"/>
                </a:cubicBezTo>
                <a:cubicBezTo>
                  <a:pt x="14832" y="1374"/>
                  <a:pt x="14902" y="1370"/>
                  <a:pt x="14967" y="1369"/>
                </a:cubicBezTo>
                <a:cubicBezTo>
                  <a:pt x="15230" y="1361"/>
                  <a:pt x="15369" y="1191"/>
                  <a:pt x="15399" y="995"/>
                </a:cubicBezTo>
                <a:cubicBezTo>
                  <a:pt x="15413" y="994"/>
                  <a:pt x="15427" y="994"/>
                  <a:pt x="15440" y="994"/>
                </a:cubicBezTo>
                <a:close/>
                <a:moveTo>
                  <a:pt x="27328" y="11373"/>
                </a:moveTo>
                <a:cubicBezTo>
                  <a:pt x="27557" y="11373"/>
                  <a:pt x="27789" y="11630"/>
                  <a:pt x="27918" y="11784"/>
                </a:cubicBezTo>
                <a:cubicBezTo>
                  <a:pt x="28297" y="12234"/>
                  <a:pt x="28619" y="13000"/>
                  <a:pt x="28349" y="13576"/>
                </a:cubicBezTo>
                <a:cubicBezTo>
                  <a:pt x="28249" y="13788"/>
                  <a:pt x="27981" y="14080"/>
                  <a:pt x="27718" y="14080"/>
                </a:cubicBezTo>
                <a:cubicBezTo>
                  <a:pt x="27705" y="14080"/>
                  <a:pt x="27691" y="14079"/>
                  <a:pt x="27678" y="14077"/>
                </a:cubicBezTo>
                <a:cubicBezTo>
                  <a:pt x="27578" y="14066"/>
                  <a:pt x="27487" y="14006"/>
                  <a:pt x="27408" y="13928"/>
                </a:cubicBezTo>
                <a:cubicBezTo>
                  <a:pt x="27345" y="13778"/>
                  <a:pt x="27249" y="13643"/>
                  <a:pt x="27129" y="13536"/>
                </a:cubicBezTo>
                <a:cubicBezTo>
                  <a:pt x="26887" y="13092"/>
                  <a:pt x="26644" y="12324"/>
                  <a:pt x="26914" y="11877"/>
                </a:cubicBezTo>
                <a:cubicBezTo>
                  <a:pt x="26946" y="11826"/>
                  <a:pt x="26966" y="11775"/>
                  <a:pt x="26977" y="11727"/>
                </a:cubicBezTo>
                <a:cubicBezTo>
                  <a:pt x="27051" y="11560"/>
                  <a:pt x="27156" y="11383"/>
                  <a:pt x="27311" y="11373"/>
                </a:cubicBezTo>
                <a:cubicBezTo>
                  <a:pt x="27316" y="11373"/>
                  <a:pt x="27322" y="11373"/>
                  <a:pt x="27328" y="11373"/>
                </a:cubicBezTo>
                <a:close/>
                <a:moveTo>
                  <a:pt x="2280" y="11853"/>
                </a:moveTo>
                <a:cubicBezTo>
                  <a:pt x="3013" y="11853"/>
                  <a:pt x="3996" y="12386"/>
                  <a:pt x="4382" y="12911"/>
                </a:cubicBezTo>
                <a:cubicBezTo>
                  <a:pt x="4936" y="13665"/>
                  <a:pt x="4312" y="14327"/>
                  <a:pt x="3572" y="14634"/>
                </a:cubicBezTo>
                <a:cubicBezTo>
                  <a:pt x="3317" y="14740"/>
                  <a:pt x="3068" y="14788"/>
                  <a:pt x="2831" y="14788"/>
                </a:cubicBezTo>
                <a:cubicBezTo>
                  <a:pt x="2043" y="14788"/>
                  <a:pt x="1395" y="14256"/>
                  <a:pt x="1158" y="13548"/>
                </a:cubicBezTo>
                <a:lnTo>
                  <a:pt x="1158" y="13548"/>
                </a:lnTo>
                <a:cubicBezTo>
                  <a:pt x="1159" y="13548"/>
                  <a:pt x="1160" y="13548"/>
                  <a:pt x="1162" y="13548"/>
                </a:cubicBezTo>
                <a:cubicBezTo>
                  <a:pt x="1472" y="13548"/>
                  <a:pt x="1747" y="13418"/>
                  <a:pt x="2003" y="13187"/>
                </a:cubicBezTo>
                <a:cubicBezTo>
                  <a:pt x="2335" y="12886"/>
                  <a:pt x="2142" y="12387"/>
                  <a:pt x="1832" y="12278"/>
                </a:cubicBezTo>
                <a:cubicBezTo>
                  <a:pt x="1958" y="12194"/>
                  <a:pt x="2015" y="12041"/>
                  <a:pt x="2004" y="11882"/>
                </a:cubicBezTo>
                <a:cubicBezTo>
                  <a:pt x="2090" y="11863"/>
                  <a:pt x="2183" y="11853"/>
                  <a:pt x="2280" y="11853"/>
                </a:cubicBezTo>
                <a:close/>
                <a:moveTo>
                  <a:pt x="15121" y="11636"/>
                </a:moveTo>
                <a:cubicBezTo>
                  <a:pt x="15225" y="13207"/>
                  <a:pt x="15298" y="14782"/>
                  <a:pt x="15374" y="16363"/>
                </a:cubicBezTo>
                <a:cubicBezTo>
                  <a:pt x="15501" y="19007"/>
                  <a:pt x="15139" y="22252"/>
                  <a:pt x="16184" y="24727"/>
                </a:cubicBezTo>
                <a:cubicBezTo>
                  <a:pt x="16345" y="25109"/>
                  <a:pt x="16751" y="25373"/>
                  <a:pt x="17147" y="25373"/>
                </a:cubicBezTo>
                <a:cubicBezTo>
                  <a:pt x="17392" y="25373"/>
                  <a:pt x="17633" y="25272"/>
                  <a:pt x="17809" y="25036"/>
                </a:cubicBezTo>
                <a:cubicBezTo>
                  <a:pt x="19892" y="22245"/>
                  <a:pt x="21625" y="18791"/>
                  <a:pt x="24413" y="16634"/>
                </a:cubicBezTo>
                <a:lnTo>
                  <a:pt x="24413" y="16634"/>
                </a:lnTo>
                <a:cubicBezTo>
                  <a:pt x="23881" y="17497"/>
                  <a:pt x="23256" y="18315"/>
                  <a:pt x="22719" y="19184"/>
                </a:cubicBezTo>
                <a:cubicBezTo>
                  <a:pt x="21617" y="20965"/>
                  <a:pt x="20726" y="22881"/>
                  <a:pt x="20051" y="24863"/>
                </a:cubicBezTo>
                <a:cubicBezTo>
                  <a:pt x="18774" y="28618"/>
                  <a:pt x="18994" y="32557"/>
                  <a:pt x="18255" y="36397"/>
                </a:cubicBezTo>
                <a:cubicBezTo>
                  <a:pt x="16975" y="36469"/>
                  <a:pt x="15696" y="36603"/>
                  <a:pt x="14417" y="36603"/>
                </a:cubicBezTo>
                <a:cubicBezTo>
                  <a:pt x="14233" y="36603"/>
                  <a:pt x="14050" y="36600"/>
                  <a:pt x="13867" y="36594"/>
                </a:cubicBezTo>
                <a:cubicBezTo>
                  <a:pt x="13840" y="35242"/>
                  <a:pt x="13411" y="33784"/>
                  <a:pt x="13185" y="32599"/>
                </a:cubicBezTo>
                <a:cubicBezTo>
                  <a:pt x="12718" y="30161"/>
                  <a:pt x="11999" y="27836"/>
                  <a:pt x="11199" y="25491"/>
                </a:cubicBezTo>
                <a:cubicBezTo>
                  <a:pt x="10481" y="23388"/>
                  <a:pt x="9774" y="20958"/>
                  <a:pt x="8664" y="18832"/>
                </a:cubicBezTo>
                <a:lnTo>
                  <a:pt x="8664" y="18832"/>
                </a:lnTo>
                <a:cubicBezTo>
                  <a:pt x="10269" y="20608"/>
                  <a:pt x="11565" y="22620"/>
                  <a:pt x="12474" y="24997"/>
                </a:cubicBezTo>
                <a:cubicBezTo>
                  <a:pt x="12645" y="25442"/>
                  <a:pt x="13006" y="25640"/>
                  <a:pt x="13369" y="25640"/>
                </a:cubicBezTo>
                <a:cubicBezTo>
                  <a:pt x="13876" y="25640"/>
                  <a:pt x="14388" y="25253"/>
                  <a:pt x="14392" y="24609"/>
                </a:cubicBezTo>
                <a:cubicBezTo>
                  <a:pt x="14417" y="20252"/>
                  <a:pt x="14617" y="15932"/>
                  <a:pt x="15121" y="11636"/>
                </a:cubicBezTo>
                <a:close/>
                <a:moveTo>
                  <a:pt x="15427" y="0"/>
                </a:moveTo>
                <a:cubicBezTo>
                  <a:pt x="14952" y="0"/>
                  <a:pt x="14505" y="174"/>
                  <a:pt x="14168" y="521"/>
                </a:cubicBezTo>
                <a:cubicBezTo>
                  <a:pt x="13527" y="785"/>
                  <a:pt x="13129" y="1387"/>
                  <a:pt x="13261" y="2185"/>
                </a:cubicBezTo>
                <a:cubicBezTo>
                  <a:pt x="13389" y="2965"/>
                  <a:pt x="13915" y="3689"/>
                  <a:pt x="14607" y="4086"/>
                </a:cubicBezTo>
                <a:cubicBezTo>
                  <a:pt x="14483" y="4204"/>
                  <a:pt x="14386" y="4372"/>
                  <a:pt x="14340" y="4595"/>
                </a:cubicBezTo>
                <a:cubicBezTo>
                  <a:pt x="13241" y="9885"/>
                  <a:pt x="12732" y="15216"/>
                  <a:pt x="12527" y="20588"/>
                </a:cubicBezTo>
                <a:cubicBezTo>
                  <a:pt x="10859" y="17824"/>
                  <a:pt x="8539" y="15441"/>
                  <a:pt x="5512" y="14258"/>
                </a:cubicBezTo>
                <a:cubicBezTo>
                  <a:pt x="5492" y="14250"/>
                  <a:pt x="5471" y="14246"/>
                  <a:pt x="5451" y="14241"/>
                </a:cubicBezTo>
                <a:cubicBezTo>
                  <a:pt x="6316" y="12484"/>
                  <a:pt x="3822" y="10851"/>
                  <a:pt x="2222" y="10851"/>
                </a:cubicBezTo>
                <a:cubicBezTo>
                  <a:pt x="2215" y="10851"/>
                  <a:pt x="2208" y="10851"/>
                  <a:pt x="2202" y="10851"/>
                </a:cubicBezTo>
                <a:cubicBezTo>
                  <a:pt x="1645" y="10857"/>
                  <a:pt x="1209" y="11051"/>
                  <a:pt x="907" y="11370"/>
                </a:cubicBezTo>
                <a:cubicBezTo>
                  <a:pt x="644" y="11411"/>
                  <a:pt x="427" y="11528"/>
                  <a:pt x="285" y="11836"/>
                </a:cubicBezTo>
                <a:cubicBezTo>
                  <a:pt x="93" y="12255"/>
                  <a:pt x="0" y="12727"/>
                  <a:pt x="30" y="13187"/>
                </a:cubicBezTo>
                <a:cubicBezTo>
                  <a:pt x="78" y="13955"/>
                  <a:pt x="484" y="14692"/>
                  <a:pt x="1087" y="15165"/>
                </a:cubicBezTo>
                <a:cubicBezTo>
                  <a:pt x="1600" y="15566"/>
                  <a:pt x="2223" y="15758"/>
                  <a:pt x="2846" y="15758"/>
                </a:cubicBezTo>
                <a:cubicBezTo>
                  <a:pt x="3265" y="15758"/>
                  <a:pt x="3685" y="15671"/>
                  <a:pt x="4072" y="15502"/>
                </a:cubicBezTo>
                <a:cubicBezTo>
                  <a:pt x="4087" y="15519"/>
                  <a:pt x="4102" y="15536"/>
                  <a:pt x="4119" y="15552"/>
                </a:cubicBezTo>
                <a:cubicBezTo>
                  <a:pt x="7379" y="18526"/>
                  <a:pt x="8540" y="23138"/>
                  <a:pt x="9886" y="27199"/>
                </a:cubicBezTo>
                <a:cubicBezTo>
                  <a:pt x="10653" y="29513"/>
                  <a:pt x="11268" y="31810"/>
                  <a:pt x="11644" y="34224"/>
                </a:cubicBezTo>
                <a:cubicBezTo>
                  <a:pt x="11872" y="35690"/>
                  <a:pt x="11724" y="37377"/>
                  <a:pt x="12463" y="38682"/>
                </a:cubicBezTo>
                <a:cubicBezTo>
                  <a:pt x="12562" y="38858"/>
                  <a:pt x="12734" y="38934"/>
                  <a:pt x="12911" y="38934"/>
                </a:cubicBezTo>
                <a:cubicBezTo>
                  <a:pt x="12987" y="38934"/>
                  <a:pt x="13065" y="38920"/>
                  <a:pt x="13139" y="38893"/>
                </a:cubicBezTo>
                <a:cubicBezTo>
                  <a:pt x="13352" y="39072"/>
                  <a:pt x="13626" y="39194"/>
                  <a:pt x="13965" y="39208"/>
                </a:cubicBezTo>
                <a:cubicBezTo>
                  <a:pt x="14073" y="39212"/>
                  <a:pt x="14181" y="39214"/>
                  <a:pt x="14289" y="39214"/>
                </a:cubicBezTo>
                <a:cubicBezTo>
                  <a:pt x="15956" y="39214"/>
                  <a:pt x="17597" y="38741"/>
                  <a:pt x="19260" y="38621"/>
                </a:cubicBezTo>
                <a:cubicBezTo>
                  <a:pt x="19773" y="38584"/>
                  <a:pt x="20190" y="38202"/>
                  <a:pt x="20301" y="37708"/>
                </a:cubicBezTo>
                <a:cubicBezTo>
                  <a:pt x="21363" y="32951"/>
                  <a:pt x="20886" y="28203"/>
                  <a:pt x="22791" y="23597"/>
                </a:cubicBezTo>
                <a:cubicBezTo>
                  <a:pt x="24013" y="20644"/>
                  <a:pt x="26530" y="18102"/>
                  <a:pt x="27349" y="15007"/>
                </a:cubicBezTo>
                <a:cubicBezTo>
                  <a:pt x="27466" y="15043"/>
                  <a:pt x="27591" y="15064"/>
                  <a:pt x="27721" y="15064"/>
                </a:cubicBezTo>
                <a:cubicBezTo>
                  <a:pt x="27836" y="15064"/>
                  <a:pt x="27955" y="15048"/>
                  <a:pt x="28077" y="15013"/>
                </a:cubicBezTo>
                <a:cubicBezTo>
                  <a:pt x="30101" y="14443"/>
                  <a:pt x="29564" y="11650"/>
                  <a:pt x="28196" y="10694"/>
                </a:cubicBezTo>
                <a:cubicBezTo>
                  <a:pt x="27911" y="10495"/>
                  <a:pt x="27623" y="10405"/>
                  <a:pt x="27351" y="10405"/>
                </a:cubicBezTo>
                <a:cubicBezTo>
                  <a:pt x="26777" y="10405"/>
                  <a:pt x="26273" y="10810"/>
                  <a:pt x="26016" y="11458"/>
                </a:cubicBezTo>
                <a:cubicBezTo>
                  <a:pt x="25687" y="12001"/>
                  <a:pt x="25789" y="12783"/>
                  <a:pt x="26002" y="13408"/>
                </a:cubicBezTo>
                <a:cubicBezTo>
                  <a:pt x="21981" y="15098"/>
                  <a:pt x="19817" y="18762"/>
                  <a:pt x="17461" y="22227"/>
                </a:cubicBezTo>
                <a:cubicBezTo>
                  <a:pt x="17053" y="19902"/>
                  <a:pt x="17261" y="17129"/>
                  <a:pt x="17152" y="15023"/>
                </a:cubicBezTo>
                <a:cubicBezTo>
                  <a:pt x="16972" y="11563"/>
                  <a:pt x="16806" y="8130"/>
                  <a:pt x="16187" y="4715"/>
                </a:cubicBezTo>
                <a:cubicBezTo>
                  <a:pt x="16164" y="4583"/>
                  <a:pt x="16117" y="4466"/>
                  <a:pt x="16054" y="4361"/>
                </a:cubicBezTo>
                <a:cubicBezTo>
                  <a:pt x="16879" y="4233"/>
                  <a:pt x="17664" y="3667"/>
                  <a:pt x="17871" y="2849"/>
                </a:cubicBezTo>
                <a:cubicBezTo>
                  <a:pt x="18131" y="1824"/>
                  <a:pt x="17418" y="835"/>
                  <a:pt x="16572" y="331"/>
                </a:cubicBezTo>
                <a:cubicBezTo>
                  <a:pt x="16200" y="110"/>
                  <a:pt x="15805" y="0"/>
                  <a:pt x="15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46"/>
          <p:cNvSpPr/>
          <p:nvPr/>
        </p:nvSpPr>
        <p:spPr>
          <a:xfrm>
            <a:off x="7017550" y="1454425"/>
            <a:ext cx="37200" cy="37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46"/>
          <p:cNvSpPr/>
          <p:nvPr/>
        </p:nvSpPr>
        <p:spPr>
          <a:xfrm>
            <a:off x="7081250" y="1180175"/>
            <a:ext cx="37200" cy="37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46"/>
          <p:cNvSpPr/>
          <p:nvPr/>
        </p:nvSpPr>
        <p:spPr>
          <a:xfrm>
            <a:off x="7186325" y="1285950"/>
            <a:ext cx="89400" cy="89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662;p30">
            <a:extLst>
              <a:ext uri="{FF2B5EF4-FFF2-40B4-BE49-F238E27FC236}">
                <a16:creationId xmlns:a16="http://schemas.microsoft.com/office/drawing/2014/main" xmlns="" id="{884F18B9-B5CA-717D-669F-60684B2435C7}"/>
              </a:ext>
            </a:extLst>
          </p:cNvPr>
          <p:cNvSpPr txBox="1">
            <a:spLocks/>
          </p:cNvSpPr>
          <p:nvPr/>
        </p:nvSpPr>
        <p:spPr>
          <a:xfrm>
            <a:off x="-601839" y="-287669"/>
            <a:ext cx="8200503" cy="2412931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sz="9600" dirty="0">
                <a:ln>
                  <a:solidFill>
                    <a:schemeClr val="accent1">
                      <a:lumMod val="10000"/>
                    </a:schemeClr>
                  </a:solidFill>
                </a:ln>
                <a:latin typeface="SVN-Gretoon" panose="02040603050506020204" pitchFamily="18" charset="0"/>
              </a:rPr>
              <a:t>THANKS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AA95224-C75E-3EB5-909D-2858B6784CED}"/>
              </a:ext>
            </a:extLst>
          </p:cNvPr>
          <p:cNvSpPr txBox="1"/>
          <p:nvPr/>
        </p:nvSpPr>
        <p:spPr>
          <a:xfrm>
            <a:off x="1701475" y="2422331"/>
            <a:ext cx="3137226" cy="1191816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CHÚC CÁC EM HỌC TỐT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ct val="100000"/>
              </a:lnSpc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55">
              <a:lnSpc>
                <a:spcPct val="100000"/>
              </a:lnSpc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57178">
              <a:defRPr/>
            </a:pPr>
            <a:r>
              <a:rPr lang="en-US" sz="2000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0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ZALO :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0382348780</a:t>
            </a:r>
            <a:r>
              <a:rPr lang="en-US" sz="2000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 -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0984848929</a:t>
            </a:r>
            <a:endParaRPr lang="en-US" sz="2000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1"/>
          <p:cNvSpPr txBox="1">
            <a:spLocks noGrp="1"/>
          </p:cNvSpPr>
          <p:nvPr>
            <p:ph type="title"/>
          </p:nvPr>
        </p:nvSpPr>
        <p:spPr>
          <a:xfrm>
            <a:off x="1272039" y="-369122"/>
            <a:ext cx="7287170" cy="5881743"/>
          </a:xfrm>
          <a:prstGeom prst="cloud">
            <a:avLst/>
          </a:prstGeom>
          <a:solidFill>
            <a:schemeClr val="tx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Chào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mừng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đến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với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  </a:t>
            </a:r>
            <a:r>
              <a:rPr lang="en-US" sz="36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Vương</a:t>
            </a:r>
            <a:r>
              <a:rPr lang="en-US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 </a:t>
            </a:r>
            <a:r>
              <a:rPr lang="en-US" sz="36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quốc</a:t>
            </a:r>
            <a:r>
              <a:rPr lang="en-US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 </a:t>
            </a:r>
            <a:r>
              <a:rPr lang="en-US" sz="36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trên</a:t>
            </a:r>
            <a:r>
              <a:rPr lang="en-US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 </a:t>
            </a:r>
            <a:r>
              <a:rPr lang="en-US" sz="36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mây</a:t>
            </a:r>
            <a:r>
              <a:rPr lang="en-US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#9Slide03 AmpleSoft Bold" panose="02000000000000000000" pitchFamily="2" charset="0"/>
              </a:rPr>
              <a:t>           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cùng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khám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phá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ở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đây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những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loại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cây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gì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nhé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!</a:t>
            </a:r>
            <a:endParaRPr sz="36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672" name="Google Shape;672;p31"/>
          <p:cNvPicPr preferRelativeResize="0"/>
          <p:nvPr/>
        </p:nvPicPr>
        <p:blipFill rotWithShape="1">
          <a:blip r:embed="rId3">
            <a:alphaModFix/>
          </a:blip>
          <a:srcRect l="18727" r="18721"/>
          <a:stretch/>
        </p:blipFill>
        <p:spPr>
          <a:xfrm>
            <a:off x="48025" y="416575"/>
            <a:ext cx="1857150" cy="29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5980" y="2451450"/>
            <a:ext cx="1968020" cy="214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"/>
          <p:cNvSpPr txBox="1">
            <a:spLocks noGrp="1"/>
          </p:cNvSpPr>
          <p:nvPr>
            <p:ph type="title"/>
          </p:nvPr>
        </p:nvSpPr>
        <p:spPr>
          <a:xfrm>
            <a:off x="2569500" y="520499"/>
            <a:ext cx="1943100" cy="19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01</a:t>
            </a:r>
            <a:endParaRPr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662" name="Google Shape;662;p30"/>
          <p:cNvSpPr txBox="1">
            <a:spLocks noGrp="1"/>
          </p:cNvSpPr>
          <p:nvPr>
            <p:ph type="title" idx="2"/>
          </p:nvPr>
        </p:nvSpPr>
        <p:spPr>
          <a:xfrm>
            <a:off x="4478714" y="2437307"/>
            <a:ext cx="4473900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>
                      <a:lumMod val="10000"/>
                    </a:schemeClr>
                  </a:solidFill>
                </a:ln>
                <a:latin typeface="SVN-Gretoon" panose="02040603050506020204" pitchFamily="18" charset="0"/>
              </a:rPr>
              <a:t>KHỞI ĐỘNG</a:t>
            </a:r>
            <a:endParaRPr sz="9600" dirty="0">
              <a:ln>
                <a:solidFill>
                  <a:schemeClr val="accent1">
                    <a:lumMod val="10000"/>
                  </a:schemeClr>
                </a:solidFill>
              </a:ln>
              <a:latin typeface="SVN-Gretoon" panose="02040603050506020204" pitchFamily="18" charset="0"/>
            </a:endParaRPr>
          </a:p>
        </p:txBody>
      </p:sp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830" y="2510764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0129" y="983166"/>
            <a:ext cx="1977199" cy="343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0774" y="1938796"/>
            <a:ext cx="1536784" cy="153678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8238" y="1880144"/>
            <a:ext cx="1536784" cy="153678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3170" y="1842758"/>
            <a:ext cx="1536784" cy="1536784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xmlns="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4" y="3817998"/>
            <a:ext cx="2627999" cy="13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xmlns="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8585" y="3817998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xmlns="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084775" y="4366744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xmlns="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7075548" y="4453800"/>
            <a:ext cx="2068451" cy="96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xmlns="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0152" y="3905054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xmlns="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66342" y="44538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xmlns="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0961" y="3915108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xmlns="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987151" y="4184454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xmlns="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0379" y="3728856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xmlns="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76569" y="399820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xmlns="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5737" y="3950812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xmlns="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931927" y="449955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xmlns="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93149" y="3905054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xmlns="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853041" y="44538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xmlns="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313120" y="3745866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xmlns="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3070" y="401521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xmlns="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38209" y="3905397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xmlns="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907981" y="44541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xmlns="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0257" y="3745866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xmlns="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466447" y="429461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xmlns="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9439" y="3515863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xmlns="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885629" y="406460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xmlns="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3227" y="3686947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xmlns="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029417" y="423569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xmlns="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3435" y="3819457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xmlns="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059625" y="408880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xmlns="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015" y="3340403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xmlns="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963205" y="388914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xmlns="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021787" y="3733805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xmlns="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324403" y="400315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xmlns="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3692" y="4244060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xmlns="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829882" y="4513406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xmlns="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0874" y="4244060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xmlns="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007064" y="4513406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xmlns="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8748" y="4018662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xmlns="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314938" y="456740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xmlns="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277667" y="426778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xmlns="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94646" y="4352077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xmlns="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37252" y="1470419"/>
            <a:ext cx="1857150" cy="29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xmlns="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31480" y="3234369"/>
            <a:ext cx="1857150" cy="1176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xmlns="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52169" y="3199257"/>
            <a:ext cx="1857150" cy="1176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xmlns="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7750" y="3138598"/>
            <a:ext cx="1857150" cy="1176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xmlns="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24712" y="3149973"/>
            <a:ext cx="1857150" cy="11769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A71134F0-01DF-3C1F-52A7-53AC9CA21AB5}"/>
              </a:ext>
            </a:extLst>
          </p:cNvPr>
          <p:cNvSpPr/>
          <p:nvPr/>
        </p:nvSpPr>
        <p:spPr>
          <a:xfrm>
            <a:off x="2090926" y="219618"/>
            <a:ext cx="5443974" cy="1577283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Chào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mừng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đến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khu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vườn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cỏ</a:t>
            </a:r>
            <a:r>
              <a:rPr lang="en-US" sz="28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 may </a:t>
            </a:r>
            <a:r>
              <a:rPr lang="en-US" sz="28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mắn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giúp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ta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tưới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nước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chậu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này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nhé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2483821" y="3130186"/>
            <a:ext cx="1108002" cy="894236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xmlns="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01296" y="3564371"/>
            <a:ext cx="1632316" cy="9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5207" y="1820957"/>
            <a:ext cx="1536784" cy="1536784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8605" y="1824615"/>
            <a:ext cx="1536784" cy="153678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4284523" y="3144557"/>
            <a:ext cx="1108002" cy="894236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xmlns="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01998" y="3578742"/>
            <a:ext cx="1632316" cy="9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9453" y="1838870"/>
            <a:ext cx="1536784" cy="153678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6028308" y="3185384"/>
            <a:ext cx="1108002" cy="894236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xmlns="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45783" y="3619569"/>
            <a:ext cx="1632316" cy="9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3238" y="1879697"/>
            <a:ext cx="1536784" cy="153678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7729108" y="3250641"/>
            <a:ext cx="1108002" cy="894236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xmlns="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46583" y="3684826"/>
            <a:ext cx="1632316" cy="9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4038" y="1944954"/>
            <a:ext cx="1536784" cy="1536784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xmlns="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167581" y="-135260"/>
            <a:ext cx="1660460" cy="177806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4D9D98F-42D4-47FD-F31B-9779FDA827CC}"/>
              </a:ext>
            </a:extLst>
          </p:cNvPr>
          <p:cNvSpPr/>
          <p:nvPr/>
        </p:nvSpPr>
        <p:spPr>
          <a:xfrm>
            <a:off x="2855694" y="93050"/>
            <a:ext cx="3802383" cy="1730668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giỏi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lắm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bây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giờ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đến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khu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vườn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tiếp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nhé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!</a:t>
            </a:r>
          </a:p>
        </p:txBody>
      </p:sp>
      <p:pic>
        <p:nvPicPr>
          <p:cNvPr id="25" name="Picture 2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4605886" y="1086459"/>
            <a:ext cx="1894323" cy="12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2878509" y="287736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2877843" y="3999828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16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2877843" y="176324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12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4 x 3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292738"/>
            <a:ext cx="2107654" cy="235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450183" y="3682203"/>
            <a:ext cx="1469393" cy="1609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926769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3092006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926769" y="3969879"/>
            <a:ext cx="1095448" cy="9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2878509" y="287736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2877843" y="3999828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28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2877843" y="176324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20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6 x 4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292738"/>
            <a:ext cx="2107654" cy="235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450183" y="3682203"/>
            <a:ext cx="1469393" cy="1609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926769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3092006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926769" y="3969879"/>
            <a:ext cx="1095448" cy="9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2878509" y="287736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19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2877843" y="3999828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20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2877843" y="176324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18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8, 12, 16, ….., 24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#9Slide03 AmpleSoft Bold" panose="02000000000000000000" pitchFamily="2" charset="0"/>
              </a:rPr>
              <a:t>Điền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số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thích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hợp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vào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chỗ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trống</a:t>
            </a:r>
            <a:endParaRPr sz="3200" dirty="0">
              <a:latin typeface="#9Slide03 AmpleSoft Bold" panose="02000000000000000000" pitchFamily="2" charset="0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292738"/>
            <a:ext cx="2107654" cy="235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450183" y="3682203"/>
            <a:ext cx="1469393" cy="1609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926769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3092006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926769" y="3969879"/>
            <a:ext cx="1095448" cy="9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2878509" y="287736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33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2877843" y="3999828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34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2877843" y="176324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32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40, 36, …. ,28, 24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#9Slide03 AmpleSoft Bold" panose="02000000000000000000" pitchFamily="2" charset="0"/>
              </a:rPr>
              <a:t>Điền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số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thích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hợp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vào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chỗ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trống</a:t>
            </a:r>
            <a:endParaRPr sz="3200" dirty="0">
              <a:latin typeface="#9Slide03 AmpleSoft Bold" panose="02000000000000000000" pitchFamily="2" charset="0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292738"/>
            <a:ext cx="2107654" cy="235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450183" y="3682203"/>
            <a:ext cx="1469393" cy="1609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926769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3092006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926769" y="3969879"/>
            <a:ext cx="1095448" cy="9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45310448"/>
</p:tagLst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882</Words>
  <Application>Microsoft Office PowerPoint</Application>
  <PresentationFormat>On-screen Show (16:9)</PresentationFormat>
  <Paragraphs>192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Lilita One</vt:lpstr>
      <vt:lpstr>#9Slide03 AmpleSoft Bold</vt:lpstr>
      <vt:lpstr>#9Slide03 SVNLifehack Sans</vt:lpstr>
      <vt:lpstr>Lato</vt:lpstr>
      <vt:lpstr>Arial</vt:lpstr>
      <vt:lpstr>Showcard Gothic</vt:lpstr>
      <vt:lpstr>SVN-Newton</vt:lpstr>
      <vt:lpstr>SVN-Dancing Script</vt:lpstr>
      <vt:lpstr>UTM Avo</vt:lpstr>
      <vt:lpstr>Times New Roman</vt:lpstr>
      <vt:lpstr>#9Slide07 FS North Land Sans</vt:lpstr>
      <vt:lpstr>SVN-Gretoon</vt:lpstr>
      <vt:lpstr>#9Slide05 Aphrodite Pro</vt:lpstr>
      <vt:lpstr>#9Slide05 Bodega Script</vt:lpstr>
      <vt:lpstr>#9Slide07 IcielStormtrooper</vt:lpstr>
      <vt:lpstr>Quicksand</vt:lpstr>
      <vt:lpstr>#9Slide07 HoneyCream</vt:lpstr>
      <vt:lpstr>#9Slide07 Altus</vt:lpstr>
      <vt:lpstr>Drop Dudes Minitheme by Slidesgo</vt:lpstr>
      <vt:lpstr>BẢNG NHÂN 4</vt:lpstr>
      <vt:lpstr>01</vt:lpstr>
      <vt:lpstr>Chào mừng các em đến với   Vương quốc trên mây            hãy cùng khám phá ở đây có những loại cây gì nhé !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03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BẢNG NHÂN 4</dc:title>
  <dc:creator>haoho</dc:creator>
  <cp:keywords>MĂNG NON TEAM</cp:keywords>
  <cp:lastModifiedBy>Phuong</cp:lastModifiedBy>
  <cp:revision>5</cp:revision>
  <dcterms:modified xsi:type="dcterms:W3CDTF">2023-09-19T03:15:03Z</dcterms:modified>
</cp:coreProperties>
</file>