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34" r:id="rId9"/>
    <p:sldMasterId id="2147483737" r:id="rId10"/>
    <p:sldMasterId id="2147483740" r:id="rId11"/>
    <p:sldMasterId id="2147483743" r:id="rId12"/>
    <p:sldMasterId id="2147483767" r:id="rId13"/>
  </p:sldMasterIdLst>
  <p:notesMasterIdLst>
    <p:notesMasterId r:id="rId48"/>
  </p:notesMasterIdLst>
  <p:sldIdLst>
    <p:sldId id="1817239689" r:id="rId14"/>
    <p:sldId id="309" r:id="rId15"/>
    <p:sldId id="264" r:id="rId16"/>
    <p:sldId id="4020" r:id="rId17"/>
    <p:sldId id="4021" r:id="rId18"/>
    <p:sldId id="1817239663" r:id="rId19"/>
    <p:sldId id="1817239664" r:id="rId20"/>
    <p:sldId id="260" r:id="rId21"/>
    <p:sldId id="314" r:id="rId22"/>
    <p:sldId id="1817239680" r:id="rId23"/>
    <p:sldId id="292" r:id="rId24"/>
    <p:sldId id="1817239667" r:id="rId25"/>
    <p:sldId id="1817239691" r:id="rId26"/>
    <p:sldId id="1817239690" r:id="rId27"/>
    <p:sldId id="307" r:id="rId28"/>
    <p:sldId id="1817239666" r:id="rId29"/>
    <p:sldId id="1817239681" r:id="rId30"/>
    <p:sldId id="1817239683" r:id="rId31"/>
    <p:sldId id="1817239684" r:id="rId32"/>
    <p:sldId id="262" r:id="rId33"/>
    <p:sldId id="289" r:id="rId34"/>
    <p:sldId id="1817239669" r:id="rId35"/>
    <p:sldId id="1817239685" r:id="rId36"/>
    <p:sldId id="1817239686" r:id="rId37"/>
    <p:sldId id="1817239687" r:id="rId38"/>
    <p:sldId id="297" r:id="rId39"/>
    <p:sldId id="299" r:id="rId40"/>
    <p:sldId id="302" r:id="rId41"/>
    <p:sldId id="303" r:id="rId42"/>
    <p:sldId id="1817239675" r:id="rId43"/>
    <p:sldId id="267" r:id="rId44"/>
    <p:sldId id="263" r:id="rId45"/>
    <p:sldId id="1817239688" r:id="rId46"/>
    <p:sldId id="181723967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7112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306500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rPr>
              <a:pPr>
                <a:defRPr/>
              </a:pPr>
              <a:t>13</a:t>
            </a:fld>
            <a:endParaRPr lang="zh-CN" altLang="en-US">
              <a:solidFill>
                <a:prstClr val="black"/>
              </a:solidFill>
            </a:endParaRPr>
          </a:p>
        </p:txBody>
      </p:sp>
    </p:spTree>
    <p:extLst>
      <p:ext uri="{BB962C8B-B14F-4D97-AF65-F5344CB8AC3E}">
        <p14:creationId xmlns:p14="http://schemas.microsoft.com/office/powerpoint/2010/main" val="2684340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49.xml"/><Relationship Id="rId7" Type="http://schemas.openxmlformats.org/officeDocument/2006/relationships/tags" Target="../tags/tag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1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ags" Target="../tags/tag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1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149B69AC-772F-388B-CF68-57C35AF1B7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facebook.com/huongthaoGADT"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jp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61.png"/><Relationship Id="rId5" Type="http://schemas.openxmlformats.org/officeDocument/2006/relationships/image" Target="../media/image46.png"/><Relationship Id="rId10" Type="http://schemas.openxmlformats.org/officeDocument/2006/relationships/image" Target="../media/image60.png"/><Relationship Id="rId4" Type="http://schemas.openxmlformats.org/officeDocument/2006/relationships/image" Target="../media/image4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0.jp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4.jp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81.sv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77.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6.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4.jp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4.jp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83.png"/><Relationship Id="rId5" Type="http://schemas.openxmlformats.org/officeDocument/2006/relationships/image" Target="../media/image8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svg"/><Relationship Id="rId18" Type="http://schemas.openxmlformats.org/officeDocument/2006/relationships/image" Target="../media/image22.png"/><Relationship Id="rId3" Type="http://schemas.openxmlformats.org/officeDocument/2006/relationships/slideLayout" Target="../slideLayouts/slideLayout18.xml"/><Relationship Id="rId21" Type="http://schemas.openxmlformats.org/officeDocument/2006/relationships/image" Target="../media/image25.png"/><Relationship Id="rId7" Type="http://schemas.openxmlformats.org/officeDocument/2006/relationships/image" Target="../media/image14.svg"/><Relationship Id="rId12" Type="http://schemas.openxmlformats.org/officeDocument/2006/relationships/image" Target="../media/image20.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slide" Target="slide4.xml"/><Relationship Id="rId22"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86.jpe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9.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7.sv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5.svg"/><Relationship Id="rId3" Type="http://schemas.openxmlformats.org/officeDocument/2006/relationships/image" Target="../media/image46.png"/><Relationship Id="rId7" Type="http://schemas.openxmlformats.org/officeDocument/2006/relationships/image" Target="../media/image53.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51.png"/><Relationship Id="rId11" Type="http://schemas.openxmlformats.org/officeDocument/2006/relationships/image" Target="../media/image49.png"/><Relationship Id="rId5" Type="http://schemas.openxmlformats.org/officeDocument/2006/relationships/image" Target="../media/image68.png"/><Relationship Id="rId10"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43.png"/><Relationship Id="rId1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33.png"/><Relationship Id="rId11" Type="http://schemas.openxmlformats.org/officeDocument/2006/relationships/image" Target="../media/image94.png"/><Relationship Id="rId5" Type="http://schemas.openxmlformats.org/officeDocument/2006/relationships/image" Target="../media/image32.png"/><Relationship Id="rId10" Type="http://schemas.openxmlformats.org/officeDocument/2006/relationships/image" Target="../media/image93.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47.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g"/><Relationship Id="rId7" Type="http://schemas.openxmlformats.org/officeDocument/2006/relationships/image" Target="../media/image60.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4">
            <a:extLst>
              <a:ext uri="{FF2B5EF4-FFF2-40B4-BE49-F238E27FC236}">
                <a16:creationId xmlns:a16="http://schemas.microsoft.com/office/drawing/2014/main" xmlns="" id="{BAB18B44-7A97-49E4-1F67-77E071AB3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xmlns="" id="{B3A015C5-6796-3CAB-E7A8-5FD99F2D6A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sp>
        <p:nvSpPr>
          <p:cNvPr id="2" name="Title 1">
            <a:extLst>
              <a:ext uri="{FF2B5EF4-FFF2-40B4-BE49-F238E27FC236}">
                <a16:creationId xmlns:a16="http://schemas.microsoft.com/office/drawing/2014/main" xmlns="" id="{3384CD18-994B-00D9-F2BF-737133D7BB09}"/>
              </a:ext>
            </a:extLst>
          </p:cNvPr>
          <p:cNvSpPr txBox="1">
            <a:spLocks/>
          </p:cNvSpPr>
          <p:nvPr/>
        </p:nvSpPr>
        <p:spPr>
          <a:xfrm>
            <a:off x="2114550" y="770986"/>
            <a:ext cx="9842298"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6"/>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xmlns="" id="{C20C0D63-0D79-6799-5EFB-A4DB59B9FB09}"/>
              </a:ext>
            </a:extLst>
          </p:cNvPr>
          <p:cNvSpPr txBox="1"/>
          <p:nvPr/>
        </p:nvSpPr>
        <p:spPr>
          <a:xfrm>
            <a:off x="2114550" y="2219544"/>
            <a:ext cx="973454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981204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xmlns=""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xmlns=""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xmlns="" id="{11059B32-ADC3-4358-A422-16D86A818B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7423" y="493996"/>
            <a:ext cx="10897153" cy="6456993"/>
          </a:xfrm>
          <a:prstGeom prst="rect">
            <a:avLst/>
          </a:prstGeom>
        </p:spPr>
      </p:pic>
      <p:grpSp>
        <p:nvGrpSpPr>
          <p:cNvPr id="2" name="Group 1">
            <a:extLst>
              <a:ext uri="{FF2B5EF4-FFF2-40B4-BE49-F238E27FC236}">
                <a16:creationId xmlns:a16="http://schemas.microsoft.com/office/drawing/2014/main" xmlns=""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xmlns=""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xmlns=""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8" name="Group 7"/>
          <p:cNvGrpSpPr/>
          <p:nvPr/>
        </p:nvGrpSpPr>
        <p:grpSpPr>
          <a:xfrm>
            <a:off x="781618" y="1590306"/>
            <a:ext cx="3076129" cy="4863314"/>
            <a:chOff x="781618" y="1590306"/>
            <a:chExt cx="3076129" cy="4863314"/>
          </a:xfrm>
        </p:grpSpPr>
        <p:grpSp>
          <p:nvGrpSpPr>
            <p:cNvPr id="31" name="Group 30">
              <a:extLst>
                <a:ext uri="{FF2B5EF4-FFF2-40B4-BE49-F238E27FC236}">
                  <a16:creationId xmlns:a16="http://schemas.microsoft.com/office/drawing/2014/main" xmlns="" id="{46228B6D-415F-46B2-919B-4C5A2F94AB15}"/>
                </a:ext>
              </a:extLst>
            </p:cNvPr>
            <p:cNvGrpSpPr/>
            <p:nvPr/>
          </p:nvGrpSpPr>
          <p:grpSpPr>
            <a:xfrm>
              <a:off x="781618" y="1590306"/>
              <a:ext cx="3076129" cy="4863314"/>
              <a:chOff x="2127683" y="593334"/>
              <a:chExt cx="3076129" cy="4863314"/>
            </a:xfrm>
          </p:grpSpPr>
          <p:pic>
            <p:nvPicPr>
              <p:cNvPr id="33" name="Picture 32">
                <a:extLst>
                  <a:ext uri="{FF2B5EF4-FFF2-40B4-BE49-F238E27FC236}">
                    <a16:creationId xmlns:a16="http://schemas.microsoft.com/office/drawing/2014/main" xmlns=""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xmlns=""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err="1">
                    <a:solidFill>
                      <a:srgbClr val="C00000"/>
                    </a:solidFill>
                    <a:latin typeface="Calibri" panose="020F0502020204030204" pitchFamily="34" charset="0"/>
                    <a:cs typeface="Calibri" panose="020F0502020204030204" pitchFamily="34" charset="0"/>
                  </a:rPr>
                  <a:t>l</a:t>
                </a:r>
                <a:r>
                  <a:rPr lang="en-US" sz="4800" i="1" noProof="0" dirty="0" err="1" smtClean="0">
                    <a:solidFill>
                      <a:srgbClr val="C00000"/>
                    </a:solidFill>
                    <a:latin typeface="Calibri" panose="020F0502020204030204" pitchFamily="34" charset="0"/>
                    <a:cs typeface="Calibri" panose="020F0502020204030204" pitchFamily="34" charset="0"/>
                  </a:rPr>
                  <a:t>ồi</a:t>
                </a:r>
                <a:r>
                  <a:rPr lang="en-US" sz="4800" i="1" noProof="0" dirty="0" smtClean="0">
                    <a:solidFill>
                      <a:srgbClr val="C00000"/>
                    </a:solidFill>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smtClean="0">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xmlns=""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 name="Picture 3"/>
            <p:cNvPicPr>
              <a:picLocks noChangeAspect="1"/>
            </p:cNvPicPr>
            <p:nvPr/>
          </p:nvPicPr>
          <p:blipFill>
            <a:blip r:embed="rId9"/>
            <a:stretch>
              <a:fillRect/>
            </a:stretch>
          </p:blipFill>
          <p:spPr>
            <a:xfrm>
              <a:off x="2278229" y="2924420"/>
              <a:ext cx="207282" cy="371888"/>
            </a:xfrm>
            <a:prstGeom prst="rect">
              <a:avLst/>
            </a:prstGeom>
          </p:spPr>
        </p:pic>
      </p:grpSp>
      <p:grpSp>
        <p:nvGrpSpPr>
          <p:cNvPr id="7" name="Group 6"/>
          <p:cNvGrpSpPr/>
          <p:nvPr/>
        </p:nvGrpSpPr>
        <p:grpSpPr>
          <a:xfrm>
            <a:off x="4947578" y="1544005"/>
            <a:ext cx="2696263" cy="4863314"/>
            <a:chOff x="4947578" y="1544005"/>
            <a:chExt cx="2696263" cy="4863314"/>
          </a:xfrm>
        </p:grpSpPr>
        <p:grpSp>
          <p:nvGrpSpPr>
            <p:cNvPr id="37" name="Group 36">
              <a:extLst>
                <a:ext uri="{FF2B5EF4-FFF2-40B4-BE49-F238E27FC236}">
                  <a16:creationId xmlns:a16="http://schemas.microsoft.com/office/drawing/2014/main" xmlns="" id="{52B7D6FF-C84F-46E8-9BD8-1D2AC6221683}"/>
                </a:ext>
              </a:extLst>
            </p:cNvPr>
            <p:cNvGrpSpPr/>
            <p:nvPr/>
          </p:nvGrpSpPr>
          <p:grpSpPr>
            <a:xfrm>
              <a:off x="4947578" y="1544005"/>
              <a:ext cx="2696263" cy="4863314"/>
              <a:chOff x="2127683" y="593334"/>
              <a:chExt cx="2696263" cy="4863314"/>
            </a:xfrm>
          </p:grpSpPr>
          <p:pic>
            <p:nvPicPr>
              <p:cNvPr id="39" name="Picture 38">
                <a:extLst>
                  <a:ext uri="{FF2B5EF4-FFF2-40B4-BE49-F238E27FC236}">
                    <a16:creationId xmlns:a16="http://schemas.microsoft.com/office/drawing/2014/main" xmlns=""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xmlns=""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xmlns="" id="{AFC4DFC8-3B00-4A0C-9CFD-EFE3EE2BC10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446628" y="2902663"/>
              <a:ext cx="296017" cy="393645"/>
            </a:xfrm>
            <a:prstGeom prst="rect">
              <a:avLst/>
            </a:prstGeom>
          </p:spPr>
        </p:pic>
      </p:grpSp>
      <p:grpSp>
        <p:nvGrpSpPr>
          <p:cNvPr id="5" name="Group 4"/>
          <p:cNvGrpSpPr/>
          <p:nvPr/>
        </p:nvGrpSpPr>
        <p:grpSpPr>
          <a:xfrm>
            <a:off x="8369148" y="1440571"/>
            <a:ext cx="2841697" cy="4863314"/>
            <a:chOff x="8369148" y="1440571"/>
            <a:chExt cx="2841697" cy="4863314"/>
          </a:xfrm>
        </p:grpSpPr>
        <p:grpSp>
          <p:nvGrpSpPr>
            <p:cNvPr id="43" name="Group 42">
              <a:extLst>
                <a:ext uri="{FF2B5EF4-FFF2-40B4-BE49-F238E27FC236}">
                  <a16:creationId xmlns:a16="http://schemas.microsoft.com/office/drawing/2014/main" xmlns="" id="{31E754B9-3F75-44BB-8867-613E3EB41163}"/>
                </a:ext>
              </a:extLst>
            </p:cNvPr>
            <p:cNvGrpSpPr/>
            <p:nvPr/>
          </p:nvGrpSpPr>
          <p:grpSpPr>
            <a:xfrm>
              <a:off x="8369148" y="1440571"/>
              <a:ext cx="2841697" cy="4863314"/>
              <a:chOff x="2127683" y="593334"/>
              <a:chExt cx="2841697" cy="4863314"/>
            </a:xfrm>
          </p:grpSpPr>
          <p:pic>
            <p:nvPicPr>
              <p:cNvPr id="45" name="Picture 44">
                <a:extLst>
                  <a:ext uri="{FF2B5EF4-FFF2-40B4-BE49-F238E27FC236}">
                    <a16:creationId xmlns:a16="http://schemas.microsoft.com/office/drawing/2014/main" xmlns=""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xmlns=""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xmlns="" id="{B66D2740-B03D-4207-BDE4-5F56F672C96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858579" y="2802802"/>
              <a:ext cx="331098"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xmlns=""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xmlns="" id="{6F546A75-1DA4-8FCB-8208-C8F5BB8BE415}"/>
              </a:ext>
            </a:extLst>
          </p:cNvPr>
          <p:cNvSpPr/>
          <p:nvPr/>
        </p:nvSpPr>
        <p:spPr>
          <a:xfrm>
            <a:off x="236477" y="694734"/>
            <a:ext cx="11519998" cy="1115016"/>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xmlns="" id="{0987D3A6-5571-5F17-1579-02971C5D97D3}"/>
              </a:ext>
            </a:extLst>
          </p:cNvPr>
          <p:cNvPicPr>
            <a:picLocks noChangeAspect="1"/>
          </p:cNvPicPr>
          <p:nvPr/>
        </p:nvPicPr>
        <p:blipFill>
          <a:blip r:embed="rId5"/>
          <a:stretch>
            <a:fillRect/>
          </a:stretch>
        </p:blipFill>
        <p:spPr>
          <a:xfrm>
            <a:off x="484992" y="618478"/>
            <a:ext cx="198866" cy="409293"/>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xmlns="" id="{86F4472A-533F-79A8-4D4F-627EF3AFD87D}"/>
              </a:ext>
            </a:extLst>
          </p:cNvPr>
          <p:cNvSpPr/>
          <p:nvPr/>
        </p:nvSpPr>
        <p:spPr>
          <a:xfrm>
            <a:off x="255527" y="1836522"/>
            <a:ext cx="11519997" cy="1501249"/>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xmlns="" id="{4018C97E-31BF-44F2-9BD4-3C53868AA816}"/>
              </a:ext>
            </a:extLst>
          </p:cNvPr>
          <p:cNvPicPr>
            <a:picLocks noChangeAspect="1"/>
          </p:cNvPicPr>
          <p:nvPr/>
        </p:nvPicPr>
        <p:blipFill>
          <a:blip r:embed="rId6"/>
          <a:stretch>
            <a:fillRect/>
          </a:stretch>
        </p:blipFill>
        <p:spPr>
          <a:xfrm>
            <a:off x="326772" y="1785420"/>
            <a:ext cx="357086" cy="486695"/>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xmlns="" id="{712D0007-59AB-DF79-FA19-47E1191A8D00}"/>
              </a:ext>
            </a:extLst>
          </p:cNvPr>
          <p:cNvSpPr/>
          <p:nvPr/>
        </p:nvSpPr>
        <p:spPr>
          <a:xfrm>
            <a:off x="236477" y="3352806"/>
            <a:ext cx="11519996" cy="1491337"/>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xmlns="" id="{C3048A50-689F-2F12-4B75-B7BEA5C2C9EE}"/>
              </a:ext>
            </a:extLst>
          </p:cNvPr>
          <p:cNvPicPr>
            <a:picLocks noChangeAspect="1"/>
          </p:cNvPicPr>
          <p:nvPr/>
        </p:nvPicPr>
        <p:blipFill>
          <a:blip r:embed="rId7"/>
          <a:stretch>
            <a:fillRect/>
          </a:stretch>
        </p:blipFill>
        <p:spPr>
          <a:xfrm>
            <a:off x="413772" y="3396103"/>
            <a:ext cx="253757" cy="33803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xmlns="" id="{7C1B481F-B898-073D-A2A8-EC8E223BF1B6}"/>
              </a:ext>
            </a:extLst>
          </p:cNvPr>
          <p:cNvSpPr/>
          <p:nvPr/>
        </p:nvSpPr>
        <p:spPr>
          <a:xfrm>
            <a:off x="201588" y="4895245"/>
            <a:ext cx="11519996" cy="148650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xmlns="" id="{275529DB-1AA1-F549-3E32-23A4D3664674}"/>
              </a:ext>
            </a:extLst>
          </p:cNvPr>
          <p:cNvPicPr>
            <a:picLocks noChangeAspect="1"/>
          </p:cNvPicPr>
          <p:nvPr/>
        </p:nvPicPr>
        <p:blipFill>
          <a:blip r:embed="rId8"/>
          <a:stretch>
            <a:fillRect/>
          </a:stretch>
        </p:blipFill>
        <p:spPr>
          <a:xfrm>
            <a:off x="385683" y="4887440"/>
            <a:ext cx="239263" cy="316671"/>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xmlns="" id="{E55C12B9-2AF0-A698-9795-2EAA67FCC6FD}"/>
              </a:ext>
            </a:extLst>
          </p:cNvPr>
          <p:cNvSpPr txBox="1"/>
          <p:nvPr/>
        </p:nvSpPr>
        <p:spPr>
          <a:xfrm>
            <a:off x="179450" y="675310"/>
            <a:ext cx="11672149" cy="6206827"/>
          </a:xfrm>
          <a:prstGeom prst="rect">
            <a:avLst/>
          </a:prstGeom>
          <a:noFill/>
        </p:spPr>
        <p:txBody>
          <a:bodyPr wrap="square">
            <a:spAutoFit/>
          </a:bodyPr>
          <a:lstStyle/>
          <a:p>
            <a:pPr algn="just">
              <a:spcBef>
                <a:spcPts val="200"/>
              </a:spcBef>
              <a:spcAft>
                <a:spcPts val="200"/>
              </a:spcAft>
              <a:defRPr/>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Hồi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xmlns="" id="{F9661A7B-B212-C34F-B383-E60978B636FB}"/>
              </a:ext>
            </a:extLst>
          </p:cNvPr>
          <p:cNvPicPr>
            <a:picLocks noChangeAspect="1"/>
          </p:cNvPicPr>
          <p:nvPr/>
        </p:nvPicPr>
        <p:blipFill rotWithShape="1">
          <a:blip r:embed="rId9"/>
          <a:srcRect r="9558" b="55141"/>
          <a:stretch/>
        </p:blipFill>
        <p:spPr>
          <a:xfrm>
            <a:off x="-160950" y="-266297"/>
            <a:ext cx="3187579" cy="1055944"/>
          </a:xfrm>
          <a:prstGeom prst="rect">
            <a:avLst/>
          </a:prstGeom>
        </p:spPr>
      </p:pic>
      <p:sp>
        <p:nvSpPr>
          <p:cNvPr id="50" name="TextBox 49">
            <a:extLst>
              <a:ext uri="{FF2B5EF4-FFF2-40B4-BE49-F238E27FC236}">
                <a16:creationId xmlns:a16="http://schemas.microsoft.com/office/drawing/2014/main" xmlns="" id="{7E94D36C-EC92-48A1-8BE0-F26FF5D26C1A}"/>
              </a:ext>
            </a:extLst>
          </p:cNvPr>
          <p:cNvSpPr txBox="1"/>
          <p:nvPr/>
        </p:nvSpPr>
        <p:spPr>
          <a:xfrm>
            <a:off x="2680792" y="182867"/>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EE4932A-79E8-4AAB-A28A-FCC2188FA502}"/>
              </a:ext>
            </a:extLst>
          </p:cNvPr>
          <p:cNvGrpSpPr/>
          <p:nvPr/>
        </p:nvGrpSpPr>
        <p:grpSpPr>
          <a:xfrm>
            <a:off x="2788003" y="1102805"/>
            <a:ext cx="6562825" cy="4423952"/>
            <a:chOff x="-1447346" y="-2903137"/>
            <a:chExt cx="4429226" cy="442395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447346" y="-2903137"/>
              <a:ext cx="4429226" cy="4423952"/>
            </a:xfrm>
            <a:prstGeom prst="rect">
              <a:avLst/>
            </a:prstGeom>
            <a:effectLst>
              <a:glow rad="101600">
                <a:schemeClr val="accent4">
                  <a:satMod val="175000"/>
                  <a:alpha val="40000"/>
                </a:schemeClr>
              </a:glow>
            </a:effectLst>
          </p:spPr>
        </p:pic>
        <p:sp>
          <p:nvSpPr>
            <p:cNvPr id="18" name="TextBox 17">
              <a:extLst>
                <a:ext uri="{FF2B5EF4-FFF2-40B4-BE49-F238E27FC236}">
                  <a16:creationId xmlns:a16="http://schemas.microsoft.com/office/drawing/2014/main" xmlns="" id="{A4671EB2-FED7-4982-8213-832E0B9F2587}"/>
                </a:ext>
              </a:extLst>
            </p:cNvPr>
            <p:cNvSpPr txBox="1"/>
            <p:nvPr/>
          </p:nvSpPr>
          <p:spPr>
            <a:xfrm>
              <a:off x="-657462" y="-1792737"/>
              <a:ext cx="2981698" cy="2123658"/>
            </a:xfrm>
            <a:prstGeom prst="rect">
              <a:avLst/>
            </a:prstGeom>
            <a:noFill/>
          </p:spPr>
          <p:txBody>
            <a:bodyPr wrap="square" rtlCol="0">
              <a:spAutoFit/>
            </a:bodyPr>
            <a:lstStyle/>
            <a:p>
              <a:pPr algn="ctr">
                <a:defRPr/>
              </a:pPr>
              <a:r>
                <a:rPr lang="en-US" sz="66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Luyện</a:t>
              </a:r>
              <a:r>
                <a:rPr lang="en-US" sz="66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 </a:t>
              </a:r>
              <a:r>
                <a:rPr lang="en-US" sz="66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đọc</a:t>
              </a:r>
              <a:r>
                <a:rPr lang="en-US" sz="66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
              </a:r>
              <a:br>
                <a:rPr lang="en-US" sz="66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br>
              <a:r>
                <a:rPr lang="en-US" sz="6600" b="1" dirty="0" err="1" smtClean="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đoạn</a:t>
              </a:r>
              <a:endParaRPr lang="en-US" sz="66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665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323850" y="85051"/>
              <a:ext cx="2981698" cy="954107"/>
            </a:xfrm>
            <a:prstGeom prst="rect">
              <a:avLst/>
            </a:prstGeom>
            <a:noFill/>
          </p:spPr>
          <p:txBody>
            <a:bodyPr wrap="square" rtlCol="0">
              <a:spAutoFit/>
            </a:bodyPr>
            <a:lstStyle/>
            <a:p>
              <a:pPr algn="ctr">
                <a:defRPr/>
              </a:pPr>
              <a:r>
                <a:rPr lang="en-US" sz="28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Luyện</a:t>
              </a:r>
              <a:r>
                <a:rPr lang="en-US" sz="28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 </a:t>
              </a:r>
              <a:r>
                <a:rPr lang="en-US" sz="28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đọc</a:t>
              </a:r>
              <a:r>
                <a:rPr lang="en-US" sz="28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
              </a:r>
              <a:br>
                <a:rPr lang="en-US" sz="28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br>
              <a:r>
                <a:rPr lang="en-US" sz="28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câu</a:t>
              </a:r>
              <a:r>
                <a:rPr lang="en-US" sz="28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 </a:t>
              </a:r>
              <a:r>
                <a:rPr lang="en-US" sz="28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dài</a:t>
              </a:r>
              <a:endParaRPr lang="en-US" sz="28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xmlns=""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xmlns=""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Rounded Rectangle 10">
              <a:extLst>
                <a:ext uri="{FF2B5EF4-FFF2-40B4-BE49-F238E27FC236}">
                  <a16:creationId xmlns:a16="http://schemas.microsoft.com/office/drawing/2014/main" xmlns=""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sp>
        <p:nvSpPr>
          <p:cNvPr id="2" name="TextBox 1"/>
          <p:cNvSpPr txBox="1"/>
          <p:nvPr/>
        </p:nvSpPr>
        <p:spPr>
          <a:xfrm>
            <a:off x="1121680" y="2880833"/>
            <a:ext cx="9840686" cy="1200329"/>
          </a:xfrm>
          <a:prstGeom prst="rect">
            <a:avLst/>
          </a:prstGeom>
          <a:noFill/>
        </p:spPr>
        <p:txBody>
          <a:bodyPr wrap="square" rtlCol="0">
            <a:spAutoFit/>
          </a:bodyPr>
          <a:lstStyle/>
          <a:p>
            <a:r>
              <a:rPr lang="en-US" sz="3600" dirty="0" err="1" smtClean="0"/>
              <a:t>Ngày</a:t>
            </a:r>
            <a:r>
              <a:rPr lang="en-US" sz="3600" dirty="0" smtClean="0"/>
              <a:t> </a:t>
            </a:r>
            <a:r>
              <a:rPr lang="en-US" sz="3600" dirty="0" err="1" smtClean="0"/>
              <a:t>xửa</a:t>
            </a:r>
            <a:r>
              <a:rPr lang="en-US" sz="3600" dirty="0" smtClean="0"/>
              <a:t> </a:t>
            </a:r>
            <a:r>
              <a:rPr lang="en-US" sz="3600" dirty="0" err="1" smtClean="0"/>
              <a:t>ngày</a:t>
            </a:r>
            <a:r>
              <a:rPr lang="en-US" sz="3600" dirty="0" smtClean="0"/>
              <a:t> </a:t>
            </a:r>
            <a:r>
              <a:rPr lang="en-US" sz="3600" dirty="0" err="1" smtClean="0"/>
              <a:t>xưa</a:t>
            </a:r>
            <a:r>
              <a:rPr lang="en-US" sz="3600" dirty="0" smtClean="0"/>
              <a:t>, ở </a:t>
            </a:r>
            <a:r>
              <a:rPr lang="en-US" sz="3600" dirty="0" err="1" smtClean="0"/>
              <a:t>xứ</a:t>
            </a:r>
            <a:r>
              <a:rPr lang="en-US" sz="3600" dirty="0" smtClean="0"/>
              <a:t> </a:t>
            </a:r>
            <a:r>
              <a:rPr lang="en-US" sz="3600" dirty="0" err="1"/>
              <a:t>M</a:t>
            </a:r>
            <a:r>
              <a:rPr lang="en-US" sz="3600" dirty="0" err="1" smtClean="0"/>
              <a:t>ường</a:t>
            </a:r>
            <a:r>
              <a:rPr lang="en-US" sz="3600" dirty="0" smtClean="0"/>
              <a:t> Bi </a:t>
            </a:r>
            <a:r>
              <a:rPr lang="en-US" sz="3600" dirty="0" err="1" smtClean="0"/>
              <a:t>xuất</a:t>
            </a:r>
            <a:r>
              <a:rPr lang="en-US" sz="3600" dirty="0" smtClean="0"/>
              <a:t> </a:t>
            </a:r>
            <a:r>
              <a:rPr lang="en-US" sz="3600" dirty="0" err="1" smtClean="0"/>
              <a:t>hiện</a:t>
            </a:r>
            <a:r>
              <a:rPr lang="en-US" sz="3600" dirty="0" smtClean="0"/>
              <a:t> </a:t>
            </a:r>
            <a:r>
              <a:rPr lang="en-US" sz="3600" dirty="0" err="1" smtClean="0"/>
              <a:t>một</a:t>
            </a:r>
            <a:r>
              <a:rPr lang="en-US" sz="3600" dirty="0" smtClean="0"/>
              <a:t> </a:t>
            </a:r>
            <a:r>
              <a:rPr lang="en-US" sz="3600" dirty="0" err="1" smtClean="0"/>
              <a:t>đôi</a:t>
            </a:r>
            <a:r>
              <a:rPr lang="en-US" sz="3600" dirty="0" smtClean="0"/>
              <a:t> </a:t>
            </a:r>
            <a:r>
              <a:rPr lang="en-US" sz="3600" dirty="0" err="1" smtClean="0"/>
              <a:t>vợ</a:t>
            </a:r>
            <a:r>
              <a:rPr lang="en-US" sz="3600" dirty="0" smtClean="0"/>
              <a:t> </a:t>
            </a:r>
            <a:r>
              <a:rPr lang="en-US" sz="3600" dirty="0" err="1" smtClean="0"/>
              <a:t>chồng</a:t>
            </a:r>
            <a:r>
              <a:rPr lang="en-US" sz="3600" dirty="0" smtClean="0"/>
              <a:t> </a:t>
            </a:r>
            <a:r>
              <a:rPr lang="en-US" sz="3600" dirty="0" err="1" smtClean="0"/>
              <a:t>cao</a:t>
            </a:r>
            <a:r>
              <a:rPr lang="en-US" sz="3600" dirty="0" smtClean="0"/>
              <a:t> </a:t>
            </a:r>
            <a:r>
              <a:rPr lang="en-US" sz="3600" dirty="0" err="1" smtClean="0"/>
              <a:t>lớn</a:t>
            </a:r>
            <a:r>
              <a:rPr lang="en-US" sz="3600" dirty="0" smtClean="0"/>
              <a:t> </a:t>
            </a:r>
            <a:r>
              <a:rPr lang="en-US" sz="3600" dirty="0" err="1" smtClean="0"/>
              <a:t>khác</a:t>
            </a:r>
            <a:r>
              <a:rPr lang="en-US" sz="3600" dirty="0" smtClean="0"/>
              <a:t> </a:t>
            </a:r>
            <a:r>
              <a:rPr lang="en-US" sz="3600" dirty="0" err="1" smtClean="0"/>
              <a:t>thường</a:t>
            </a:r>
            <a:r>
              <a:rPr lang="en-US" sz="3600" dirty="0" smtClean="0"/>
              <a:t>.</a:t>
            </a:r>
            <a:endParaRPr lang="vi-VN" sz="3600" dirty="0"/>
          </a:p>
        </p:txBody>
      </p:sp>
      <p:cxnSp>
        <p:nvCxnSpPr>
          <p:cNvPr id="4" name="Straight Connector 3"/>
          <p:cNvCxnSpPr/>
          <p:nvPr/>
        </p:nvCxnSpPr>
        <p:spPr>
          <a:xfrm flipH="1">
            <a:off x="8588829" y="2880833"/>
            <a:ext cx="250371" cy="5884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82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xmlns=""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xmlns=""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xmlns=""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EE4932A-79E8-4AAB-A28A-FCC2188FA502}"/>
              </a:ext>
            </a:extLst>
          </p:cNvPr>
          <p:cNvGrpSpPr/>
          <p:nvPr/>
        </p:nvGrpSpPr>
        <p:grpSpPr>
          <a:xfrm>
            <a:off x="2788003" y="1102805"/>
            <a:ext cx="6562825" cy="4423952"/>
            <a:chOff x="-1447346" y="-2903137"/>
            <a:chExt cx="4429226" cy="442395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447346" y="-2903137"/>
              <a:ext cx="4429226" cy="4423952"/>
            </a:xfrm>
            <a:prstGeom prst="rect">
              <a:avLst/>
            </a:prstGeom>
            <a:effectLst>
              <a:glow rad="101600">
                <a:schemeClr val="accent4">
                  <a:satMod val="175000"/>
                  <a:alpha val="40000"/>
                </a:schemeClr>
              </a:glow>
            </a:effectLst>
          </p:spPr>
        </p:pic>
        <p:sp>
          <p:nvSpPr>
            <p:cNvPr id="18" name="TextBox 17">
              <a:extLst>
                <a:ext uri="{FF2B5EF4-FFF2-40B4-BE49-F238E27FC236}">
                  <a16:creationId xmlns:a16="http://schemas.microsoft.com/office/drawing/2014/main" xmlns="" id="{A4671EB2-FED7-4982-8213-832E0B9F2587}"/>
                </a:ext>
              </a:extLst>
            </p:cNvPr>
            <p:cNvSpPr txBox="1"/>
            <p:nvPr/>
          </p:nvSpPr>
          <p:spPr>
            <a:xfrm>
              <a:off x="-657462" y="-1792737"/>
              <a:ext cx="2981698"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66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r>
                <a:rPr kumimoji="0" lang="en-US" sz="66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r>
              <a:br>
                <a:rPr kumimoji="0" lang="en-US" sz="66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6600" b="1" i="0" u="none" strike="noStrike" kern="1200" cap="none" spc="0" normalizeH="0" baseline="0" noProof="0" dirty="0" err="1" smtClean="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nhóm</a:t>
              </a:r>
              <a:endParaRPr kumimoji="0" lang="en-US" sz="66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xmlns=""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xmlns=""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xmlns=""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xmlns=""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xmlns=""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xmlns="" id="{92978E45-7D8D-DB61-4654-B6E578157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xmlns="" id="{BAB18B44-7A97-49E4-1F67-77E071AB3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xmlns="" id="{B3A015C5-6796-3CAB-E7A8-5FD99F2D6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xmlns="" id="{663F4D88-C190-9B96-EC45-EE9208D4B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xmlns="" id="{DDE2A63F-22BA-17FD-00BF-66036A10CC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xmlns="" id="{F5CC0742-FA28-C20E-EB02-3820EF71E9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xmlns="" id="{F0EF850D-4CDC-48BD-B45D-0B23D3CBB16C}"/>
              </a:ext>
            </a:extLst>
          </p:cNvPr>
          <p:cNvPicPr>
            <a:picLocks noChangeAspect="1"/>
          </p:cNvPicPr>
          <p:nvPr/>
        </p:nvPicPr>
        <p:blipFill>
          <a:blip r:embed="rId10"/>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xmlns=""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xmlns="" id="{05B37E64-C8E3-4CF2-89DF-8772B71579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xmlns="" id="{7B1D5BD9-6C2B-4764-BA69-F922DC6A90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xmlns=""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xmlns=""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xmlns=""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xmlns=""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xmlns=""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xmlns=""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xmlns=""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xmlns=""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xmlns=""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xmlns=""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xmlns=""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xmlns=""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xmlns=""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xmlns="" id="{07698E91-B431-4318-9156-CFD3CBD87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xmlns=""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xmlns=""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xmlns=""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xmlns=""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xmlns=""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xmlns=""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xmlns=""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xmlns=""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xmlns=""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xmlns="" id="{CE52B9A4-DC5B-4CF8-B9CF-62327105B8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xmlns=""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xmlns=""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xmlns=""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xmlns=""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xmlns=""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xmlns=""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xmlns=""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xmlns=""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xmlns="" id="{B7FED5AC-398C-4A76-997F-A805F82F63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xmlns=""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xmlns=""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xmlns=""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xmlns=""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xmlns="" id="{7BEBC881-C0F3-4410-B292-65C4A5094836}"/>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xmlns="" id="{2E298275-933A-42A9-8182-23FDA12C93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xmlns="" id="{D18BF4CD-470A-4938-AC9D-690B2D9AF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xmlns="" id="{5000A515-82B9-47E2-93D8-D9A6989F0F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xmlns="" id="{FFD97C57-4235-48C9-9C16-E6EAB00C02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xmlns="" id="{59287FC9-EEDD-4BF6-BFEB-6B52D000D8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xmlns="" id="{9EECA51D-A743-4E28-8943-AA0A9FA6AFC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xmlns="" id="{F293BAA9-3805-44F1-8D45-A1373EAF3A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xmlns="" id="{811636F5-6AD9-424A-8961-265AFCAB45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xmlns="" id="{B2EDC54B-611D-43E3-9FAC-656F466739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xmlns=""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xmlns="" id="{385BEBCD-DB05-4E88-AA66-5B55A2E94F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xmlns=""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xmlns=""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xmlns=""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xmlns=""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xmlns="" id="{E6115D33-D4F6-4376-93AC-CE9478FF1B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xmlns=""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xmlns=""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xmlns=""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xmlns=""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xmlns=""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xmlns=""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xmlns=""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xmlns=""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xmlns=""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xmlns=""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xmlns=""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xmlns=""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xmlns=""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xmlns="" id="{6E648623-89EA-477A-981F-B4BC98F19F4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xmlns=""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xmlns=""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xmlns="" id="{77BC4B45-4A1D-2082-AD39-1872FBA6AC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xmlns="" id="{A05C8E4A-6EDB-7579-E4AE-C35719B657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xmlns=""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xmlns="" id="{ADE3D0DA-4940-E4E3-1808-5448A6E897C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xmlns=""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xmlns="" id="{304DD1ED-D8CA-778B-E158-46746D0FF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xmlns=""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xmlns=""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xmlns="" id="{6E9D0B10-2CC9-D24F-F00D-CC43121DB8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xmlns="" id="{FBC9ACCB-56E4-EE5F-9C77-5EF6A57A4CCE}"/>
              </a:ext>
            </a:extLst>
          </p:cNvPr>
          <p:cNvPicPr>
            <a:picLocks noChangeAspect="1"/>
          </p:cNvPicPr>
          <p:nvPr/>
        </p:nvPicPr>
        <p:blipFill>
          <a:blip r:embed="rId13"/>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xmlns="" id="{B100CEDE-A6B4-280B-3597-1D75D938B7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xmlns="" id="{12EB72DD-30CA-C1A5-BDC7-5852AF8861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xmlns=""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xmlns="" id="{47C05659-1E06-0888-5B95-DEA9C11D724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xmlns=""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xmlns="" id="{720BB168-59F6-E4CB-CEEF-F4FF6C2BA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xmlns=""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xmlns=""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xmlns="" id="{98AD789C-9AD6-A7AF-1C82-03F91401150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xmlns="" id="{5FEADC6E-7F00-887D-B242-9D9A31DCAC96}"/>
              </a:ext>
            </a:extLst>
          </p:cNvPr>
          <p:cNvPicPr>
            <a:picLocks noChangeAspect="1"/>
          </p:cNvPicPr>
          <p:nvPr/>
        </p:nvPicPr>
        <p:blipFill>
          <a:blip r:embed="rId13"/>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xmlns=""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xmlns=""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xmlns=""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xmlns=""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xmlns=""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xmlns=""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xmlns=""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xmlns=""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xmlns=""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xmlns=""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xmlns=""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xmlns=""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xmlns="" id="{C68D650A-EE46-4EE5-99DB-634F786BC95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xmlns=""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xmlns=""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xmlns=""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xmlns=""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xmlns=""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xmlns=""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xmlns=""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1927</Words>
  <Application>Microsoft Office PowerPoint</Application>
  <PresentationFormat>Widescreen</PresentationFormat>
  <Paragraphs>110</Paragraphs>
  <Slides>34</Slides>
  <Notes>26</Notes>
  <HiddenSlides>0</HiddenSlides>
  <MMClips>1</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34</vt:i4>
      </vt:variant>
    </vt:vector>
  </HeadingPairs>
  <TitlesOfParts>
    <vt:vector size="59" baseType="lpstr">
      <vt:lpstr>微软雅黑</vt:lpstr>
      <vt:lpstr>#9Slide02 Noi dung dai</vt:lpstr>
      <vt:lpstr>#9Slide02 Tieu de dai</vt:lpstr>
      <vt:lpstr>Arial</vt:lpstr>
      <vt:lpstr>Arial-Rounded</vt:lpstr>
      <vt:lpstr>Calibri</vt:lpstr>
      <vt:lpstr>Coiny</vt:lpstr>
      <vt:lpstr>Times New Roman</vt:lpstr>
      <vt:lpstr>UTM Scriptina KT</vt:lpstr>
      <vt:lpstr>思源黑体 CN Regular</vt:lpstr>
      <vt:lpstr>等线</vt:lpstr>
      <vt:lpstr>等线 Light</vt:lpstr>
      <vt:lpstr>Office 主题​​</vt:lpstr>
      <vt:lpstr>1_Office Theme</vt:lpstr>
      <vt:lpstr>2_Office Theme</vt:lpstr>
      <vt:lpstr>Office 主题</vt:lpstr>
      <vt:lpstr>1_Office 主题</vt:lpstr>
      <vt:lpstr>2_Office 主题</vt:lpstr>
      <vt:lpstr>3_Office Theme</vt:lpstr>
      <vt:lpstr>3_Office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cp:lastModifiedBy>
  <cp:revision>39</cp:revision>
  <dcterms:created xsi:type="dcterms:W3CDTF">2023-01-30T12:09:15Z</dcterms:created>
  <dcterms:modified xsi:type="dcterms:W3CDTF">2023-04-11T06:05:05Z</dcterms:modified>
</cp:coreProperties>
</file>