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18"/>
  </p:notesMasterIdLst>
  <p:sldIdLst>
    <p:sldId id="257" r:id="rId3"/>
    <p:sldId id="316" r:id="rId4"/>
    <p:sldId id="338" r:id="rId5"/>
    <p:sldId id="318" r:id="rId6"/>
    <p:sldId id="339" r:id="rId7"/>
    <p:sldId id="319" r:id="rId8"/>
    <p:sldId id="320" r:id="rId9"/>
    <p:sldId id="322" r:id="rId10"/>
    <p:sldId id="340" r:id="rId11"/>
    <p:sldId id="347" r:id="rId12"/>
    <p:sldId id="345" r:id="rId13"/>
    <p:sldId id="348" r:id="rId14"/>
    <p:sldId id="349" r:id="rId15"/>
    <p:sldId id="350" r:id="rId16"/>
    <p:sldId id="32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834" y="12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311FC6-20E0-44DA-A1E5-D4D83EAC7565}" type="datetimeFigureOut">
              <a:rPr lang="en-US" smtClean="0"/>
              <a:t>3/15/2023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523247-2A6B-408B-A902-F92425814267}" type="slidenum">
              <a:rPr lang="en-US" smtClean="0"/>
              <a:t>‹#›</a:t>
            </a:fld>
            <a:endParaRPr lang="en-US"/>
          </a:p>
        </p:txBody>
      </p:sp>
    </p:spTree>
    <p:extLst>
      <p:ext uri="{BB962C8B-B14F-4D97-AF65-F5344CB8AC3E}">
        <p14:creationId xmlns:p14="http://schemas.microsoft.com/office/powerpoint/2010/main" val="3242115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373712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81351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52737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340258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24625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04200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95526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92498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514016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37576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79621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99806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945556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84397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813519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screen"/>
          <a:srcRect l="4285" t="-1" r="3334" b="1285"/>
          <a:stretch>
            <a:fillRect/>
          </a:stretch>
        </p:blipFill>
        <p:spPr>
          <a:xfrm>
            <a:off x="0" y="-23183"/>
            <a:ext cx="12192000" cy="6881184"/>
          </a:xfrm>
          <a:prstGeom prst="rect">
            <a:avLst/>
          </a:prstGeom>
        </p:spPr>
      </p:pic>
    </p:spTree>
    <p:extLst>
      <p:ext uri="{BB962C8B-B14F-4D97-AF65-F5344CB8AC3E}">
        <p14:creationId xmlns:p14="http://schemas.microsoft.com/office/powerpoint/2010/main" val="8074891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2023/3/15</a:t>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spTree>
    <p:extLst>
      <p:ext uri="{BB962C8B-B14F-4D97-AF65-F5344CB8AC3E}">
        <p14:creationId xmlns:p14="http://schemas.microsoft.com/office/powerpoint/2010/main" val="2277148508"/>
      </p:ext>
    </p:extLst>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2023/3/15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735620590"/>
      </p:ext>
    </p:extLst>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t>2023/3/15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081781228"/>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FE25AEC-A4EA-4FE7-B2BE-92A6FA8665B3}" type="datetimeFigureOut">
              <a:rPr lang="zh-CN" altLang="en-US" smtClean="0"/>
              <a:t>2023/3/15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4474D95-C805-470B-9346-5C150F141B08}" type="slidenum">
              <a:rPr lang="zh-CN" altLang="en-US" smtClean="0"/>
              <a:t>‹#›</a:t>
            </a:fld>
            <a:endParaRPr lang="zh-CN" altLang="en-US"/>
          </a:p>
        </p:txBody>
      </p:sp>
    </p:spTree>
    <p:extLst>
      <p:ext uri="{BB962C8B-B14F-4D97-AF65-F5344CB8AC3E}">
        <p14:creationId xmlns:p14="http://schemas.microsoft.com/office/powerpoint/2010/main" val="2032855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2023/3/15</a:t>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23868292"/>
      </p:ext>
    </p:extLst>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2023/3/15</a:t>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pic>
        <p:nvPicPr>
          <p:cNvPr id="8" name="Picture 7">
            <a:extLst>
              <a:ext uri="{FF2B5EF4-FFF2-40B4-BE49-F238E27FC236}">
                <a16:creationId xmlns:a16="http://schemas.microsoft.com/office/drawing/2014/main" xmlns="" id="{B6CF947D-0657-4631-86E7-807EAD06373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58043" y="753200"/>
            <a:ext cx="1874976" cy="1874976"/>
          </a:xfrm>
          <a:prstGeom prst="rect">
            <a:avLst/>
          </a:prstGeom>
        </p:spPr>
      </p:pic>
    </p:spTree>
    <p:extLst>
      <p:ext uri="{BB962C8B-B14F-4D97-AF65-F5344CB8AC3E}">
        <p14:creationId xmlns:p14="http://schemas.microsoft.com/office/powerpoint/2010/main" val="2113469588"/>
      </p:ext>
    </p:extLst>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t>2023/3/15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C0E1D-24C4-406F-9615-DBDA8D2D1F93}" type="slidenum">
              <a:rPr lang="zh-CN" altLang="en-US" smtClean="0"/>
              <a:t>‹#›</a:t>
            </a:fld>
            <a:endParaRPr lang="zh-CN" altLang="en-US"/>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p>
        </p:txBody>
      </p:sp>
    </p:spTree>
    <p:extLst>
      <p:ext uri="{BB962C8B-B14F-4D97-AF65-F5344CB8AC3E}">
        <p14:creationId xmlns:p14="http://schemas.microsoft.com/office/powerpoint/2010/main" val="545958397"/>
      </p:ext>
    </p:extLst>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t>2023/3/15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325902219"/>
      </p:ext>
    </p:extLst>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t>2023/3/15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13968150"/>
      </p:ext>
    </p:extLst>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p:txBody>
          <a:bodyPr/>
          <a:lstStyle/>
          <a:p>
            <a:fld id="{20DD7636-5BE1-44BC-BB5F-15739D9E18E1}" type="datetimeFigureOut">
              <a:rPr lang="zh-CN" altLang="en-US" smtClean="0"/>
              <a:t>2023/3/15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t>‹#›</a:t>
            </a:fld>
            <a:endParaRPr lang="zh-CN" altLang="en-US"/>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pic>
        <p:nvPicPr>
          <p:cNvPr id="7" name="Picture 6">
            <a:extLst>
              <a:ext uri="{FF2B5EF4-FFF2-40B4-BE49-F238E27FC236}">
                <a16:creationId xmlns:a16="http://schemas.microsoft.com/office/drawing/2014/main" xmlns="" id="{2EA530DC-5FB4-4561-93CA-FB6FD41C07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58043" y="753200"/>
            <a:ext cx="1874976" cy="1874976"/>
          </a:xfrm>
          <a:prstGeom prst="rect">
            <a:avLst/>
          </a:prstGeom>
        </p:spPr>
      </p:pic>
    </p:spTree>
    <p:extLst>
      <p:ext uri="{BB962C8B-B14F-4D97-AF65-F5344CB8AC3E}">
        <p14:creationId xmlns:p14="http://schemas.microsoft.com/office/powerpoint/2010/main" val="1235788239"/>
      </p:ext>
    </p:extLst>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t>2023/3/15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872752314"/>
      </p:ext>
    </p:extLst>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ags" Target="../tags/tag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ags" Target="../tags/tag1.xml"/><Relationship Id="rId2" Type="http://schemas.openxmlformats.org/officeDocument/2006/relationships/slideLayout" Target="../slideLayouts/slideLayout4.xml"/><Relationship Id="rId16"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2.xml"/><Relationship Id="rId5" Type="http://schemas.openxmlformats.org/officeDocument/2006/relationships/slideLayout" Target="../slideLayouts/slideLayout7.xml"/><Relationship Id="rId15" Type="http://schemas.openxmlformats.org/officeDocument/2006/relationships/image" Target="../media/image3.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E25AEC-A4EA-4FE7-B2BE-92A6FA8665B3}" type="datetimeFigureOut">
              <a:rPr lang="zh-CN" altLang="en-US" smtClean="0"/>
              <a:t>2023/3/15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474D95-C805-470B-9346-5C150F141B08}" type="slidenum">
              <a:rPr lang="zh-CN" altLang="en-US" smtClean="0"/>
              <a:t>‹#›</a:t>
            </a:fld>
            <a:endParaRPr lang="zh-CN" altLang="en-US"/>
          </a:p>
        </p:txBody>
      </p:sp>
      <p:pic>
        <p:nvPicPr>
          <p:cNvPr id="8" name="Picture 7" descr="A picture containing shape&#10;&#10;Description automatically generated">
            <a:extLst>
              <a:ext uri="{FF2B5EF4-FFF2-40B4-BE49-F238E27FC236}">
                <a16:creationId xmlns:a16="http://schemas.microsoft.com/office/drawing/2014/main" xmlns="" id="{2745A46A-C41D-4A7F-9252-FCD987A9E52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0176" y="180974"/>
            <a:ext cx="1095375" cy="1095375"/>
          </a:xfrm>
          <a:prstGeom prst="rect">
            <a:avLst/>
          </a:prstGeom>
        </p:spPr>
      </p:pic>
    </p:spTree>
    <p:extLst>
      <p:ext uri="{BB962C8B-B14F-4D97-AF65-F5344CB8AC3E}">
        <p14:creationId xmlns:p14="http://schemas.microsoft.com/office/powerpoint/2010/main" val="2452101169"/>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t="-3000" b="-3000"/>
          </a:stretch>
        </a:blipFill>
        <a:effectLst/>
      </p:bgPr>
    </p:bg>
    <p:spTree>
      <p:nvGrpSpPr>
        <p:cNvPr id="1" name=""/>
        <p:cNvGrpSpPr/>
        <p:nvPr/>
      </p:nvGrpSpPr>
      <p:grpSpPr>
        <a:xfrm>
          <a:off x="0" y="0"/>
          <a:ext cx="0" cy="0"/>
          <a:chOff x="0" y="0"/>
          <a:chExt cx="0" cy="0"/>
        </a:xfrm>
      </p:grpSpPr>
      <p:sp>
        <p:nvSpPr>
          <p:cNvPr id="7"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8"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t>2023/3/15</a:t>
            </a:fld>
            <a:endParaRPr lang="zh-CN" altLang="en-US" dirty="0"/>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t>‹#›</a:t>
            </a:fld>
            <a:endParaRPr lang="zh-CN" altLang="en-US"/>
          </a:p>
        </p:txBody>
      </p:sp>
      <p:sp>
        <p:nvSpPr>
          <p:cNvPr id="2" name="KSO_TEMPLATE" hidden="1"/>
          <p:cNvSpPr/>
          <p:nvPr userDrawn="1">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Picture 2">
            <a:extLst>
              <a:ext uri="{FF2B5EF4-FFF2-40B4-BE49-F238E27FC236}">
                <a16:creationId xmlns:a16="http://schemas.microsoft.com/office/drawing/2014/main" xmlns="" id="{FEB713ED-DA95-D453-8309-5B59ED11D77B}"/>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758043" y="753200"/>
            <a:ext cx="1874976" cy="1874976"/>
          </a:xfrm>
          <a:prstGeom prst="rect">
            <a:avLst/>
          </a:prstGeom>
        </p:spPr>
      </p:pic>
    </p:spTree>
    <p:extLst>
      <p:ext uri="{BB962C8B-B14F-4D97-AF65-F5344CB8AC3E}">
        <p14:creationId xmlns:p14="http://schemas.microsoft.com/office/powerpoint/2010/main" val="104934958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transition spd="slow">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6.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7.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6.emf"/><Relationship Id="rId5" Type="http://schemas.openxmlformats.org/officeDocument/2006/relationships/image" Target="../media/image6.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7.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6.emf"/><Relationship Id="rId5" Type="http://schemas.openxmlformats.org/officeDocument/2006/relationships/image" Target="../media/image6.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7.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6.emf"/><Relationship Id="rId5" Type="http://schemas.openxmlformats.org/officeDocument/2006/relationships/image" Target="../media/image6.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notesSlide" Target="../notesSlides/notesSlide15.xml"/><Relationship Id="rId7" Type="http://schemas.openxmlformats.org/officeDocument/2006/relationships/image" Target="../media/image41.png"/><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6.png"/><Relationship Id="rId10" Type="http://schemas.openxmlformats.org/officeDocument/2006/relationships/image" Target="../media/image14.png"/><Relationship Id="rId4" Type="http://schemas.openxmlformats.org/officeDocument/2006/relationships/image" Target="../media/image7.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22.png"/><Relationship Id="rId3" Type="http://schemas.openxmlformats.org/officeDocument/2006/relationships/image" Target="../media/image5.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5.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9" name="图片 8" descr="组 3"/>
          <p:cNvPicPr>
            <a:picLocks noChangeAspect="1"/>
          </p:cNvPicPr>
          <p:nvPr/>
        </p:nvPicPr>
        <p:blipFill>
          <a:blip r:embed="rId5"/>
          <a:stretch>
            <a:fillRect/>
          </a:stretch>
        </p:blipFill>
        <p:spPr>
          <a:xfrm>
            <a:off x="0" y="0"/>
            <a:ext cx="12192000" cy="6858000"/>
          </a:xfrm>
          <a:prstGeom prst="rect">
            <a:avLst/>
          </a:prstGeom>
        </p:spPr>
      </p:pic>
      <p:pic>
        <p:nvPicPr>
          <p:cNvPr id="3" name="Picture 2" descr="A picture containing candle&#10;&#10;Description automatically generated">
            <a:extLst>
              <a:ext uri="{FF2B5EF4-FFF2-40B4-BE49-F238E27FC236}">
                <a16:creationId xmlns:a16="http://schemas.microsoft.com/office/drawing/2014/main" xmlns="" id="{F7919DDC-E34E-48B7-8609-941703B3B44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801" y="3623219"/>
            <a:ext cx="4181476" cy="3596731"/>
          </a:xfrm>
          <a:prstGeom prst="rect">
            <a:avLst/>
          </a:prstGeom>
        </p:spPr>
      </p:pic>
      <p:pic>
        <p:nvPicPr>
          <p:cNvPr id="11" name="Picture 10">
            <a:extLst>
              <a:ext uri="{FF2B5EF4-FFF2-40B4-BE49-F238E27FC236}">
                <a16:creationId xmlns:a16="http://schemas.microsoft.com/office/drawing/2014/main" xmlns="" id="{4DB5CD0A-6FB8-4872-830A-0E42E13EEC7C}"/>
              </a:ext>
            </a:extLst>
          </p:cNvPr>
          <p:cNvPicPr>
            <a:picLocks noChangeAspect="1"/>
          </p:cNvPicPr>
          <p:nvPr/>
        </p:nvPicPr>
        <p:blipFill>
          <a:blip r:embed="rId7"/>
          <a:stretch>
            <a:fillRect/>
          </a:stretch>
        </p:blipFill>
        <p:spPr>
          <a:xfrm>
            <a:off x="4674032" y="1805950"/>
            <a:ext cx="3212870" cy="646232"/>
          </a:xfrm>
          <a:prstGeom prst="rect">
            <a:avLst/>
          </a:prstGeom>
        </p:spPr>
      </p:pic>
      <p:sp>
        <p:nvSpPr>
          <p:cNvPr id="12" name="TextBox 11">
            <a:extLst>
              <a:ext uri="{FF2B5EF4-FFF2-40B4-BE49-F238E27FC236}">
                <a16:creationId xmlns:a16="http://schemas.microsoft.com/office/drawing/2014/main" xmlns="" id="{CFB0D0BB-AB68-41B5-B5A9-F264011D9854}"/>
              </a:ext>
            </a:extLst>
          </p:cNvPr>
          <p:cNvSpPr txBox="1"/>
          <p:nvPr/>
        </p:nvSpPr>
        <p:spPr>
          <a:xfrm>
            <a:off x="3119437" y="1344285"/>
            <a:ext cx="6353175" cy="461665"/>
          </a:xfrm>
          <a:prstGeom prst="rect">
            <a:avLst/>
          </a:prstGeom>
          <a:noFill/>
        </p:spPr>
        <p:txBody>
          <a:bodyPr wrap="square" rtlCol="0">
            <a:spAutoFit/>
          </a:bodyPr>
          <a:lstStyle/>
          <a:p>
            <a:pPr algn="ctr"/>
            <a:r>
              <a:rPr lang="en-US" sz="2400" dirty="0" err="1">
                <a:latin typeface="Times New Roman" pitchFamily="18" charset="0"/>
                <a:cs typeface="Times New Roman" pitchFamily="18" charset="0"/>
              </a:rPr>
              <a:t>Thứ</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ngày</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tháng</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năm</a:t>
            </a:r>
            <a:r>
              <a:rPr lang="en-US" sz="2400" dirty="0">
                <a:latin typeface="Times New Roman" pitchFamily="18" charset="0"/>
                <a:cs typeface="Times New Roman" pitchFamily="18" charset="0"/>
              </a:rPr>
              <a:t>…….</a:t>
            </a:r>
          </a:p>
        </p:txBody>
      </p:sp>
      <p:sp>
        <p:nvSpPr>
          <p:cNvPr id="7" name="TextBox 6">
            <a:extLst>
              <a:ext uri="{FF2B5EF4-FFF2-40B4-BE49-F238E27FC236}">
                <a16:creationId xmlns:a16="http://schemas.microsoft.com/office/drawing/2014/main" xmlns="" id="{926B88C5-5E50-4014-9F8B-261353E61375}"/>
              </a:ext>
            </a:extLst>
          </p:cNvPr>
          <p:cNvSpPr txBox="1"/>
          <p:nvPr/>
        </p:nvSpPr>
        <p:spPr>
          <a:xfrm>
            <a:off x="5743575" y="3609975"/>
            <a:ext cx="2105025" cy="584775"/>
          </a:xfrm>
          <a:prstGeom prst="rect">
            <a:avLst/>
          </a:prstGeom>
          <a:noFill/>
        </p:spPr>
        <p:txBody>
          <a:bodyPr wrap="square" rtlCol="0">
            <a:spAutoFit/>
          </a:bodyPr>
          <a:lstStyle/>
          <a:p>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Tiết</a:t>
            </a:r>
            <a:r>
              <a:rPr lang="en-US" sz="3200" b="1" dirty="0" smtClean="0">
                <a:latin typeface="Times New Roman" pitchFamily="18" charset="0"/>
                <a:cs typeface="Times New Roman" pitchFamily="18" charset="0"/>
              </a:rPr>
              <a:t> </a:t>
            </a:r>
            <a:r>
              <a:rPr lang="en-US" sz="3200" b="1" dirty="0">
                <a:latin typeface="Times New Roman" pitchFamily="18" charset="0"/>
                <a:cs typeface="Times New Roman" pitchFamily="18" charset="0"/>
              </a:rPr>
              <a:t>1)</a:t>
            </a:r>
          </a:p>
        </p:txBody>
      </p:sp>
      <p:sp>
        <p:nvSpPr>
          <p:cNvPr id="2" name="TextBox 1"/>
          <p:cNvSpPr txBox="1"/>
          <p:nvPr/>
        </p:nvSpPr>
        <p:spPr>
          <a:xfrm>
            <a:off x="2162735" y="2670431"/>
            <a:ext cx="7866529" cy="923330"/>
          </a:xfrm>
          <a:prstGeom prst="rect">
            <a:avLst/>
          </a:prstGeom>
          <a:noFill/>
        </p:spPr>
        <p:txBody>
          <a:bodyPr wrap="square" rtlCol="0">
            <a:spAutoFit/>
          </a:bodyPr>
          <a:lstStyle/>
          <a:p>
            <a:r>
              <a:rPr lang="en-US" sz="5400" b="1" dirty="0" smtClean="0">
                <a:solidFill>
                  <a:schemeClr val="accent6"/>
                </a:solidFill>
                <a:latin typeface="Times New Roman" pitchFamily="18" charset="0"/>
                <a:cs typeface="Times New Roman" pitchFamily="18" charset="0"/>
              </a:rPr>
              <a:t>CƠ QUAN THẦN KINH </a:t>
            </a:r>
            <a:endParaRPr lang="en-US" sz="5400" b="1" dirty="0">
              <a:solidFill>
                <a:schemeClr val="accent6"/>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8575" y="-1"/>
            <a:ext cx="12192000" cy="7096125"/>
            <a:chOff x="0" y="0"/>
            <a:chExt cx="19200" cy="10800"/>
          </a:xfrm>
        </p:grpSpPr>
        <p:pic>
          <p:nvPicPr>
            <p:cNvPr id="118" name="图片 117" descr="组 1"/>
            <p:cNvPicPr>
              <a:picLocks noChangeAspect="1"/>
            </p:cNvPicPr>
            <p:nvPr/>
          </p:nvPicPr>
          <p:blipFill>
            <a:blip r:embed="rId3"/>
            <a:stretch>
              <a:fillRect/>
            </a:stretch>
          </p:blipFill>
          <p:spPr>
            <a:xfrm>
              <a:off x="144" y="0"/>
              <a:ext cx="18912" cy="10800"/>
            </a:xfrm>
            <a:prstGeom prst="rect">
              <a:avLst/>
            </a:prstGeom>
          </p:spPr>
        </p:pic>
        <p:pic>
          <p:nvPicPr>
            <p:cNvPr id="2" name="图片 1" descr="组 3"/>
            <p:cNvPicPr>
              <a:picLocks noChangeAspect="1"/>
            </p:cNvPicPr>
            <p:nvPr/>
          </p:nvPicPr>
          <p:blipFill>
            <a:blip r:embed="rId4"/>
            <a:stretch>
              <a:fillRect/>
            </a:stretch>
          </p:blipFill>
          <p:spPr>
            <a:xfrm>
              <a:off x="0" y="0"/>
              <a:ext cx="19200" cy="10800"/>
            </a:xfrm>
            <a:prstGeom prst="rect">
              <a:avLst/>
            </a:prstGeom>
          </p:spPr>
        </p:pic>
        <p:pic>
          <p:nvPicPr>
            <p:cNvPr id="5" name="图片 4" descr="组 3"/>
            <p:cNvPicPr>
              <a:picLocks noChangeAspect="1"/>
            </p:cNvPicPr>
            <p:nvPr/>
          </p:nvPicPr>
          <p:blipFill>
            <a:blip r:embed="rId5"/>
            <a:stretch>
              <a:fillRect/>
            </a:stretch>
          </p:blipFill>
          <p:spPr>
            <a:xfrm>
              <a:off x="158" y="642"/>
              <a:ext cx="18884" cy="9517"/>
            </a:xfrm>
            <a:prstGeom prst="rect">
              <a:avLst/>
            </a:prstGeom>
          </p:spPr>
        </p:pic>
      </p:grpSp>
      <p:pic>
        <p:nvPicPr>
          <p:cNvPr id="17" name="图片 16" descr="组 3"/>
          <p:cNvPicPr>
            <a:picLocks noChangeAspect="1"/>
          </p:cNvPicPr>
          <p:nvPr/>
        </p:nvPicPr>
        <p:blipFill>
          <a:blip r:embed="rId4"/>
          <a:srcRect l="64661" t="24833"/>
          <a:stretch>
            <a:fillRect/>
          </a:stretch>
        </p:blipFill>
        <p:spPr>
          <a:xfrm>
            <a:off x="9645650" y="3758565"/>
            <a:ext cx="2590165" cy="3099435"/>
          </a:xfrm>
          <a:prstGeom prst="rect">
            <a:avLst/>
          </a:prstGeom>
        </p:spPr>
      </p:pic>
      <p:sp>
        <p:nvSpPr>
          <p:cNvPr id="42" name="Rounded Rectangle 7">
            <a:extLst>
              <a:ext uri="{FF2B5EF4-FFF2-40B4-BE49-F238E27FC236}">
                <a16:creationId xmlns:a16="http://schemas.microsoft.com/office/drawing/2014/main" xmlns="" id="{3B64A1DC-61DB-4EF2-A164-D25CAB6038BC}"/>
              </a:ext>
            </a:extLst>
          </p:cNvPr>
          <p:cNvSpPr/>
          <p:nvPr/>
        </p:nvSpPr>
        <p:spPr>
          <a:xfrm>
            <a:off x="517524" y="0"/>
            <a:ext cx="10493375" cy="646986"/>
          </a:xfrm>
          <a:prstGeom prst="roundRect">
            <a:avLst/>
          </a:prstGeom>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defRPr/>
            </a:pPr>
            <a:r>
              <a:rPr lang="en-US" sz="3000" b="1" dirty="0">
                <a:solidFill>
                  <a:schemeClr val="tx1"/>
                </a:solidFill>
                <a:latin typeface="Times New Roman" pitchFamily="18" charset="0"/>
                <a:cs typeface="Times New Roman" pitchFamily="18" charset="0"/>
              </a:rPr>
              <a:t>3</a:t>
            </a:r>
            <a:r>
              <a:rPr kumimoji="0" lang="en-US" sz="30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lang="nl-NL" sz="3200" b="1" dirty="0">
                <a:solidFill>
                  <a:schemeClr val="tx1"/>
                </a:solidFill>
                <a:latin typeface="Times New Roman" pitchFamily="18" charset="0"/>
                <a:cs typeface="Times New Roman" pitchFamily="18" charset="0"/>
              </a:rPr>
              <a:t>. Quan </a:t>
            </a:r>
            <a:r>
              <a:rPr lang="nl-NL" sz="3200" b="1" dirty="0" smtClean="0">
                <a:solidFill>
                  <a:schemeClr val="tx1"/>
                </a:solidFill>
                <a:latin typeface="Times New Roman" pitchFamily="18" charset="0"/>
                <a:cs typeface="Times New Roman" pitchFamily="18" charset="0"/>
              </a:rPr>
              <a:t>sát hình 3 và cho biết chức năng của não </a:t>
            </a:r>
            <a:endParaRPr kumimoji="0" lang="en-GB" sz="3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pic>
        <p:nvPicPr>
          <p:cNvPr id="28" name="Picture 27">
            <a:extLst>
              <a:ext uri="{FF2B5EF4-FFF2-40B4-BE49-F238E27FC236}">
                <a16:creationId xmlns:a16="http://schemas.microsoft.com/office/drawing/2014/main" xmlns="" id="{20F43D68-E8A7-4AFC-AF25-82A918495E1F}"/>
              </a:ext>
            </a:extLst>
          </p:cNvPr>
          <p:cNvPicPr>
            <a:picLocks noChangeAspect="1"/>
          </p:cNvPicPr>
          <p:nvPr/>
        </p:nvPicPr>
        <p:blipFill>
          <a:blip r:embed="rId6"/>
          <a:stretch>
            <a:fillRect/>
          </a:stretch>
        </p:blipFill>
        <p:spPr>
          <a:xfrm>
            <a:off x="685799" y="1382058"/>
            <a:ext cx="3402107" cy="4682566"/>
          </a:xfrm>
          <a:prstGeom prst="rect">
            <a:avLst/>
          </a:prstGeom>
        </p:spPr>
      </p:pic>
      <p:grpSp>
        <p:nvGrpSpPr>
          <p:cNvPr id="6" name="Group 5"/>
          <p:cNvGrpSpPr/>
          <p:nvPr/>
        </p:nvGrpSpPr>
        <p:grpSpPr>
          <a:xfrm>
            <a:off x="4816849" y="1122585"/>
            <a:ext cx="6194050" cy="5045636"/>
            <a:chOff x="4816849" y="1122585"/>
            <a:chExt cx="6194050" cy="5045636"/>
          </a:xfrm>
        </p:grpSpPr>
        <p:grpSp>
          <p:nvGrpSpPr>
            <p:cNvPr id="29" name="Group 28">
              <a:extLst>
                <a:ext uri="{FF2B5EF4-FFF2-40B4-BE49-F238E27FC236}">
                  <a16:creationId xmlns:a16="http://schemas.microsoft.com/office/drawing/2014/main" xmlns="" id="{0B1E652B-F132-4843-9815-9B70C038A887}"/>
                </a:ext>
              </a:extLst>
            </p:cNvPr>
            <p:cNvGrpSpPr/>
            <p:nvPr/>
          </p:nvGrpSpPr>
          <p:grpSpPr>
            <a:xfrm>
              <a:off x="4816849" y="1122585"/>
              <a:ext cx="6194049" cy="5045636"/>
              <a:chOff x="4191454" y="1049107"/>
              <a:chExt cx="6246818" cy="1325563"/>
            </a:xfrm>
            <a:solidFill>
              <a:schemeClr val="accent6">
                <a:lumMod val="40000"/>
                <a:lumOff val="60000"/>
              </a:schemeClr>
            </a:solidFill>
          </p:grpSpPr>
          <p:sp>
            <p:nvSpPr>
              <p:cNvPr id="30" name="Rectangle: Rounded Corners 29">
                <a:extLst>
                  <a:ext uri="{FF2B5EF4-FFF2-40B4-BE49-F238E27FC236}">
                    <a16:creationId xmlns:a16="http://schemas.microsoft.com/office/drawing/2014/main" xmlns="" id="{397B4643-A69B-44C5-8E6B-C17EEF3C630D}"/>
                  </a:ext>
                </a:extLst>
              </p:cNvPr>
              <p:cNvSpPr/>
              <p:nvPr/>
            </p:nvSpPr>
            <p:spPr>
              <a:xfrm>
                <a:off x="4191454" y="1049107"/>
                <a:ext cx="6238240" cy="1325563"/>
              </a:xfrm>
              <a:prstGeom prst="roundRect">
                <a:avLst/>
              </a:prstGeom>
              <a:grpFill/>
              <a:ln>
                <a:solidFill>
                  <a:srgbClr val="F1008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1" name="TextBox 30">
                <a:extLst>
                  <a:ext uri="{FF2B5EF4-FFF2-40B4-BE49-F238E27FC236}">
                    <a16:creationId xmlns:a16="http://schemas.microsoft.com/office/drawing/2014/main" xmlns="" id="{5E0F83C8-223E-426B-B9C5-193F0B6716AC}"/>
                  </a:ext>
                </a:extLst>
              </p:cNvPr>
              <p:cNvSpPr txBox="1"/>
              <p:nvPr/>
            </p:nvSpPr>
            <p:spPr>
              <a:xfrm>
                <a:off x="4431806" y="1230082"/>
                <a:ext cx="6006466" cy="413639"/>
              </a:xfrm>
              <a:prstGeom prst="rect">
                <a:avLst/>
              </a:prstGeom>
              <a:grpFill/>
              <a:ln>
                <a:noFill/>
              </a:ln>
            </p:spPr>
            <p:txBody>
              <a:bodyPr wrap="square" lIns="0" tIns="0" rIns="0" bIns="0" rtlCol="0">
                <a:spAutoFit/>
              </a:bodyPr>
              <a:lstStyle/>
              <a:p>
                <a:pPr marL="0" marR="0" algn="just">
                  <a:lnSpc>
                    <a:spcPct val="120000"/>
                  </a:lnSpc>
                  <a:spcBef>
                    <a:spcPts val="0"/>
                  </a:spcBef>
                  <a:spcAft>
                    <a:spcPts val="0"/>
                  </a:spcAft>
                </a:pPr>
                <a:endParaRPr lang="en-US" sz="24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p:txBody>
          </p:sp>
        </p:grpSp>
        <p:sp>
          <p:nvSpPr>
            <p:cNvPr id="4" name="Rectangle 3"/>
            <p:cNvSpPr/>
            <p:nvPr/>
          </p:nvSpPr>
          <p:spPr>
            <a:xfrm>
              <a:off x="4816850" y="1493548"/>
              <a:ext cx="6194049" cy="3416320"/>
            </a:xfrm>
            <a:prstGeom prst="rect">
              <a:avLst/>
            </a:prstGeom>
          </p:spPr>
          <p:txBody>
            <a:bodyPr wrap="square">
              <a:spAutoFit/>
            </a:bodyPr>
            <a:lstStyle/>
            <a:p>
              <a:r>
                <a:rPr lang="nl-NL" sz="3600" b="1" dirty="0">
                  <a:latin typeface="Times New Roman" pitchFamily="18" charset="0"/>
                  <a:cs typeface="Times New Roman" pitchFamily="18" charset="0"/>
                </a:rPr>
                <a:t>+ Não có điều khiển suy nghĩ.</a:t>
              </a:r>
              <a:endParaRPr lang="en-US" sz="3600" b="1" dirty="0">
                <a:latin typeface="Times New Roman" pitchFamily="18" charset="0"/>
                <a:cs typeface="Times New Roman" pitchFamily="18" charset="0"/>
              </a:endParaRPr>
            </a:p>
            <a:p>
              <a:r>
                <a:rPr lang="nl-NL" sz="3600" b="1" dirty="0">
                  <a:latin typeface="Times New Roman" pitchFamily="18" charset="0"/>
                  <a:cs typeface="Times New Roman" pitchFamily="18" charset="0"/>
                </a:rPr>
                <a:t>+ Não điều khiển cách ứng xử.</a:t>
              </a:r>
              <a:endParaRPr lang="en-US" sz="3600" b="1" dirty="0">
                <a:latin typeface="Times New Roman" pitchFamily="18" charset="0"/>
                <a:cs typeface="Times New Roman" pitchFamily="18" charset="0"/>
              </a:endParaRPr>
            </a:p>
            <a:p>
              <a:r>
                <a:rPr lang="nl-NL" sz="3600" b="1" dirty="0">
                  <a:latin typeface="Times New Roman" pitchFamily="18" charset="0"/>
                  <a:cs typeface="Times New Roman" pitchFamily="18" charset="0"/>
                </a:rPr>
                <a:t>+Não điều khiển cảm xúc.</a:t>
              </a:r>
              <a:endParaRPr lang="en-US" sz="3600" b="1" dirty="0">
                <a:latin typeface="Times New Roman" pitchFamily="18" charset="0"/>
                <a:cs typeface="Times New Roman" pitchFamily="18" charset="0"/>
              </a:endParaRPr>
            </a:p>
            <a:p>
              <a:r>
                <a:rPr lang="nl-NL" sz="3600" b="1" dirty="0">
                  <a:latin typeface="Times New Roman" pitchFamily="18" charset="0"/>
                  <a:cs typeface="Times New Roman" pitchFamily="18" charset="0"/>
                </a:rPr>
                <a:t>+Não tiếp nhận thông tin và điều khiển mọi hoạt động của cơ thể.</a:t>
              </a:r>
              <a:endParaRPr lang="en-US" sz="3600" b="1" dirty="0">
                <a:latin typeface="Times New Roman" pitchFamily="18" charset="0"/>
                <a:cs typeface="Times New Roman" pitchFamily="18" charset="0"/>
              </a:endParaRPr>
            </a:p>
          </p:txBody>
        </p:sp>
      </p:grpSp>
    </p:spTree>
    <p:extLst>
      <p:ext uri="{BB962C8B-B14F-4D97-AF65-F5344CB8AC3E}">
        <p14:creationId xmlns:p14="http://schemas.microsoft.com/office/powerpoint/2010/main" val="35375637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9" name="图片 8" descr="组 3"/>
          <p:cNvPicPr>
            <a:picLocks noChangeAspect="1"/>
          </p:cNvPicPr>
          <p:nvPr/>
        </p:nvPicPr>
        <p:blipFill>
          <a:blip r:embed="rId5"/>
          <a:stretch>
            <a:fillRect/>
          </a:stretch>
        </p:blipFill>
        <p:spPr>
          <a:xfrm>
            <a:off x="0" y="0"/>
            <a:ext cx="12192000" cy="6858000"/>
          </a:xfrm>
          <a:prstGeom prst="rect">
            <a:avLst/>
          </a:prstGeom>
        </p:spPr>
      </p:pic>
      <p:pic>
        <p:nvPicPr>
          <p:cNvPr id="3" name="Picture 2" descr="A picture containing candle&#10;&#10;Description automatically generated">
            <a:extLst>
              <a:ext uri="{FF2B5EF4-FFF2-40B4-BE49-F238E27FC236}">
                <a16:creationId xmlns:a16="http://schemas.microsoft.com/office/drawing/2014/main" xmlns="" id="{F7919DDC-E34E-48B7-8609-941703B3B44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801" y="3623219"/>
            <a:ext cx="4181476" cy="3596731"/>
          </a:xfrm>
          <a:prstGeom prst="rect">
            <a:avLst/>
          </a:prstGeom>
        </p:spPr>
      </p:pic>
      <p:pic>
        <p:nvPicPr>
          <p:cNvPr id="10" name="Picture 9">
            <a:extLst>
              <a:ext uri="{FF2B5EF4-FFF2-40B4-BE49-F238E27FC236}">
                <a16:creationId xmlns:a16="http://schemas.microsoft.com/office/drawing/2014/main" xmlns="" id="{A67C7983-0D3D-4F03-8B9F-23DBE240EC88}"/>
              </a:ext>
            </a:extLst>
          </p:cNvPr>
          <p:cNvPicPr>
            <a:picLocks noChangeAspect="1"/>
          </p:cNvPicPr>
          <p:nvPr/>
        </p:nvPicPr>
        <p:blipFill>
          <a:blip r:embed="rId7"/>
          <a:stretch>
            <a:fillRect/>
          </a:stretch>
        </p:blipFill>
        <p:spPr>
          <a:xfrm>
            <a:off x="2468224" y="2223448"/>
            <a:ext cx="8674033" cy="2158052"/>
          </a:xfrm>
          <a:prstGeom prst="rect">
            <a:avLst/>
          </a:prstGeom>
        </p:spPr>
      </p:pic>
    </p:spTree>
    <p:extLst>
      <p:ext uri="{BB962C8B-B14F-4D97-AF65-F5344CB8AC3E}">
        <p14:creationId xmlns:p14="http://schemas.microsoft.com/office/powerpoint/2010/main" val="1687527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3"/>
            <a:stretch>
              <a:fillRect/>
            </a:stretch>
          </p:blipFill>
          <p:spPr>
            <a:xfrm>
              <a:off x="144" y="0"/>
              <a:ext cx="18912" cy="10800"/>
            </a:xfrm>
            <a:prstGeom prst="rect">
              <a:avLst/>
            </a:prstGeom>
          </p:spPr>
        </p:pic>
        <p:pic>
          <p:nvPicPr>
            <p:cNvPr id="2" name="图片 1" descr="组 3"/>
            <p:cNvPicPr>
              <a:picLocks noChangeAspect="1"/>
            </p:cNvPicPr>
            <p:nvPr/>
          </p:nvPicPr>
          <p:blipFill>
            <a:blip r:embed="rId4"/>
            <a:stretch>
              <a:fillRect/>
            </a:stretch>
          </p:blipFill>
          <p:spPr>
            <a:xfrm>
              <a:off x="0" y="0"/>
              <a:ext cx="19200" cy="10800"/>
            </a:xfrm>
            <a:prstGeom prst="rect">
              <a:avLst/>
            </a:prstGeom>
          </p:spPr>
        </p:pic>
        <p:pic>
          <p:nvPicPr>
            <p:cNvPr id="5" name="图片 4" descr="组 3"/>
            <p:cNvPicPr>
              <a:picLocks noChangeAspect="1"/>
            </p:cNvPicPr>
            <p:nvPr/>
          </p:nvPicPr>
          <p:blipFill>
            <a:blip r:embed="rId5"/>
            <a:stretch>
              <a:fillRect/>
            </a:stretch>
          </p:blipFill>
          <p:spPr>
            <a:xfrm>
              <a:off x="158" y="642"/>
              <a:ext cx="18884" cy="9517"/>
            </a:xfrm>
            <a:prstGeom prst="rect">
              <a:avLst/>
            </a:prstGeom>
          </p:spPr>
        </p:pic>
      </p:grpSp>
      <p:grpSp>
        <p:nvGrpSpPr>
          <p:cNvPr id="26" name="Group 25">
            <a:extLst>
              <a:ext uri="{FF2B5EF4-FFF2-40B4-BE49-F238E27FC236}">
                <a16:creationId xmlns:a16="http://schemas.microsoft.com/office/drawing/2014/main" xmlns="" id="{C177E08E-1B2A-4282-A89E-91C5CD9FCE42}"/>
              </a:ext>
            </a:extLst>
          </p:cNvPr>
          <p:cNvGrpSpPr/>
          <p:nvPr/>
        </p:nvGrpSpPr>
        <p:grpSpPr>
          <a:xfrm>
            <a:off x="2206851" y="1144521"/>
            <a:ext cx="9003323" cy="1455371"/>
            <a:chOff x="1594337" y="1602154"/>
            <a:chExt cx="9003323" cy="1455371"/>
          </a:xfrm>
        </p:grpSpPr>
        <p:sp>
          <p:nvSpPr>
            <p:cNvPr id="27" name="Rounded Rectangle 8">
              <a:extLst>
                <a:ext uri="{FF2B5EF4-FFF2-40B4-BE49-F238E27FC236}">
                  <a16:creationId xmlns:a16="http://schemas.microsoft.com/office/drawing/2014/main" xmlns="" id="{843278EE-371E-4684-A6E2-E5BD4ABF7B6A}"/>
                </a:ext>
              </a:extLst>
            </p:cNvPr>
            <p:cNvSpPr/>
            <p:nvPr/>
          </p:nvSpPr>
          <p:spPr>
            <a:xfrm>
              <a:off x="1594337" y="1602154"/>
              <a:ext cx="9003323" cy="1455371"/>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Rounded Rectangle 9">
              <a:extLst>
                <a:ext uri="{FF2B5EF4-FFF2-40B4-BE49-F238E27FC236}">
                  <a16:creationId xmlns:a16="http://schemas.microsoft.com/office/drawing/2014/main" xmlns="" id="{99DF3DAA-73A6-4F73-B708-61D2FE52C155}"/>
                </a:ext>
              </a:extLst>
            </p:cNvPr>
            <p:cNvSpPr/>
            <p:nvPr/>
          </p:nvSpPr>
          <p:spPr>
            <a:xfrm>
              <a:off x="1825851" y="1733932"/>
              <a:ext cx="8540294" cy="11711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solidFill>
                  <a:schemeClr val="tx1"/>
                </a:solidFill>
                <a:latin typeface="Calibri" panose="020F0502020204030204" pitchFamily="34" charset="0"/>
                <a:cs typeface="Calibri" panose="020F0502020204030204" pitchFamily="34" charset="0"/>
              </a:endParaRPr>
            </a:p>
          </p:txBody>
        </p:sp>
      </p:grpSp>
      <p:pic>
        <p:nvPicPr>
          <p:cNvPr id="29" name="Picture 28">
            <a:extLst>
              <a:ext uri="{FF2B5EF4-FFF2-40B4-BE49-F238E27FC236}">
                <a16:creationId xmlns:a16="http://schemas.microsoft.com/office/drawing/2014/main" xmlns="" id="{D4D5FBC7-F756-433B-B5DD-42B551062E28}"/>
              </a:ext>
            </a:extLst>
          </p:cNvPr>
          <p:cNvPicPr>
            <a:picLocks noChangeAspect="1"/>
          </p:cNvPicPr>
          <p:nvPr/>
        </p:nvPicPr>
        <p:blipFill>
          <a:blip r:embed="rId6"/>
          <a:stretch>
            <a:fillRect/>
          </a:stretch>
        </p:blipFill>
        <p:spPr>
          <a:xfrm>
            <a:off x="370018" y="2595634"/>
            <a:ext cx="2258865" cy="3339350"/>
          </a:xfrm>
          <a:prstGeom prst="rect">
            <a:avLst/>
          </a:prstGeom>
        </p:spPr>
      </p:pic>
      <p:pic>
        <p:nvPicPr>
          <p:cNvPr id="30" name="Picture 29">
            <a:extLst>
              <a:ext uri="{FF2B5EF4-FFF2-40B4-BE49-F238E27FC236}">
                <a16:creationId xmlns:a16="http://schemas.microsoft.com/office/drawing/2014/main" xmlns="" id="{0B6AF1AB-6D28-484F-A923-7B8288162F78}"/>
              </a:ext>
            </a:extLst>
          </p:cNvPr>
          <p:cNvPicPr>
            <a:picLocks noChangeAspect="1"/>
          </p:cNvPicPr>
          <p:nvPr/>
        </p:nvPicPr>
        <p:blipFill>
          <a:blip r:embed="rId7"/>
          <a:stretch>
            <a:fillRect/>
          </a:stretch>
        </p:blipFill>
        <p:spPr>
          <a:xfrm>
            <a:off x="9808443" y="2398069"/>
            <a:ext cx="2537413" cy="3317663"/>
          </a:xfrm>
          <a:prstGeom prst="rect">
            <a:avLst/>
          </a:prstGeom>
        </p:spPr>
      </p:pic>
      <p:sp>
        <p:nvSpPr>
          <p:cNvPr id="31" name="TextBox 30">
            <a:extLst>
              <a:ext uri="{FF2B5EF4-FFF2-40B4-BE49-F238E27FC236}">
                <a16:creationId xmlns:a16="http://schemas.microsoft.com/office/drawing/2014/main" xmlns="" id="{36BB31E1-BEDC-47D9-9D88-75F1448557C6}"/>
              </a:ext>
            </a:extLst>
          </p:cNvPr>
          <p:cNvSpPr txBox="1"/>
          <p:nvPr/>
        </p:nvSpPr>
        <p:spPr>
          <a:xfrm>
            <a:off x="3171759" y="3665303"/>
            <a:ext cx="6859747" cy="783193"/>
          </a:xfrm>
          <a:prstGeom prst="wedgeRoundRectCallout">
            <a:avLst>
              <a:gd name="adj1" fmla="val -21043"/>
              <a:gd name="adj2" fmla="val 49246"/>
              <a:gd name="adj3" fmla="val 16667"/>
            </a:avLst>
          </a:prstGeom>
          <a:solidFill>
            <a:srgbClr val="CCFFFF"/>
          </a:solidFill>
          <a:ln w="57150">
            <a:solidFill>
              <a:schemeClr val="bg1"/>
            </a:solidFill>
            <a:prstDash val="dash"/>
          </a:ln>
        </p:spPr>
        <p:txBody>
          <a:bodyPr wrap="square" rtlCol="0">
            <a:spAutoFit/>
          </a:bodyPr>
          <a:lstStyle/>
          <a:p>
            <a:pPr algn="just" defTabSz="609630"/>
            <a:r>
              <a:rPr lang="nl-NL" sz="4000" dirty="0">
                <a:latin typeface="Times New Roman" pitchFamily="18" charset="0"/>
                <a:cs typeface="Times New Roman" pitchFamily="18" charset="0"/>
              </a:rPr>
              <a:t>- Cơ thể ta sẽ phản ứng</a:t>
            </a:r>
            <a:r>
              <a:rPr lang="nl-NL" sz="4000" dirty="0" smtClean="0">
                <a:latin typeface="Times New Roman" pitchFamily="18" charset="0"/>
                <a:cs typeface="Times New Roman" pitchFamily="18" charset="0"/>
              </a:rPr>
              <a:t>.</a:t>
            </a:r>
            <a:endParaRPr lang="en-US" sz="4000" dirty="0">
              <a:latin typeface="Times New Roman" pitchFamily="18" charset="0"/>
              <a:cs typeface="Times New Roman" pitchFamily="18" charset="0"/>
            </a:endParaRPr>
          </a:p>
        </p:txBody>
      </p:sp>
      <p:sp>
        <p:nvSpPr>
          <p:cNvPr id="4" name="Rectangle 3"/>
          <p:cNvSpPr/>
          <p:nvPr/>
        </p:nvSpPr>
        <p:spPr>
          <a:xfrm>
            <a:off x="2769219" y="1456707"/>
            <a:ext cx="7664823" cy="830997"/>
          </a:xfrm>
          <a:prstGeom prst="rect">
            <a:avLst/>
          </a:prstGeom>
        </p:spPr>
        <p:txBody>
          <a:bodyPr wrap="square">
            <a:spAutoFit/>
          </a:bodyPr>
          <a:lstStyle/>
          <a:p>
            <a:r>
              <a:rPr lang="nl-NL" sz="2400" b="1" dirty="0" smtClean="0">
                <a:solidFill>
                  <a:schemeClr val="accent6"/>
                </a:solidFill>
                <a:latin typeface="Times New Roman" pitchFamily="18" charset="0"/>
                <a:cs typeface="Times New Roman" pitchFamily="18" charset="0"/>
              </a:rPr>
              <a:t>Khi </a:t>
            </a:r>
            <a:r>
              <a:rPr lang="nl-NL" sz="2400" b="1" dirty="0">
                <a:solidFill>
                  <a:schemeClr val="accent6"/>
                </a:solidFill>
                <a:latin typeface="Times New Roman" pitchFamily="18" charset="0"/>
                <a:cs typeface="Times New Roman" pitchFamily="18" charset="0"/>
              </a:rPr>
              <a:t>gặp một tác động bất ngờ cơ thể ta có phản ứng </a:t>
            </a:r>
            <a:endParaRPr lang="nl-NL" sz="2400" b="1" dirty="0" smtClean="0">
              <a:solidFill>
                <a:schemeClr val="accent6"/>
              </a:solidFill>
              <a:latin typeface="Times New Roman" pitchFamily="18" charset="0"/>
              <a:cs typeface="Times New Roman" pitchFamily="18" charset="0"/>
            </a:endParaRPr>
          </a:p>
          <a:p>
            <a:r>
              <a:rPr lang="nl-NL" sz="2400" b="1" dirty="0" smtClean="0">
                <a:solidFill>
                  <a:schemeClr val="accent6"/>
                </a:solidFill>
                <a:latin typeface="Times New Roman" pitchFamily="18" charset="0"/>
                <a:cs typeface="Times New Roman" pitchFamily="18" charset="0"/>
              </a:rPr>
              <a:t>hay </a:t>
            </a:r>
            <a:r>
              <a:rPr lang="nl-NL" sz="2400" b="1" dirty="0">
                <a:solidFill>
                  <a:schemeClr val="accent6"/>
                </a:solidFill>
                <a:latin typeface="Times New Roman" pitchFamily="18" charset="0"/>
                <a:cs typeface="Times New Roman" pitchFamily="18" charset="0"/>
              </a:rPr>
              <a:t>không?</a:t>
            </a:r>
            <a:endParaRPr lang="en-US" sz="2400" b="1" dirty="0">
              <a:solidFill>
                <a:schemeClr val="accent6"/>
              </a:solidFill>
              <a:latin typeface="Times New Roman" pitchFamily="18" charset="0"/>
              <a:cs typeface="Times New Roman" pitchFamily="18" charset="0"/>
            </a:endParaRPr>
          </a:p>
        </p:txBody>
      </p:sp>
    </p:spTree>
    <p:extLst>
      <p:ext uri="{BB962C8B-B14F-4D97-AF65-F5344CB8AC3E}">
        <p14:creationId xmlns:p14="http://schemas.microsoft.com/office/powerpoint/2010/main" val="302081660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ppt_w</p:attrName>
                                        </p:attrNameLst>
                                      </p:cBhvr>
                                      <p:tavLst>
                                        <p:tav tm="0">
                                          <p:val>
                                            <p:fltVal val="0"/>
                                          </p:val>
                                        </p:tav>
                                        <p:tav tm="100000">
                                          <p:val>
                                            <p:strVal val="#ppt_w"/>
                                          </p:val>
                                        </p:tav>
                                      </p:tavLst>
                                    </p:anim>
                                    <p:anim calcmode="lin" valueType="num">
                                      <p:cBhvr>
                                        <p:cTn id="14" dur="500" fill="hold"/>
                                        <p:tgtEl>
                                          <p:spTgt spid="31"/>
                                        </p:tgtEl>
                                        <p:attrNameLst>
                                          <p:attrName>ppt_h</p:attrName>
                                        </p:attrNameLst>
                                      </p:cBhvr>
                                      <p:tavLst>
                                        <p:tav tm="0">
                                          <p:val>
                                            <p:fltVal val="0"/>
                                          </p:val>
                                        </p:tav>
                                        <p:tav tm="100000">
                                          <p:val>
                                            <p:strVal val="#ppt_h"/>
                                          </p:val>
                                        </p:tav>
                                      </p:tavLst>
                                    </p:anim>
                                    <p:animEffect transition="in" filter="fade">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3"/>
            <a:stretch>
              <a:fillRect/>
            </a:stretch>
          </p:blipFill>
          <p:spPr>
            <a:xfrm>
              <a:off x="144" y="0"/>
              <a:ext cx="18912" cy="10800"/>
            </a:xfrm>
            <a:prstGeom prst="rect">
              <a:avLst/>
            </a:prstGeom>
          </p:spPr>
        </p:pic>
        <p:pic>
          <p:nvPicPr>
            <p:cNvPr id="2" name="图片 1" descr="组 3"/>
            <p:cNvPicPr>
              <a:picLocks noChangeAspect="1"/>
            </p:cNvPicPr>
            <p:nvPr/>
          </p:nvPicPr>
          <p:blipFill>
            <a:blip r:embed="rId4"/>
            <a:stretch>
              <a:fillRect/>
            </a:stretch>
          </p:blipFill>
          <p:spPr>
            <a:xfrm>
              <a:off x="0" y="0"/>
              <a:ext cx="19200" cy="10800"/>
            </a:xfrm>
            <a:prstGeom prst="rect">
              <a:avLst/>
            </a:prstGeom>
          </p:spPr>
        </p:pic>
        <p:pic>
          <p:nvPicPr>
            <p:cNvPr id="5" name="图片 4" descr="组 3"/>
            <p:cNvPicPr>
              <a:picLocks noChangeAspect="1"/>
            </p:cNvPicPr>
            <p:nvPr/>
          </p:nvPicPr>
          <p:blipFill>
            <a:blip r:embed="rId5"/>
            <a:stretch>
              <a:fillRect/>
            </a:stretch>
          </p:blipFill>
          <p:spPr>
            <a:xfrm>
              <a:off x="158" y="642"/>
              <a:ext cx="18884" cy="9517"/>
            </a:xfrm>
            <a:prstGeom prst="rect">
              <a:avLst/>
            </a:prstGeom>
          </p:spPr>
        </p:pic>
      </p:grpSp>
      <p:grpSp>
        <p:nvGrpSpPr>
          <p:cNvPr id="26" name="Group 25">
            <a:extLst>
              <a:ext uri="{FF2B5EF4-FFF2-40B4-BE49-F238E27FC236}">
                <a16:creationId xmlns:a16="http://schemas.microsoft.com/office/drawing/2014/main" xmlns="" id="{C177E08E-1B2A-4282-A89E-91C5CD9FCE42}"/>
              </a:ext>
            </a:extLst>
          </p:cNvPr>
          <p:cNvGrpSpPr/>
          <p:nvPr/>
        </p:nvGrpSpPr>
        <p:grpSpPr>
          <a:xfrm>
            <a:off x="2206851" y="1144521"/>
            <a:ext cx="9003323" cy="1455371"/>
            <a:chOff x="1594337" y="1602154"/>
            <a:chExt cx="9003323" cy="1455371"/>
          </a:xfrm>
        </p:grpSpPr>
        <p:sp>
          <p:nvSpPr>
            <p:cNvPr id="27" name="Rounded Rectangle 8">
              <a:extLst>
                <a:ext uri="{FF2B5EF4-FFF2-40B4-BE49-F238E27FC236}">
                  <a16:creationId xmlns:a16="http://schemas.microsoft.com/office/drawing/2014/main" xmlns="" id="{843278EE-371E-4684-A6E2-E5BD4ABF7B6A}"/>
                </a:ext>
              </a:extLst>
            </p:cNvPr>
            <p:cNvSpPr/>
            <p:nvPr/>
          </p:nvSpPr>
          <p:spPr>
            <a:xfrm>
              <a:off x="1594337" y="1602154"/>
              <a:ext cx="9003323" cy="1455371"/>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Rounded Rectangle 9">
              <a:extLst>
                <a:ext uri="{FF2B5EF4-FFF2-40B4-BE49-F238E27FC236}">
                  <a16:creationId xmlns:a16="http://schemas.microsoft.com/office/drawing/2014/main" xmlns="" id="{99DF3DAA-73A6-4F73-B708-61D2FE52C155}"/>
                </a:ext>
              </a:extLst>
            </p:cNvPr>
            <p:cNvSpPr/>
            <p:nvPr/>
          </p:nvSpPr>
          <p:spPr>
            <a:xfrm>
              <a:off x="1825851" y="1733932"/>
              <a:ext cx="8540294" cy="11711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solidFill>
                  <a:schemeClr val="tx1"/>
                </a:solidFill>
                <a:latin typeface="Calibri" panose="020F0502020204030204" pitchFamily="34" charset="0"/>
                <a:cs typeface="Calibri" panose="020F0502020204030204" pitchFamily="34" charset="0"/>
              </a:endParaRPr>
            </a:p>
          </p:txBody>
        </p:sp>
      </p:grpSp>
      <p:pic>
        <p:nvPicPr>
          <p:cNvPr id="29" name="Picture 28">
            <a:extLst>
              <a:ext uri="{FF2B5EF4-FFF2-40B4-BE49-F238E27FC236}">
                <a16:creationId xmlns:a16="http://schemas.microsoft.com/office/drawing/2014/main" xmlns="" id="{D4D5FBC7-F756-433B-B5DD-42B551062E28}"/>
              </a:ext>
            </a:extLst>
          </p:cNvPr>
          <p:cNvPicPr>
            <a:picLocks noChangeAspect="1"/>
          </p:cNvPicPr>
          <p:nvPr/>
        </p:nvPicPr>
        <p:blipFill>
          <a:blip r:embed="rId6"/>
          <a:stretch>
            <a:fillRect/>
          </a:stretch>
        </p:blipFill>
        <p:spPr>
          <a:xfrm>
            <a:off x="370018" y="2595634"/>
            <a:ext cx="2258865" cy="3339350"/>
          </a:xfrm>
          <a:prstGeom prst="rect">
            <a:avLst/>
          </a:prstGeom>
        </p:spPr>
      </p:pic>
      <p:pic>
        <p:nvPicPr>
          <p:cNvPr id="30" name="Picture 29">
            <a:extLst>
              <a:ext uri="{FF2B5EF4-FFF2-40B4-BE49-F238E27FC236}">
                <a16:creationId xmlns:a16="http://schemas.microsoft.com/office/drawing/2014/main" xmlns="" id="{0B6AF1AB-6D28-484F-A923-7B8288162F78}"/>
              </a:ext>
            </a:extLst>
          </p:cNvPr>
          <p:cNvPicPr>
            <a:picLocks noChangeAspect="1"/>
          </p:cNvPicPr>
          <p:nvPr/>
        </p:nvPicPr>
        <p:blipFill>
          <a:blip r:embed="rId7"/>
          <a:stretch>
            <a:fillRect/>
          </a:stretch>
        </p:blipFill>
        <p:spPr>
          <a:xfrm>
            <a:off x="9808443" y="2398069"/>
            <a:ext cx="2537413" cy="3317663"/>
          </a:xfrm>
          <a:prstGeom prst="rect">
            <a:avLst/>
          </a:prstGeom>
        </p:spPr>
      </p:pic>
      <p:sp>
        <p:nvSpPr>
          <p:cNvPr id="31" name="TextBox 30">
            <a:extLst>
              <a:ext uri="{FF2B5EF4-FFF2-40B4-BE49-F238E27FC236}">
                <a16:creationId xmlns:a16="http://schemas.microsoft.com/office/drawing/2014/main" xmlns="" id="{36BB31E1-BEDC-47D9-9D88-75F1448557C6}"/>
              </a:ext>
            </a:extLst>
          </p:cNvPr>
          <p:cNvSpPr txBox="1"/>
          <p:nvPr/>
        </p:nvSpPr>
        <p:spPr>
          <a:xfrm>
            <a:off x="2628883" y="2984266"/>
            <a:ext cx="6859747" cy="2145268"/>
          </a:xfrm>
          <a:prstGeom prst="wedgeRoundRectCallout">
            <a:avLst>
              <a:gd name="adj1" fmla="val -21043"/>
              <a:gd name="adj2" fmla="val 49246"/>
              <a:gd name="adj3" fmla="val 16667"/>
            </a:avLst>
          </a:prstGeom>
          <a:solidFill>
            <a:srgbClr val="CCFFFF"/>
          </a:solidFill>
          <a:ln w="57150">
            <a:solidFill>
              <a:schemeClr val="bg1"/>
            </a:solidFill>
            <a:prstDash val="dash"/>
          </a:ln>
        </p:spPr>
        <p:txBody>
          <a:bodyPr wrap="square" rtlCol="0">
            <a:spAutoFit/>
          </a:bodyPr>
          <a:lstStyle/>
          <a:p>
            <a:pPr algn="just" defTabSz="609630"/>
            <a:r>
              <a:rPr lang="nl-NL" sz="4000" dirty="0">
                <a:latin typeface="Times New Roman" pitchFamily="18" charset="0"/>
                <a:cs typeface="Times New Roman" pitchFamily="18" charset="0"/>
              </a:rPr>
              <a:t>-Phản ứng của cơ thể gọi là phản xạ.</a:t>
            </a:r>
            <a:endParaRPr lang="en-US" sz="4000" dirty="0">
              <a:latin typeface="Times New Roman" pitchFamily="18" charset="0"/>
              <a:cs typeface="Times New Roman" pitchFamily="18" charset="0"/>
            </a:endParaRPr>
          </a:p>
          <a:p>
            <a:pPr algn="just" defTabSz="609630"/>
            <a:endParaRPr lang="en-US" sz="4000" dirty="0">
              <a:latin typeface="Times New Roman" pitchFamily="18" charset="0"/>
              <a:cs typeface="Times New Roman" pitchFamily="18" charset="0"/>
            </a:endParaRPr>
          </a:p>
        </p:txBody>
      </p:sp>
      <p:sp>
        <p:nvSpPr>
          <p:cNvPr id="6" name="TextBox 5"/>
          <p:cNvSpPr txBox="1"/>
          <p:nvPr/>
        </p:nvSpPr>
        <p:spPr>
          <a:xfrm>
            <a:off x="2438365" y="1443962"/>
            <a:ext cx="8638784" cy="954107"/>
          </a:xfrm>
          <a:prstGeom prst="rect">
            <a:avLst/>
          </a:prstGeom>
          <a:noFill/>
        </p:spPr>
        <p:txBody>
          <a:bodyPr wrap="square" rtlCol="0">
            <a:spAutoFit/>
          </a:bodyPr>
          <a:lstStyle/>
          <a:p>
            <a:r>
              <a:rPr lang="nl-NL" sz="2800" b="1" dirty="0" smtClean="0">
                <a:solidFill>
                  <a:schemeClr val="accent6"/>
                </a:solidFill>
                <a:latin typeface="Times New Roman" pitchFamily="18" charset="0"/>
                <a:cs typeface="Times New Roman" pitchFamily="18" charset="0"/>
              </a:rPr>
              <a:t> </a:t>
            </a:r>
            <a:r>
              <a:rPr lang="nl-NL" sz="2800" b="1" dirty="0">
                <a:solidFill>
                  <a:schemeClr val="accent6"/>
                </a:solidFill>
                <a:latin typeface="Times New Roman" pitchFamily="18" charset="0"/>
                <a:cs typeface="Times New Roman" pitchFamily="18" charset="0"/>
              </a:rPr>
              <a:t>Phản ứng của cơ thể khi bị tác động bất ngờ gọi là gì?</a:t>
            </a:r>
            <a:endParaRPr lang="en-US" sz="2800" b="1" dirty="0">
              <a:solidFill>
                <a:schemeClr val="accent6"/>
              </a:solidFill>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36340413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ppt_w</p:attrName>
                                        </p:attrNameLst>
                                      </p:cBhvr>
                                      <p:tavLst>
                                        <p:tav tm="0">
                                          <p:val>
                                            <p:fltVal val="0"/>
                                          </p:val>
                                        </p:tav>
                                        <p:tav tm="100000">
                                          <p:val>
                                            <p:strVal val="#ppt_w"/>
                                          </p:val>
                                        </p:tav>
                                      </p:tavLst>
                                    </p:anim>
                                    <p:anim calcmode="lin" valueType="num">
                                      <p:cBhvr>
                                        <p:cTn id="14" dur="500" fill="hold"/>
                                        <p:tgtEl>
                                          <p:spTgt spid="31"/>
                                        </p:tgtEl>
                                        <p:attrNameLst>
                                          <p:attrName>ppt_h</p:attrName>
                                        </p:attrNameLst>
                                      </p:cBhvr>
                                      <p:tavLst>
                                        <p:tav tm="0">
                                          <p:val>
                                            <p:fltVal val="0"/>
                                          </p:val>
                                        </p:tav>
                                        <p:tav tm="100000">
                                          <p:val>
                                            <p:strVal val="#ppt_h"/>
                                          </p:val>
                                        </p:tav>
                                      </p:tavLst>
                                    </p:anim>
                                    <p:animEffect transition="in" filter="fade">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3"/>
            <a:stretch>
              <a:fillRect/>
            </a:stretch>
          </p:blipFill>
          <p:spPr>
            <a:xfrm>
              <a:off x="144" y="0"/>
              <a:ext cx="18912" cy="10800"/>
            </a:xfrm>
            <a:prstGeom prst="rect">
              <a:avLst/>
            </a:prstGeom>
          </p:spPr>
        </p:pic>
        <p:pic>
          <p:nvPicPr>
            <p:cNvPr id="2" name="图片 1" descr="组 3"/>
            <p:cNvPicPr>
              <a:picLocks noChangeAspect="1"/>
            </p:cNvPicPr>
            <p:nvPr/>
          </p:nvPicPr>
          <p:blipFill>
            <a:blip r:embed="rId4"/>
            <a:stretch>
              <a:fillRect/>
            </a:stretch>
          </p:blipFill>
          <p:spPr>
            <a:xfrm>
              <a:off x="0" y="0"/>
              <a:ext cx="19200" cy="10800"/>
            </a:xfrm>
            <a:prstGeom prst="rect">
              <a:avLst/>
            </a:prstGeom>
          </p:spPr>
        </p:pic>
        <p:pic>
          <p:nvPicPr>
            <p:cNvPr id="5" name="图片 4" descr="组 3"/>
            <p:cNvPicPr>
              <a:picLocks noChangeAspect="1"/>
            </p:cNvPicPr>
            <p:nvPr/>
          </p:nvPicPr>
          <p:blipFill>
            <a:blip r:embed="rId5"/>
            <a:stretch>
              <a:fillRect/>
            </a:stretch>
          </p:blipFill>
          <p:spPr>
            <a:xfrm>
              <a:off x="158" y="642"/>
              <a:ext cx="18884" cy="9517"/>
            </a:xfrm>
            <a:prstGeom prst="rect">
              <a:avLst/>
            </a:prstGeom>
          </p:spPr>
        </p:pic>
      </p:grpSp>
      <p:grpSp>
        <p:nvGrpSpPr>
          <p:cNvPr id="26" name="Group 25">
            <a:extLst>
              <a:ext uri="{FF2B5EF4-FFF2-40B4-BE49-F238E27FC236}">
                <a16:creationId xmlns:a16="http://schemas.microsoft.com/office/drawing/2014/main" xmlns="" id="{C177E08E-1B2A-4282-A89E-91C5CD9FCE42}"/>
              </a:ext>
            </a:extLst>
          </p:cNvPr>
          <p:cNvGrpSpPr/>
          <p:nvPr/>
        </p:nvGrpSpPr>
        <p:grpSpPr>
          <a:xfrm>
            <a:off x="2206851" y="1144521"/>
            <a:ext cx="9003323" cy="1455371"/>
            <a:chOff x="1594337" y="1602154"/>
            <a:chExt cx="9003323" cy="1455371"/>
          </a:xfrm>
        </p:grpSpPr>
        <p:sp>
          <p:nvSpPr>
            <p:cNvPr id="27" name="Rounded Rectangle 8">
              <a:extLst>
                <a:ext uri="{FF2B5EF4-FFF2-40B4-BE49-F238E27FC236}">
                  <a16:creationId xmlns:a16="http://schemas.microsoft.com/office/drawing/2014/main" xmlns="" id="{843278EE-371E-4684-A6E2-E5BD4ABF7B6A}"/>
                </a:ext>
              </a:extLst>
            </p:cNvPr>
            <p:cNvSpPr/>
            <p:nvPr/>
          </p:nvSpPr>
          <p:spPr>
            <a:xfrm>
              <a:off x="1594337" y="1602154"/>
              <a:ext cx="9003323" cy="1455371"/>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Rounded Rectangle 9">
              <a:extLst>
                <a:ext uri="{FF2B5EF4-FFF2-40B4-BE49-F238E27FC236}">
                  <a16:creationId xmlns:a16="http://schemas.microsoft.com/office/drawing/2014/main" xmlns="" id="{99DF3DAA-73A6-4F73-B708-61D2FE52C155}"/>
                </a:ext>
              </a:extLst>
            </p:cNvPr>
            <p:cNvSpPr/>
            <p:nvPr/>
          </p:nvSpPr>
          <p:spPr>
            <a:xfrm>
              <a:off x="1825851" y="1733932"/>
              <a:ext cx="8540294" cy="11711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solidFill>
                  <a:schemeClr val="tx1"/>
                </a:solidFill>
                <a:latin typeface="Calibri" panose="020F0502020204030204" pitchFamily="34" charset="0"/>
                <a:cs typeface="Calibri" panose="020F0502020204030204" pitchFamily="34" charset="0"/>
              </a:endParaRPr>
            </a:p>
          </p:txBody>
        </p:sp>
      </p:grpSp>
      <p:pic>
        <p:nvPicPr>
          <p:cNvPr id="29" name="Picture 28">
            <a:extLst>
              <a:ext uri="{FF2B5EF4-FFF2-40B4-BE49-F238E27FC236}">
                <a16:creationId xmlns:a16="http://schemas.microsoft.com/office/drawing/2014/main" xmlns="" id="{D4D5FBC7-F756-433B-B5DD-42B551062E28}"/>
              </a:ext>
            </a:extLst>
          </p:cNvPr>
          <p:cNvPicPr>
            <a:picLocks noChangeAspect="1"/>
          </p:cNvPicPr>
          <p:nvPr/>
        </p:nvPicPr>
        <p:blipFill>
          <a:blip r:embed="rId6"/>
          <a:stretch>
            <a:fillRect/>
          </a:stretch>
        </p:blipFill>
        <p:spPr>
          <a:xfrm>
            <a:off x="370018" y="2595634"/>
            <a:ext cx="2258865" cy="3339350"/>
          </a:xfrm>
          <a:prstGeom prst="rect">
            <a:avLst/>
          </a:prstGeom>
        </p:spPr>
      </p:pic>
      <p:pic>
        <p:nvPicPr>
          <p:cNvPr id="30" name="Picture 29">
            <a:extLst>
              <a:ext uri="{FF2B5EF4-FFF2-40B4-BE49-F238E27FC236}">
                <a16:creationId xmlns:a16="http://schemas.microsoft.com/office/drawing/2014/main" xmlns="" id="{0B6AF1AB-6D28-484F-A923-7B8288162F78}"/>
              </a:ext>
            </a:extLst>
          </p:cNvPr>
          <p:cNvPicPr>
            <a:picLocks noChangeAspect="1"/>
          </p:cNvPicPr>
          <p:nvPr/>
        </p:nvPicPr>
        <p:blipFill>
          <a:blip r:embed="rId7"/>
          <a:stretch>
            <a:fillRect/>
          </a:stretch>
        </p:blipFill>
        <p:spPr>
          <a:xfrm>
            <a:off x="9808443" y="2398069"/>
            <a:ext cx="2537413" cy="3317663"/>
          </a:xfrm>
          <a:prstGeom prst="rect">
            <a:avLst/>
          </a:prstGeom>
        </p:spPr>
      </p:pic>
      <p:sp>
        <p:nvSpPr>
          <p:cNvPr id="31" name="TextBox 30">
            <a:extLst>
              <a:ext uri="{FF2B5EF4-FFF2-40B4-BE49-F238E27FC236}">
                <a16:creationId xmlns:a16="http://schemas.microsoft.com/office/drawing/2014/main" xmlns="" id="{36BB31E1-BEDC-47D9-9D88-75F1448557C6}"/>
              </a:ext>
            </a:extLst>
          </p:cNvPr>
          <p:cNvSpPr txBox="1"/>
          <p:nvPr/>
        </p:nvSpPr>
        <p:spPr>
          <a:xfrm>
            <a:off x="2877671" y="3665303"/>
            <a:ext cx="7153835" cy="1464231"/>
          </a:xfrm>
          <a:prstGeom prst="wedgeRoundRectCallout">
            <a:avLst>
              <a:gd name="adj1" fmla="val -21043"/>
              <a:gd name="adj2" fmla="val 49246"/>
              <a:gd name="adj3" fmla="val 16667"/>
            </a:avLst>
          </a:prstGeom>
          <a:solidFill>
            <a:srgbClr val="CCFFFF"/>
          </a:solidFill>
          <a:ln w="57150">
            <a:solidFill>
              <a:schemeClr val="bg1"/>
            </a:solidFill>
            <a:prstDash val="dash"/>
          </a:ln>
        </p:spPr>
        <p:txBody>
          <a:bodyPr wrap="square" rtlCol="0">
            <a:spAutoFit/>
          </a:bodyPr>
          <a:lstStyle/>
          <a:p>
            <a:r>
              <a:rPr lang="nl-NL" sz="4000" dirty="0">
                <a:latin typeface="Times New Roman" pitchFamily="18" charset="0"/>
                <a:cs typeface="Times New Roman" pitchFamily="18" charset="0"/>
              </a:rPr>
              <a:t>-Tủy sống điều khiển phản xạ của con người.</a:t>
            </a:r>
            <a:endParaRPr lang="en-US" sz="4000" dirty="0">
              <a:latin typeface="Times New Roman" pitchFamily="18" charset="0"/>
              <a:cs typeface="Times New Roman" pitchFamily="18" charset="0"/>
            </a:endParaRPr>
          </a:p>
        </p:txBody>
      </p:sp>
      <p:sp>
        <p:nvSpPr>
          <p:cNvPr id="4" name="Rectangle 3"/>
          <p:cNvSpPr/>
          <p:nvPr/>
        </p:nvSpPr>
        <p:spPr>
          <a:xfrm>
            <a:off x="2769219" y="1456707"/>
            <a:ext cx="7664823" cy="892552"/>
          </a:xfrm>
          <a:prstGeom prst="rect">
            <a:avLst/>
          </a:prstGeom>
        </p:spPr>
        <p:txBody>
          <a:bodyPr wrap="square">
            <a:spAutoFit/>
          </a:bodyPr>
          <a:lstStyle/>
          <a:p>
            <a:r>
              <a:rPr lang="nl-NL" sz="2800" b="1" dirty="0" smtClean="0">
                <a:solidFill>
                  <a:schemeClr val="accent6"/>
                </a:solidFill>
              </a:rPr>
              <a:t>Cái </a:t>
            </a:r>
            <a:r>
              <a:rPr lang="nl-NL" sz="2800" b="1" dirty="0">
                <a:solidFill>
                  <a:schemeClr val="accent6"/>
                </a:solidFill>
              </a:rPr>
              <a:t>gì điều khiển phản xạ của con người</a:t>
            </a:r>
            <a:endParaRPr lang="en-US" sz="2800" b="1" dirty="0">
              <a:solidFill>
                <a:schemeClr val="accent6"/>
              </a:solidFill>
            </a:endParaRPr>
          </a:p>
          <a:p>
            <a:endParaRPr lang="en-US" sz="2400" b="1" dirty="0">
              <a:solidFill>
                <a:schemeClr val="accent6"/>
              </a:solidFill>
              <a:latin typeface="Times New Roman" pitchFamily="18" charset="0"/>
              <a:cs typeface="Times New Roman" pitchFamily="18" charset="0"/>
            </a:endParaRPr>
          </a:p>
        </p:txBody>
      </p:sp>
    </p:spTree>
    <p:extLst>
      <p:ext uri="{BB962C8B-B14F-4D97-AF65-F5344CB8AC3E}">
        <p14:creationId xmlns:p14="http://schemas.microsoft.com/office/powerpoint/2010/main" val="236340413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ppt_w</p:attrName>
                                        </p:attrNameLst>
                                      </p:cBhvr>
                                      <p:tavLst>
                                        <p:tav tm="0">
                                          <p:val>
                                            <p:fltVal val="0"/>
                                          </p:val>
                                        </p:tav>
                                        <p:tav tm="100000">
                                          <p:val>
                                            <p:strVal val="#ppt_w"/>
                                          </p:val>
                                        </p:tav>
                                      </p:tavLst>
                                    </p:anim>
                                    <p:anim calcmode="lin" valueType="num">
                                      <p:cBhvr>
                                        <p:cTn id="14" dur="500" fill="hold"/>
                                        <p:tgtEl>
                                          <p:spTgt spid="31"/>
                                        </p:tgtEl>
                                        <p:attrNameLst>
                                          <p:attrName>ppt_h</p:attrName>
                                        </p:attrNameLst>
                                      </p:cBhvr>
                                      <p:tavLst>
                                        <p:tav tm="0">
                                          <p:val>
                                            <p:fltVal val="0"/>
                                          </p:val>
                                        </p:tav>
                                        <p:tav tm="100000">
                                          <p:val>
                                            <p:strVal val="#ppt_h"/>
                                          </p:val>
                                        </p:tav>
                                      </p:tavLst>
                                    </p:anim>
                                    <p:animEffect transition="in" filter="fade">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descr="6"/>
          <p:cNvPicPr>
            <a:picLocks noChangeAspect="1"/>
          </p:cNvPicPr>
          <p:nvPr/>
        </p:nvPicPr>
        <p:blipFill>
          <a:blip r:embed="rId4"/>
          <a:srcRect r="74368"/>
          <a:stretch>
            <a:fillRect/>
          </a:stretch>
        </p:blipFill>
        <p:spPr>
          <a:xfrm>
            <a:off x="-3810" y="1942465"/>
            <a:ext cx="3473450" cy="4940300"/>
          </a:xfrm>
          <a:prstGeom prst="rect">
            <a:avLst/>
          </a:prstGeom>
        </p:spPr>
      </p:pic>
      <p:pic>
        <p:nvPicPr>
          <p:cNvPr id="6" name="图片 5" descr="6"/>
          <p:cNvPicPr>
            <a:picLocks noChangeAspect="1"/>
          </p:cNvPicPr>
          <p:nvPr/>
        </p:nvPicPr>
        <p:blipFill>
          <a:blip r:embed="rId4"/>
          <a:srcRect l="47449" t="21697"/>
          <a:stretch>
            <a:fillRect/>
          </a:stretch>
        </p:blipFill>
        <p:spPr>
          <a:xfrm>
            <a:off x="6098540" y="3528060"/>
            <a:ext cx="6092190" cy="3308985"/>
          </a:xfrm>
          <a:prstGeom prst="rect">
            <a:avLst/>
          </a:prstGeom>
        </p:spPr>
      </p:pic>
      <p:pic>
        <p:nvPicPr>
          <p:cNvPr id="7" name="图片 6" descr="6"/>
          <p:cNvPicPr>
            <a:picLocks noChangeAspect="1"/>
          </p:cNvPicPr>
          <p:nvPr/>
        </p:nvPicPr>
        <p:blipFill>
          <a:blip r:embed="rId4"/>
          <a:srcRect l="63422" r="20682" b="81749"/>
          <a:stretch>
            <a:fillRect/>
          </a:stretch>
        </p:blipFill>
        <p:spPr>
          <a:xfrm>
            <a:off x="10261600" y="19685"/>
            <a:ext cx="2041525" cy="854710"/>
          </a:xfrm>
          <a:prstGeom prst="rect">
            <a:avLst/>
          </a:prstGeom>
        </p:spPr>
      </p:pic>
      <p:pic>
        <p:nvPicPr>
          <p:cNvPr id="10" name="图片 9" descr="4"/>
          <p:cNvPicPr>
            <a:picLocks noChangeAspect="1"/>
          </p:cNvPicPr>
          <p:nvPr/>
        </p:nvPicPr>
        <p:blipFill>
          <a:blip r:embed="rId5"/>
          <a:stretch>
            <a:fillRect/>
          </a:stretch>
        </p:blipFill>
        <p:spPr>
          <a:xfrm>
            <a:off x="9474200" y="1296670"/>
            <a:ext cx="1916430" cy="1424940"/>
          </a:xfrm>
          <a:prstGeom prst="rect">
            <a:avLst/>
          </a:prstGeom>
        </p:spPr>
      </p:pic>
      <p:grpSp>
        <p:nvGrpSpPr>
          <p:cNvPr id="2" name="Group 1">
            <a:extLst>
              <a:ext uri="{FF2B5EF4-FFF2-40B4-BE49-F238E27FC236}">
                <a16:creationId xmlns:a16="http://schemas.microsoft.com/office/drawing/2014/main" xmlns="" id="{55774E18-6CA2-4C12-9E93-7D7B232269E7}"/>
              </a:ext>
            </a:extLst>
          </p:cNvPr>
          <p:cNvGrpSpPr/>
          <p:nvPr/>
        </p:nvGrpSpPr>
        <p:grpSpPr>
          <a:xfrm>
            <a:off x="1263412" y="-230811"/>
            <a:ext cx="8941673" cy="5991825"/>
            <a:chOff x="1263412" y="-230811"/>
            <a:chExt cx="8941673" cy="5991825"/>
          </a:xfrm>
        </p:grpSpPr>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63412" y="-230811"/>
              <a:ext cx="3273345" cy="3273345"/>
            </a:xfrm>
            <a:prstGeom prst="rect">
              <a:avLst/>
            </a:prstGeom>
          </p:spPr>
        </p:pic>
        <p:pic>
          <p:nvPicPr>
            <p:cNvPr id="9" name="图片 8" descr="2"/>
            <p:cNvPicPr>
              <a:picLocks noChangeAspect="1"/>
            </p:cNvPicPr>
            <p:nvPr/>
          </p:nvPicPr>
          <p:blipFill>
            <a:blip r:embed="rId7"/>
            <a:stretch>
              <a:fillRect/>
            </a:stretch>
          </p:blipFill>
          <p:spPr>
            <a:xfrm>
              <a:off x="2224405" y="789599"/>
              <a:ext cx="7980680" cy="4971415"/>
            </a:xfrm>
            <a:prstGeom prst="rect">
              <a:avLst/>
            </a:prstGeom>
            <a:effectLst>
              <a:outerShdw blurRad="355600" sx="102000" sy="102000" algn="ctr" rotWithShape="0">
                <a:prstClr val="black">
                  <a:alpha val="40000"/>
                </a:prstClr>
              </a:outerShdw>
            </a:effectLst>
          </p:spPr>
        </p:pic>
      </p:grpSp>
      <p:pic>
        <p:nvPicPr>
          <p:cNvPr id="3" name="Picture 2">
            <a:extLst>
              <a:ext uri="{FF2B5EF4-FFF2-40B4-BE49-F238E27FC236}">
                <a16:creationId xmlns:a16="http://schemas.microsoft.com/office/drawing/2014/main" xmlns="" id="{66260F69-5422-4CD8-BF06-8D7AC1CB477D}"/>
              </a:ext>
            </a:extLst>
          </p:cNvPr>
          <p:cNvPicPr>
            <a:picLocks noChangeAspect="1"/>
          </p:cNvPicPr>
          <p:nvPr/>
        </p:nvPicPr>
        <p:blipFill>
          <a:blip r:embed="rId8"/>
          <a:stretch>
            <a:fillRect/>
          </a:stretch>
        </p:blipFill>
        <p:spPr>
          <a:xfrm>
            <a:off x="2082196" y="2115218"/>
            <a:ext cx="8065707" cy="2170364"/>
          </a:xfrm>
          <a:prstGeom prst="rect">
            <a:avLst/>
          </a:prstGeom>
        </p:spPr>
      </p:pic>
    </p:spTree>
    <p:custDataLst>
      <p:tags r:id="rId1"/>
    </p:custDataLst>
    <p:extLst>
      <p:ext uri="{BB962C8B-B14F-4D97-AF65-F5344CB8AC3E}">
        <p14:creationId xmlns:p14="http://schemas.microsoft.com/office/powerpoint/2010/main" val="294738405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图片 1" descr="组 3"/>
          <p:cNvPicPr>
            <a:picLocks noChangeAspect="1"/>
          </p:cNvPicPr>
          <p:nvPr/>
        </p:nvPicPr>
        <p:blipFill>
          <a:blip r:embed="rId4"/>
          <a:stretch>
            <a:fillRect/>
          </a:stretch>
        </p:blipFill>
        <p:spPr>
          <a:xfrm>
            <a:off x="0" y="0"/>
            <a:ext cx="12192000" cy="6858000"/>
          </a:xfrm>
          <a:prstGeom prst="rect">
            <a:avLst/>
          </a:prstGeom>
        </p:spPr>
      </p:pic>
      <p:pic>
        <p:nvPicPr>
          <p:cNvPr id="5" name="图片 4" descr="组 3"/>
          <p:cNvPicPr>
            <a:picLocks noChangeAspect="1"/>
          </p:cNvPicPr>
          <p:nvPr/>
        </p:nvPicPr>
        <p:blipFill>
          <a:blip r:embed="rId5"/>
          <a:stretch>
            <a:fillRect/>
          </a:stretch>
        </p:blipFill>
        <p:spPr>
          <a:xfrm>
            <a:off x="653733" y="686435"/>
            <a:ext cx="10884535" cy="5485130"/>
          </a:xfrm>
          <a:prstGeom prst="rect">
            <a:avLst/>
          </a:prstGeom>
        </p:spPr>
      </p:pic>
      <p:grpSp>
        <p:nvGrpSpPr>
          <p:cNvPr id="47" name="组合 9">
            <a:extLst>
              <a:ext uri="{FF2B5EF4-FFF2-40B4-BE49-F238E27FC236}">
                <a16:creationId xmlns:a16="http://schemas.microsoft.com/office/drawing/2014/main" xmlns="" id="{AF46B565-4A65-4170-88AC-849811BD3785}"/>
              </a:ext>
            </a:extLst>
          </p:cNvPr>
          <p:cNvGrpSpPr/>
          <p:nvPr/>
        </p:nvGrpSpPr>
        <p:grpSpPr>
          <a:xfrm>
            <a:off x="39732" y="5497009"/>
            <a:ext cx="12152268" cy="1151441"/>
            <a:chOff x="-2055784" y="5706558"/>
            <a:chExt cx="12152268" cy="1151441"/>
          </a:xfrm>
        </p:grpSpPr>
        <p:pic>
          <p:nvPicPr>
            <p:cNvPr id="48" name="图片 10">
              <a:extLst>
                <a:ext uri="{FF2B5EF4-FFF2-40B4-BE49-F238E27FC236}">
                  <a16:creationId xmlns:a16="http://schemas.microsoft.com/office/drawing/2014/main" xmlns="" id="{DCBD0270-76C4-4BE4-ACF0-22A9B60373A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29155" y="5952293"/>
              <a:ext cx="3267329" cy="905706"/>
            </a:xfrm>
            <a:prstGeom prst="rect">
              <a:avLst/>
            </a:prstGeom>
          </p:spPr>
        </p:pic>
        <p:pic>
          <p:nvPicPr>
            <p:cNvPr id="49" name="图片 11">
              <a:extLst>
                <a:ext uri="{FF2B5EF4-FFF2-40B4-BE49-F238E27FC236}">
                  <a16:creationId xmlns:a16="http://schemas.microsoft.com/office/drawing/2014/main" xmlns="" id="{C376DA48-4300-427A-92BB-13D9929F891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73398" y="5901249"/>
              <a:ext cx="3451875" cy="956750"/>
            </a:xfrm>
            <a:prstGeom prst="rect">
              <a:avLst/>
            </a:prstGeom>
          </p:spPr>
        </p:pic>
        <p:pic>
          <p:nvPicPr>
            <p:cNvPr id="50" name="图片 12">
              <a:extLst>
                <a:ext uri="{FF2B5EF4-FFF2-40B4-BE49-F238E27FC236}">
                  <a16:creationId xmlns:a16="http://schemas.microsoft.com/office/drawing/2014/main" xmlns="" id="{5A966693-870B-4DB1-A018-5A65A77560CA}"/>
                </a:ext>
              </a:extLst>
            </p:cNvPr>
            <p:cNvPicPr>
              <a:picLocks noChangeAspect="1"/>
            </p:cNvPicPr>
            <p:nvPr/>
          </p:nvPicPr>
          <p:blipFill>
            <a:blip r:embed="rId8" cstate="print">
              <a:extLst>
                <a:ext uri="{28A0092B-C50C-407E-A947-70E740481C1C}">
                  <a14:useLocalDpi xmlns:a14="http://schemas.microsoft.com/office/drawing/2010/main" val="0"/>
                </a:ext>
              </a:extLst>
            </a:blip>
            <a:srcRect r="90765" b="62852"/>
            <a:stretch>
              <a:fillRect/>
            </a:stretch>
          </p:blipFill>
          <p:spPr>
            <a:xfrm>
              <a:off x="-1077847" y="5802542"/>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51" name="图片 13">
              <a:extLst>
                <a:ext uri="{FF2B5EF4-FFF2-40B4-BE49-F238E27FC236}">
                  <a16:creationId xmlns:a16="http://schemas.microsoft.com/office/drawing/2014/main" xmlns="" id="{44F17919-314A-4C02-8678-D66332A9728F}"/>
                </a:ext>
              </a:extLst>
            </p:cNvPr>
            <p:cNvPicPr>
              <a:picLocks noChangeAspect="1"/>
            </p:cNvPicPr>
            <p:nvPr/>
          </p:nvPicPr>
          <p:blipFill>
            <a:blip r:embed="rId9" cstate="print">
              <a:extLst>
                <a:ext uri="{28A0092B-C50C-407E-A947-70E740481C1C}">
                  <a14:useLocalDpi xmlns:a14="http://schemas.microsoft.com/office/drawing/2010/main" val="0"/>
                </a:ext>
              </a:extLst>
            </a:blip>
            <a:srcRect l="90765" t="12558" b="40721"/>
            <a:stretch>
              <a:fillRect/>
            </a:stretch>
          </p:blipFill>
          <p:spPr>
            <a:xfrm flipH="1">
              <a:off x="9022536" y="5706558"/>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52" name="图片 14">
              <a:extLst>
                <a:ext uri="{FF2B5EF4-FFF2-40B4-BE49-F238E27FC236}">
                  <a16:creationId xmlns:a16="http://schemas.microsoft.com/office/drawing/2014/main" xmlns="" id="{A148007E-02ED-433F-889D-99B3857825A7}"/>
                </a:ext>
              </a:extLst>
            </p:cNvPr>
            <p:cNvPicPr>
              <a:picLocks noChangeAspect="1"/>
            </p:cNvPicPr>
            <p:nvPr/>
          </p:nvPicPr>
          <p:blipFill>
            <a:blip r:embed="rId10" cstate="print">
              <a:extLst>
                <a:ext uri="{28A0092B-C50C-407E-A947-70E740481C1C}">
                  <a14:useLocalDpi xmlns:a14="http://schemas.microsoft.com/office/drawing/2010/main" val="0"/>
                </a:ext>
              </a:extLst>
            </a:blip>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pic>
          <p:nvPicPr>
            <p:cNvPr id="53" name="图片 15">
              <a:extLst>
                <a:ext uri="{FF2B5EF4-FFF2-40B4-BE49-F238E27FC236}">
                  <a16:creationId xmlns:a16="http://schemas.microsoft.com/office/drawing/2014/main" xmlns="" id="{1860A1C6-823C-438F-9205-6EA2138E91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0243" y="5901249"/>
              <a:ext cx="3451875" cy="956750"/>
            </a:xfrm>
            <a:prstGeom prst="rect">
              <a:avLst/>
            </a:prstGeom>
          </p:spPr>
        </p:pic>
        <p:pic>
          <p:nvPicPr>
            <p:cNvPr id="54" name="图片 16">
              <a:extLst>
                <a:ext uri="{FF2B5EF4-FFF2-40B4-BE49-F238E27FC236}">
                  <a16:creationId xmlns:a16="http://schemas.microsoft.com/office/drawing/2014/main" xmlns="" id="{203451F5-C1CE-460A-9220-EAE4576F973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2055784" y="5901249"/>
              <a:ext cx="3451875" cy="956750"/>
            </a:xfrm>
            <a:prstGeom prst="rect">
              <a:avLst/>
            </a:prstGeom>
          </p:spPr>
        </p:pic>
      </p:grpSp>
      <p:sp>
        <p:nvSpPr>
          <p:cNvPr id="58" name="TextBox 57">
            <a:extLst>
              <a:ext uri="{FF2B5EF4-FFF2-40B4-BE49-F238E27FC236}">
                <a16:creationId xmlns:a16="http://schemas.microsoft.com/office/drawing/2014/main" xmlns="" id="{323F1A44-BBFA-461F-967E-8AF8CDEC0A27}"/>
              </a:ext>
            </a:extLst>
          </p:cNvPr>
          <p:cNvSpPr txBox="1"/>
          <p:nvPr/>
        </p:nvSpPr>
        <p:spPr>
          <a:xfrm>
            <a:off x="1784099" y="2152713"/>
            <a:ext cx="9084367" cy="2641621"/>
          </a:xfrm>
          <a:prstGeom prst="rect">
            <a:avLst/>
          </a:prstGeom>
          <a:noFill/>
        </p:spPr>
        <p:txBody>
          <a:bodyPr wrap="square" rtlCol="0">
            <a:spAutoFit/>
          </a:bodyPr>
          <a:lstStyle/>
          <a:p>
            <a:pPr marL="457200" indent="-457200">
              <a:buFontTx/>
              <a:buChar char="-"/>
            </a:pPr>
            <a:r>
              <a:rPr lang="nl-NL" sz="3200" b="1" dirty="0" smtClean="0">
                <a:latin typeface="Times New Roman" pitchFamily="18" charset="0"/>
                <a:cs typeface="Times New Roman" pitchFamily="18" charset="0"/>
              </a:rPr>
              <a:t>Chỉ </a:t>
            </a:r>
            <a:r>
              <a:rPr lang="nl-NL" sz="3200" b="1" dirty="0">
                <a:latin typeface="Times New Roman" pitchFamily="18" charset="0"/>
                <a:cs typeface="Times New Roman" pitchFamily="18" charset="0"/>
              </a:rPr>
              <a:t>và nói được tên các bộ phận chính của các cơ quan thần kinh trên sơ đồ, tranh ảnh</a:t>
            </a:r>
            <a:r>
              <a:rPr lang="nl-NL" sz="3200" b="1" dirty="0" smtClean="0">
                <a:latin typeface="Times New Roman" pitchFamily="18" charset="0"/>
                <a:cs typeface="Times New Roman" pitchFamily="18" charset="0"/>
              </a:rPr>
              <a:t>.</a:t>
            </a:r>
          </a:p>
          <a:p>
            <a:pPr marL="457200" indent="-457200">
              <a:buFontTx/>
              <a:buChar char="-"/>
            </a:pPr>
            <a:endParaRPr lang="en-US" sz="3200" b="1" dirty="0">
              <a:latin typeface="Times New Roman" pitchFamily="18" charset="0"/>
              <a:cs typeface="Times New Roman" pitchFamily="18" charset="0"/>
            </a:endParaRPr>
          </a:p>
          <a:p>
            <a:r>
              <a:rPr lang="nl-NL" sz="3200" b="1" dirty="0">
                <a:latin typeface="Times New Roman" pitchFamily="18" charset="0"/>
                <a:cs typeface="Times New Roman" pitchFamily="18" charset="0"/>
              </a:rPr>
              <a:t>- Nêu được chức năng của não.</a:t>
            </a:r>
            <a:endParaRPr lang="en-US" sz="3200" b="1" dirty="0">
              <a:latin typeface="Times New Roman" pitchFamily="18" charset="0"/>
              <a:cs typeface="Times New Roman" pitchFamily="18" charset="0"/>
            </a:endParaRPr>
          </a:p>
          <a:p>
            <a:pPr lvl="0" algn="just">
              <a:lnSpc>
                <a:spcPct val="150000"/>
              </a:lnSpc>
            </a:pPr>
            <a:endParaRPr lang="en-US" sz="2800" dirty="0">
              <a:solidFill>
                <a:prstClr val="black"/>
              </a:solidFill>
              <a:latin typeface="Calibri" panose="020F0502020204030204" pitchFamily="34" charset="0"/>
              <a:cs typeface="Calibri" panose="020F0502020204030204" pitchFamily="34" charset="0"/>
            </a:endParaRPr>
          </a:p>
        </p:txBody>
      </p:sp>
      <p:pic>
        <p:nvPicPr>
          <p:cNvPr id="59" name="Picture 58">
            <a:extLst>
              <a:ext uri="{FF2B5EF4-FFF2-40B4-BE49-F238E27FC236}">
                <a16:creationId xmlns:a16="http://schemas.microsoft.com/office/drawing/2014/main" xmlns="" id="{6EBDCC4F-E6F9-4983-85DE-8A8D8D65407C}"/>
              </a:ext>
            </a:extLst>
          </p:cNvPr>
          <p:cNvPicPr>
            <a:picLocks noChangeAspect="1"/>
          </p:cNvPicPr>
          <p:nvPr/>
        </p:nvPicPr>
        <p:blipFill>
          <a:blip r:embed="rId11"/>
          <a:stretch>
            <a:fillRect/>
          </a:stretch>
        </p:blipFill>
        <p:spPr>
          <a:xfrm>
            <a:off x="1118710" y="2066232"/>
            <a:ext cx="742107" cy="727133"/>
          </a:xfrm>
          <a:prstGeom prst="rect">
            <a:avLst/>
          </a:prstGeom>
        </p:spPr>
      </p:pic>
      <p:pic>
        <p:nvPicPr>
          <p:cNvPr id="60" name="Picture 59">
            <a:extLst>
              <a:ext uri="{FF2B5EF4-FFF2-40B4-BE49-F238E27FC236}">
                <a16:creationId xmlns:a16="http://schemas.microsoft.com/office/drawing/2014/main" xmlns="" id="{0C95BA98-04ED-462B-80FE-ADD918D02DC4}"/>
              </a:ext>
            </a:extLst>
          </p:cNvPr>
          <p:cNvPicPr>
            <a:picLocks noChangeAspect="1"/>
          </p:cNvPicPr>
          <p:nvPr/>
        </p:nvPicPr>
        <p:blipFill>
          <a:blip r:embed="rId11"/>
          <a:stretch>
            <a:fillRect/>
          </a:stretch>
        </p:blipFill>
        <p:spPr>
          <a:xfrm>
            <a:off x="1167577" y="3389686"/>
            <a:ext cx="742107" cy="727133"/>
          </a:xfrm>
          <a:prstGeom prst="rect">
            <a:avLst/>
          </a:prstGeom>
        </p:spPr>
      </p:pic>
      <p:pic>
        <p:nvPicPr>
          <p:cNvPr id="62" name="Picture 61">
            <a:extLst>
              <a:ext uri="{FF2B5EF4-FFF2-40B4-BE49-F238E27FC236}">
                <a16:creationId xmlns:a16="http://schemas.microsoft.com/office/drawing/2014/main" xmlns="" id="{55906341-121E-4894-BA83-83E2742BBA89}"/>
              </a:ext>
            </a:extLst>
          </p:cNvPr>
          <p:cNvPicPr>
            <a:picLocks noChangeAspect="1"/>
          </p:cNvPicPr>
          <p:nvPr/>
        </p:nvPicPr>
        <p:blipFill>
          <a:blip r:embed="rId12"/>
          <a:stretch>
            <a:fillRect/>
          </a:stretch>
        </p:blipFill>
        <p:spPr>
          <a:xfrm>
            <a:off x="1017669" y="984457"/>
            <a:ext cx="10489234" cy="16586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anim calcmode="lin" valueType="num">
                                      <p:cBhvr>
                                        <p:cTn id="8" dur="1000" fill="hold"/>
                                        <p:tgtEl>
                                          <p:spTgt spid="59"/>
                                        </p:tgtEl>
                                        <p:attrNameLst>
                                          <p:attrName>ppt_x</p:attrName>
                                        </p:attrNameLst>
                                      </p:cBhvr>
                                      <p:tavLst>
                                        <p:tav tm="0">
                                          <p:val>
                                            <p:strVal val="#ppt_x"/>
                                          </p:val>
                                        </p:tav>
                                        <p:tav tm="100000">
                                          <p:val>
                                            <p:strVal val="#ppt_x"/>
                                          </p:val>
                                        </p:tav>
                                      </p:tavLst>
                                    </p:anim>
                                    <p:anim calcmode="lin" valueType="num">
                                      <p:cBhvr>
                                        <p:cTn id="9" dur="1000" fill="hold"/>
                                        <p:tgtEl>
                                          <p:spTgt spid="5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fade">
                                      <p:cBhvr>
                                        <p:cTn id="12" dur="1000"/>
                                        <p:tgtEl>
                                          <p:spTgt spid="58"/>
                                        </p:tgtEl>
                                      </p:cBhvr>
                                    </p:animEffect>
                                    <p:anim calcmode="lin" valueType="num">
                                      <p:cBhvr>
                                        <p:cTn id="13" dur="1000" fill="hold"/>
                                        <p:tgtEl>
                                          <p:spTgt spid="58"/>
                                        </p:tgtEl>
                                        <p:attrNameLst>
                                          <p:attrName>ppt_x</p:attrName>
                                        </p:attrNameLst>
                                      </p:cBhvr>
                                      <p:tavLst>
                                        <p:tav tm="0">
                                          <p:val>
                                            <p:strVal val="#ppt_x"/>
                                          </p:val>
                                        </p:tav>
                                        <p:tav tm="100000">
                                          <p:val>
                                            <p:strVal val="#ppt_x"/>
                                          </p:val>
                                        </p:tav>
                                      </p:tavLst>
                                    </p:anim>
                                    <p:anim calcmode="lin" valueType="num">
                                      <p:cBhvr>
                                        <p:cTn id="14" dur="1000" fill="hold"/>
                                        <p:tgtEl>
                                          <p:spTgt spid="5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fade">
                                      <p:cBhvr>
                                        <p:cTn id="17" dur="1000"/>
                                        <p:tgtEl>
                                          <p:spTgt spid="60"/>
                                        </p:tgtEl>
                                      </p:cBhvr>
                                    </p:animEffect>
                                    <p:anim calcmode="lin" valueType="num">
                                      <p:cBhvr>
                                        <p:cTn id="18" dur="1000" fill="hold"/>
                                        <p:tgtEl>
                                          <p:spTgt spid="60"/>
                                        </p:tgtEl>
                                        <p:attrNameLst>
                                          <p:attrName>ppt_x</p:attrName>
                                        </p:attrNameLst>
                                      </p:cBhvr>
                                      <p:tavLst>
                                        <p:tav tm="0">
                                          <p:val>
                                            <p:strVal val="#ppt_x"/>
                                          </p:val>
                                        </p:tav>
                                        <p:tav tm="100000">
                                          <p:val>
                                            <p:strVal val="#ppt_x"/>
                                          </p:val>
                                        </p:tav>
                                      </p:tavLst>
                                    </p:anim>
                                    <p:anim calcmode="lin" valueType="num">
                                      <p:cBhvr>
                                        <p:cTn id="1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9" name="图片 8" descr="组 3"/>
          <p:cNvPicPr>
            <a:picLocks noChangeAspect="1"/>
          </p:cNvPicPr>
          <p:nvPr/>
        </p:nvPicPr>
        <p:blipFill>
          <a:blip r:embed="rId5"/>
          <a:stretch>
            <a:fillRect/>
          </a:stretch>
        </p:blipFill>
        <p:spPr>
          <a:xfrm>
            <a:off x="0" y="0"/>
            <a:ext cx="12192000" cy="6858000"/>
          </a:xfrm>
          <a:prstGeom prst="rect">
            <a:avLst/>
          </a:prstGeom>
        </p:spPr>
      </p:pic>
      <p:pic>
        <p:nvPicPr>
          <p:cNvPr id="3" name="Picture 2" descr="A picture containing candle&#10;&#10;Description automatically generated">
            <a:extLst>
              <a:ext uri="{FF2B5EF4-FFF2-40B4-BE49-F238E27FC236}">
                <a16:creationId xmlns:a16="http://schemas.microsoft.com/office/drawing/2014/main" xmlns="" id="{F7919DDC-E34E-48B7-8609-941703B3B44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801" y="3623219"/>
            <a:ext cx="4181476" cy="3596731"/>
          </a:xfrm>
          <a:prstGeom prst="rect">
            <a:avLst/>
          </a:prstGeom>
        </p:spPr>
      </p:pic>
      <p:pic>
        <p:nvPicPr>
          <p:cNvPr id="10" name="Picture 9">
            <a:extLst>
              <a:ext uri="{FF2B5EF4-FFF2-40B4-BE49-F238E27FC236}">
                <a16:creationId xmlns:a16="http://schemas.microsoft.com/office/drawing/2014/main" xmlns="" id="{01460F93-53FF-47DE-9A06-D9E4FB45E6F6}"/>
              </a:ext>
            </a:extLst>
          </p:cNvPr>
          <p:cNvPicPr>
            <a:picLocks noChangeAspect="1"/>
          </p:cNvPicPr>
          <p:nvPr/>
        </p:nvPicPr>
        <p:blipFill>
          <a:blip r:embed="rId7"/>
          <a:stretch>
            <a:fillRect/>
          </a:stretch>
        </p:blipFill>
        <p:spPr>
          <a:xfrm>
            <a:off x="2288364" y="2311801"/>
            <a:ext cx="6986622" cy="2462997"/>
          </a:xfrm>
          <a:prstGeom prst="rect">
            <a:avLst/>
          </a:prstGeom>
        </p:spPr>
      </p:pic>
    </p:spTree>
    <p:extLst>
      <p:ext uri="{BB962C8B-B14F-4D97-AF65-F5344CB8AC3E}">
        <p14:creationId xmlns:p14="http://schemas.microsoft.com/office/powerpoint/2010/main" val="14910357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2" name="图片 11"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3" name="图片 12"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pic>
        <p:nvPicPr>
          <p:cNvPr id="55" name="图片 1" descr="1 (216)">
            <a:extLst>
              <a:ext uri="{FF2B5EF4-FFF2-40B4-BE49-F238E27FC236}">
                <a16:creationId xmlns:a16="http://schemas.microsoft.com/office/drawing/2014/main" xmlns="" id="{FC63B114-7192-4E20-9949-3CBBCE32DC13}"/>
              </a:ext>
            </a:extLst>
          </p:cNvPr>
          <p:cNvPicPr/>
          <p:nvPr/>
        </p:nvPicPr>
        <p:blipFill>
          <a:blip r:embed="rId7"/>
          <a:stretch>
            <a:fillRect/>
          </a:stretch>
        </p:blipFill>
        <p:spPr>
          <a:xfrm>
            <a:off x="2314575" y="209706"/>
            <a:ext cx="5904971" cy="6019800"/>
          </a:xfrm>
          <a:prstGeom prst="rect">
            <a:avLst/>
          </a:prstGeom>
        </p:spPr>
      </p:pic>
      <p:sp>
        <p:nvSpPr>
          <p:cNvPr id="56" name="Hộp Văn bản 8">
            <a:extLst>
              <a:ext uri="{FF2B5EF4-FFF2-40B4-BE49-F238E27FC236}">
                <a16:creationId xmlns:a16="http://schemas.microsoft.com/office/drawing/2014/main" xmlns="" id="{82D20A21-90D8-4B44-BA6C-1F5E1C7AFF64}"/>
              </a:ext>
            </a:extLst>
          </p:cNvPr>
          <p:cNvSpPr txBox="1"/>
          <p:nvPr/>
        </p:nvSpPr>
        <p:spPr>
          <a:xfrm>
            <a:off x="2867026" y="2508465"/>
            <a:ext cx="4555750" cy="1754326"/>
          </a:xfrm>
          <a:prstGeom prst="rect">
            <a:avLst/>
          </a:prstGeom>
          <a:noFill/>
        </p:spPr>
        <p:txBody>
          <a:bodyPr wrap="square">
            <a:spAutoFit/>
          </a:bodyPr>
          <a:lstStyle/>
          <a:p>
            <a:r>
              <a:rPr lang="nl-NL" sz="3600" dirty="0">
                <a:latin typeface="Times New Roman" pitchFamily="18" charset="0"/>
                <a:cs typeface="Times New Roman" pitchFamily="18" charset="0"/>
              </a:rPr>
              <a:t>+ Khi nghe tiếng nói to hoặc tiếng còi gần tai em có phản ứng gì?</a:t>
            </a:r>
            <a:endParaRPr lang="en-US" sz="3600" dirty="0">
              <a:latin typeface="Times New Roman" pitchFamily="18" charset="0"/>
              <a:cs typeface="Times New Roman" pitchFamily="18" charset="0"/>
            </a:endParaRPr>
          </a:p>
        </p:txBody>
      </p:sp>
      <p:pic>
        <p:nvPicPr>
          <p:cNvPr id="57" name="Picture 56">
            <a:extLst>
              <a:ext uri="{FF2B5EF4-FFF2-40B4-BE49-F238E27FC236}">
                <a16:creationId xmlns:a16="http://schemas.microsoft.com/office/drawing/2014/main" xmlns="" id="{38E759AC-FF70-4329-9818-1BDB11405BF1}"/>
              </a:ext>
            </a:extLst>
          </p:cNvPr>
          <p:cNvPicPr>
            <a:picLocks noChangeAspect="1"/>
          </p:cNvPicPr>
          <p:nvPr/>
        </p:nvPicPr>
        <p:blipFill rotWithShape="1">
          <a:blip r:embed="rId8"/>
          <a:srcRect l="50217" t="11916" r="24866" b="47222"/>
          <a:stretch/>
        </p:blipFill>
        <p:spPr>
          <a:xfrm>
            <a:off x="7810245" y="2105893"/>
            <a:ext cx="3127015" cy="39999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fade">
                                      <p:cBhvr>
                                        <p:cTn id="14"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9" name="图片 8" descr="组 3"/>
          <p:cNvPicPr>
            <a:picLocks noChangeAspect="1"/>
          </p:cNvPicPr>
          <p:nvPr/>
        </p:nvPicPr>
        <p:blipFill>
          <a:blip r:embed="rId5"/>
          <a:stretch>
            <a:fillRect/>
          </a:stretch>
        </p:blipFill>
        <p:spPr>
          <a:xfrm>
            <a:off x="0" y="0"/>
            <a:ext cx="12192000" cy="6858000"/>
          </a:xfrm>
          <a:prstGeom prst="rect">
            <a:avLst/>
          </a:prstGeom>
        </p:spPr>
      </p:pic>
      <p:pic>
        <p:nvPicPr>
          <p:cNvPr id="3" name="Picture 2" descr="A picture containing candle&#10;&#10;Description automatically generated">
            <a:extLst>
              <a:ext uri="{FF2B5EF4-FFF2-40B4-BE49-F238E27FC236}">
                <a16:creationId xmlns:a16="http://schemas.microsoft.com/office/drawing/2014/main" xmlns="" id="{F7919DDC-E34E-48B7-8609-941703B3B44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801" y="3623219"/>
            <a:ext cx="4181476" cy="3596731"/>
          </a:xfrm>
          <a:prstGeom prst="rect">
            <a:avLst/>
          </a:prstGeom>
        </p:spPr>
      </p:pic>
      <p:pic>
        <p:nvPicPr>
          <p:cNvPr id="6" name="Picture 5">
            <a:extLst>
              <a:ext uri="{FF2B5EF4-FFF2-40B4-BE49-F238E27FC236}">
                <a16:creationId xmlns:a16="http://schemas.microsoft.com/office/drawing/2014/main" xmlns="" id="{FA15D504-86DD-47C4-87F9-5032491D6AD3}"/>
              </a:ext>
            </a:extLst>
          </p:cNvPr>
          <p:cNvPicPr>
            <a:picLocks noChangeAspect="1"/>
          </p:cNvPicPr>
          <p:nvPr/>
        </p:nvPicPr>
        <p:blipFill>
          <a:blip r:embed="rId7"/>
          <a:stretch>
            <a:fillRect/>
          </a:stretch>
        </p:blipFill>
        <p:spPr>
          <a:xfrm>
            <a:off x="2758531" y="2580409"/>
            <a:ext cx="6693988" cy="2402032"/>
          </a:xfrm>
          <a:prstGeom prst="rect">
            <a:avLst/>
          </a:prstGeom>
        </p:spPr>
      </p:pic>
    </p:spTree>
    <p:extLst>
      <p:ext uri="{BB962C8B-B14F-4D97-AF65-F5344CB8AC3E}">
        <p14:creationId xmlns:p14="http://schemas.microsoft.com/office/powerpoint/2010/main" val="24202668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6035" y="-1"/>
            <a:ext cx="12192000" cy="7096125"/>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7" name="图片 16" descr="组 3"/>
          <p:cNvPicPr>
            <a:picLocks noChangeAspect="1"/>
          </p:cNvPicPr>
          <p:nvPr/>
        </p:nvPicPr>
        <p:blipFill>
          <a:blip r:embed="rId5"/>
          <a:srcRect l="64661" t="24833"/>
          <a:stretch>
            <a:fillRect/>
          </a:stretch>
        </p:blipFill>
        <p:spPr>
          <a:xfrm>
            <a:off x="9645650" y="3758565"/>
            <a:ext cx="2590165" cy="3099435"/>
          </a:xfrm>
          <a:prstGeom prst="rect">
            <a:avLst/>
          </a:prstGeom>
        </p:spPr>
      </p:pic>
      <p:sp>
        <p:nvSpPr>
          <p:cNvPr id="42" name="Rounded Rectangle 7">
            <a:extLst>
              <a:ext uri="{FF2B5EF4-FFF2-40B4-BE49-F238E27FC236}">
                <a16:creationId xmlns:a16="http://schemas.microsoft.com/office/drawing/2014/main" xmlns="" id="{3B64A1DC-61DB-4EF2-A164-D25CAB6038BC}"/>
              </a:ext>
            </a:extLst>
          </p:cNvPr>
          <p:cNvSpPr/>
          <p:nvPr/>
        </p:nvSpPr>
        <p:spPr>
          <a:xfrm>
            <a:off x="546099" y="238125"/>
            <a:ext cx="10493375" cy="1055608"/>
          </a:xfrm>
          <a:prstGeom prst="roundRect">
            <a:avLst/>
          </a:prstGeom>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vi-VN" sz="2800" b="1" dirty="0">
                <a:solidFill>
                  <a:prstClr val="black"/>
                </a:solidFill>
                <a:latin typeface="Times New Roman" pitchFamily="18" charset="0"/>
                <a:cs typeface="Times New Roman" pitchFamily="18" charset="0"/>
              </a:rPr>
              <a:t>1</a:t>
            </a:r>
            <a:r>
              <a:rPr lang="en-US" sz="2800" b="1" dirty="0">
                <a:solidFill>
                  <a:prstClr val="black"/>
                </a:solidFill>
                <a:latin typeface="Times New Roman" pitchFamily="18" charset="0"/>
                <a:cs typeface="Times New Roman" pitchFamily="18" charset="0"/>
              </a:rPr>
              <a:t>.</a:t>
            </a:r>
            <a:r>
              <a:rPr lang="vi-VN" sz="2800" b="1" dirty="0">
                <a:solidFill>
                  <a:prstClr val="black"/>
                </a:solidFill>
                <a:latin typeface="Times New Roman" pitchFamily="18" charset="0"/>
                <a:cs typeface="Times New Roman" pitchFamily="18" charset="0"/>
              </a:rPr>
              <a:t> Quan sát hình, </a:t>
            </a:r>
            <a:r>
              <a:rPr lang="nl-NL" sz="2800" b="1" dirty="0">
                <a:solidFill>
                  <a:schemeClr val="tx1"/>
                </a:solidFill>
                <a:latin typeface="Times New Roman" pitchFamily="18" charset="0"/>
                <a:cs typeface="Times New Roman" pitchFamily="18" charset="0"/>
              </a:rPr>
              <a:t>c</a:t>
            </a:r>
            <a:r>
              <a:rPr lang="nl-NL" sz="2800" b="1" dirty="0" smtClean="0">
                <a:solidFill>
                  <a:schemeClr val="tx1"/>
                </a:solidFill>
                <a:latin typeface="Times New Roman" pitchFamily="18" charset="0"/>
                <a:cs typeface="Times New Roman" pitchFamily="18" charset="0"/>
              </a:rPr>
              <a:t>hỉ </a:t>
            </a:r>
            <a:r>
              <a:rPr lang="nl-NL" sz="2800" b="1" dirty="0">
                <a:solidFill>
                  <a:schemeClr val="tx1"/>
                </a:solidFill>
                <a:latin typeface="Times New Roman" pitchFamily="18" charset="0"/>
                <a:cs typeface="Times New Roman" pitchFamily="18" charset="0"/>
              </a:rPr>
              <a:t>và nói tên các bộ phận của cơ quan thần kinh trên hình . </a:t>
            </a:r>
            <a:endParaRPr lang="en-GB" sz="2800" b="1" dirty="0">
              <a:solidFill>
                <a:schemeClr val="tx1"/>
              </a:solidFill>
              <a:latin typeface="Times New Roman" pitchFamily="18" charset="0"/>
              <a:cs typeface="Times New Roman" pitchFamily="18" charset="0"/>
            </a:endParaRPr>
          </a:p>
        </p:txBody>
      </p:sp>
      <p:pic>
        <p:nvPicPr>
          <p:cNvPr id="102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5494" y="1382666"/>
            <a:ext cx="8010824" cy="4751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20" name="Rectangle: Rounded Corners 8">
            <a:extLst>
              <a:ext uri="{FF2B5EF4-FFF2-40B4-BE49-F238E27FC236}">
                <a16:creationId xmlns:a16="http://schemas.microsoft.com/office/drawing/2014/main" xmlns="" id="{157AAAD4-4662-4F3D-BC57-C00CAEBE6CFC}"/>
              </a:ext>
            </a:extLst>
          </p:cNvPr>
          <p:cNvSpPr/>
          <p:nvPr/>
        </p:nvSpPr>
        <p:spPr>
          <a:xfrm>
            <a:off x="26705" y="3718358"/>
            <a:ext cx="3315585" cy="2912886"/>
          </a:xfrm>
          <a:custGeom>
            <a:avLst/>
            <a:gdLst>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5585" h="2912886" fill="none" extrusionOk="0">
                <a:moveTo>
                  <a:pt x="0" y="291579"/>
                </a:moveTo>
                <a:cubicBezTo>
                  <a:pt x="1833" y="151146"/>
                  <a:pt x="85393" y="-24722"/>
                  <a:pt x="142070" y="0"/>
                </a:cubicBezTo>
                <a:cubicBezTo>
                  <a:pt x="1273481" y="122742"/>
                  <a:pt x="2464241" y="-86072"/>
                  <a:pt x="3173514" y="0"/>
                </a:cubicBezTo>
                <a:cubicBezTo>
                  <a:pt x="3213821" y="-7479"/>
                  <a:pt x="3327139" y="116422"/>
                  <a:pt x="3315585" y="291579"/>
                </a:cubicBezTo>
                <a:cubicBezTo>
                  <a:pt x="3348085" y="1278919"/>
                  <a:pt x="3427299" y="1714569"/>
                  <a:pt x="3315585" y="2621306"/>
                </a:cubicBezTo>
                <a:cubicBezTo>
                  <a:pt x="3301130" y="2804918"/>
                  <a:pt x="3277709" y="2911792"/>
                  <a:pt x="3173514" y="2912886"/>
                </a:cubicBezTo>
                <a:cubicBezTo>
                  <a:pt x="2666465" y="2841655"/>
                  <a:pt x="1523658" y="2878130"/>
                  <a:pt x="142070" y="2912886"/>
                </a:cubicBezTo>
                <a:cubicBezTo>
                  <a:pt x="57359" y="2859084"/>
                  <a:pt x="487" y="2810515"/>
                  <a:pt x="0" y="2621306"/>
                </a:cubicBezTo>
                <a:cubicBezTo>
                  <a:pt x="-165819" y="1512771"/>
                  <a:pt x="201731" y="986414"/>
                  <a:pt x="0" y="291579"/>
                </a:cubicBezTo>
                <a:close/>
              </a:path>
              <a:path w="3315585" h="2912886" stroke="0" extrusionOk="0">
                <a:moveTo>
                  <a:pt x="0" y="291579"/>
                </a:moveTo>
                <a:cubicBezTo>
                  <a:pt x="-6628" y="114153"/>
                  <a:pt x="76848" y="-4259"/>
                  <a:pt x="142070" y="0"/>
                </a:cubicBezTo>
                <a:cubicBezTo>
                  <a:pt x="1111805" y="-177420"/>
                  <a:pt x="1635654" y="169710"/>
                  <a:pt x="3173514" y="0"/>
                </a:cubicBezTo>
                <a:cubicBezTo>
                  <a:pt x="3221917" y="-2891"/>
                  <a:pt x="3314315" y="174448"/>
                  <a:pt x="3315585" y="291579"/>
                </a:cubicBezTo>
                <a:cubicBezTo>
                  <a:pt x="3565838" y="992229"/>
                  <a:pt x="3487437" y="1867061"/>
                  <a:pt x="3315585" y="2621306"/>
                </a:cubicBezTo>
                <a:cubicBezTo>
                  <a:pt x="3329472" y="2807082"/>
                  <a:pt x="3243906" y="2909709"/>
                  <a:pt x="3173514" y="2912886"/>
                </a:cubicBezTo>
                <a:cubicBezTo>
                  <a:pt x="1945541" y="2865881"/>
                  <a:pt x="474432" y="2867096"/>
                  <a:pt x="142070" y="2912886"/>
                </a:cubicBezTo>
                <a:cubicBezTo>
                  <a:pt x="64072" y="2875370"/>
                  <a:pt x="-14163" y="2745331"/>
                  <a:pt x="0" y="2621306"/>
                </a:cubicBezTo>
                <a:cubicBezTo>
                  <a:pt x="-123361" y="1792501"/>
                  <a:pt x="-85121" y="1236917"/>
                  <a:pt x="0" y="291579"/>
                </a:cubicBezTo>
                <a:close/>
              </a:path>
              <a:path w="3315585" h="2912886" fill="none" stroke="0" extrusionOk="0">
                <a:moveTo>
                  <a:pt x="0" y="291579"/>
                </a:moveTo>
                <a:cubicBezTo>
                  <a:pt x="-2579" y="130898"/>
                  <a:pt x="73068" y="-10265"/>
                  <a:pt x="142070" y="0"/>
                </a:cubicBezTo>
                <a:cubicBezTo>
                  <a:pt x="1116234" y="186765"/>
                  <a:pt x="2408303" y="79088"/>
                  <a:pt x="3173514" y="0"/>
                </a:cubicBezTo>
                <a:cubicBezTo>
                  <a:pt x="3255279" y="10336"/>
                  <a:pt x="3339424" y="129597"/>
                  <a:pt x="3315585" y="291579"/>
                </a:cubicBezTo>
                <a:cubicBezTo>
                  <a:pt x="3318562" y="1354216"/>
                  <a:pt x="3409899" y="1666777"/>
                  <a:pt x="3315585" y="2621306"/>
                </a:cubicBezTo>
                <a:cubicBezTo>
                  <a:pt x="3303222" y="2811904"/>
                  <a:pt x="3253959" y="2889061"/>
                  <a:pt x="3173514" y="2912886"/>
                </a:cubicBezTo>
                <a:cubicBezTo>
                  <a:pt x="2302949" y="2775088"/>
                  <a:pt x="1675886" y="2768988"/>
                  <a:pt x="142070" y="2912886"/>
                </a:cubicBezTo>
                <a:cubicBezTo>
                  <a:pt x="59718" y="2881277"/>
                  <a:pt x="19314" y="2794055"/>
                  <a:pt x="0" y="2621306"/>
                </a:cubicBezTo>
                <a:cubicBezTo>
                  <a:pt x="16998" y="1815183"/>
                  <a:pt x="-15026" y="1104130"/>
                  <a:pt x="0" y="291579"/>
                </a:cubicBezTo>
                <a:close/>
              </a:path>
              <a:path w="3315585" h="2912886" fill="none" stroke="0" extrusionOk="0">
                <a:moveTo>
                  <a:pt x="0" y="291579"/>
                </a:moveTo>
                <a:cubicBezTo>
                  <a:pt x="613" y="138754"/>
                  <a:pt x="88329" y="-13516"/>
                  <a:pt x="142070" y="0"/>
                </a:cubicBezTo>
                <a:cubicBezTo>
                  <a:pt x="1132244" y="156188"/>
                  <a:pt x="2456540" y="-44639"/>
                  <a:pt x="3173514" y="0"/>
                </a:cubicBezTo>
                <a:cubicBezTo>
                  <a:pt x="3225196" y="-4958"/>
                  <a:pt x="3329333" y="123546"/>
                  <a:pt x="3315585" y="291579"/>
                </a:cubicBezTo>
                <a:cubicBezTo>
                  <a:pt x="3332337" y="1349866"/>
                  <a:pt x="3437186" y="1702660"/>
                  <a:pt x="3315585" y="2621306"/>
                </a:cubicBezTo>
                <a:cubicBezTo>
                  <a:pt x="3299151" y="2808947"/>
                  <a:pt x="3254780" y="2902650"/>
                  <a:pt x="3173514" y="2912886"/>
                </a:cubicBezTo>
                <a:cubicBezTo>
                  <a:pt x="2483264" y="2773327"/>
                  <a:pt x="1604606" y="2770508"/>
                  <a:pt x="142070" y="2912886"/>
                </a:cubicBezTo>
                <a:cubicBezTo>
                  <a:pt x="53097" y="2854220"/>
                  <a:pt x="4376" y="2799292"/>
                  <a:pt x="0" y="2621306"/>
                </a:cubicBezTo>
                <a:cubicBezTo>
                  <a:pt x="-190167" y="1668841"/>
                  <a:pt x="146629" y="1037685"/>
                  <a:pt x="0" y="291579"/>
                </a:cubicBezTo>
                <a:close/>
              </a:path>
            </a:pathLst>
          </a:custGeom>
          <a:solidFill>
            <a:schemeClr val="accent2">
              <a:lumMod val="75000"/>
            </a:schemeClr>
          </a:solidFill>
          <a:ln w="38100">
            <a:solidFill>
              <a:srgbClr val="002060"/>
            </a:solidFill>
            <a:extLst>
              <a:ext uri="{C807C97D-BFC1-408E-A445-0C87EB9F89A2}">
                <ask:lineSketchStyleProps xmlns:ask="http://schemas.microsoft.com/office/drawing/2018/sketchyshapes" xmlns="" sd="3694780287">
                  <a:custGeom>
                    <a:avLst/>
                    <a:gdLst>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5585" h="2912886" fill="none" extrusionOk="0">
                        <a:moveTo>
                          <a:pt x="0" y="291579"/>
                        </a:moveTo>
                        <a:cubicBezTo>
                          <a:pt x="968" y="142506"/>
                          <a:pt x="79795" y="-20601"/>
                          <a:pt x="142070" y="0"/>
                        </a:cubicBezTo>
                        <a:cubicBezTo>
                          <a:pt x="1147847" y="120780"/>
                          <a:pt x="2423166" y="-24301"/>
                          <a:pt x="3173514" y="0"/>
                        </a:cubicBezTo>
                        <a:cubicBezTo>
                          <a:pt x="3227972" y="-5118"/>
                          <a:pt x="3325256" y="117956"/>
                          <a:pt x="3315585" y="291579"/>
                        </a:cubicBezTo>
                        <a:cubicBezTo>
                          <a:pt x="3341573" y="1282030"/>
                          <a:pt x="3396579" y="1679133"/>
                          <a:pt x="3315585" y="2621306"/>
                        </a:cubicBezTo>
                        <a:cubicBezTo>
                          <a:pt x="3302274" y="2803703"/>
                          <a:pt x="3263799" y="2912292"/>
                          <a:pt x="3173514" y="2912886"/>
                        </a:cubicBezTo>
                        <a:cubicBezTo>
                          <a:pt x="2486064" y="2827785"/>
                          <a:pt x="1578048" y="2883587"/>
                          <a:pt x="142070" y="2912886"/>
                        </a:cubicBezTo>
                        <a:cubicBezTo>
                          <a:pt x="58381" y="2865616"/>
                          <a:pt x="244" y="2798950"/>
                          <a:pt x="0" y="2621306"/>
                        </a:cubicBezTo>
                        <a:cubicBezTo>
                          <a:pt x="-115262" y="1620780"/>
                          <a:pt x="91493" y="1036065"/>
                          <a:pt x="0" y="291579"/>
                        </a:cubicBezTo>
                        <a:close/>
                      </a:path>
                      <a:path w="3315585" h="2912886" stroke="0" extrusionOk="0">
                        <a:moveTo>
                          <a:pt x="0" y="291579"/>
                        </a:moveTo>
                        <a:cubicBezTo>
                          <a:pt x="-4242" y="112195"/>
                          <a:pt x="72362" y="6419"/>
                          <a:pt x="142070" y="0"/>
                        </a:cubicBezTo>
                        <a:cubicBezTo>
                          <a:pt x="1104427" y="-119479"/>
                          <a:pt x="1701492" y="74597"/>
                          <a:pt x="3173514" y="0"/>
                        </a:cubicBezTo>
                        <a:cubicBezTo>
                          <a:pt x="3231824" y="-927"/>
                          <a:pt x="3318026" y="156396"/>
                          <a:pt x="3315585" y="291579"/>
                        </a:cubicBezTo>
                        <a:cubicBezTo>
                          <a:pt x="3412444" y="946762"/>
                          <a:pt x="3432763" y="1769931"/>
                          <a:pt x="3315585" y="2621306"/>
                        </a:cubicBezTo>
                        <a:cubicBezTo>
                          <a:pt x="3315869" y="2802789"/>
                          <a:pt x="3249162" y="2910778"/>
                          <a:pt x="3173514" y="2912886"/>
                        </a:cubicBezTo>
                        <a:cubicBezTo>
                          <a:pt x="2005367" y="2860181"/>
                          <a:pt x="472489" y="2818263"/>
                          <a:pt x="142070" y="2912886"/>
                        </a:cubicBezTo>
                        <a:cubicBezTo>
                          <a:pt x="60678" y="2880660"/>
                          <a:pt x="-6530" y="2762280"/>
                          <a:pt x="0" y="2621306"/>
                        </a:cubicBezTo>
                        <a:cubicBezTo>
                          <a:pt x="-91877" y="1751508"/>
                          <a:pt x="-73729" y="1239005"/>
                          <a:pt x="0" y="291579"/>
                        </a:cubicBezTo>
                        <a:close/>
                      </a:path>
                      <a:path w="3315585" h="2912886" fill="none" stroke="0" extrusionOk="0">
                        <a:moveTo>
                          <a:pt x="0" y="291579"/>
                        </a:moveTo>
                        <a:cubicBezTo>
                          <a:pt x="96" y="133725"/>
                          <a:pt x="83079" y="-10072"/>
                          <a:pt x="142070" y="0"/>
                        </a:cubicBezTo>
                        <a:cubicBezTo>
                          <a:pt x="1007093" y="233908"/>
                          <a:pt x="2470810" y="-31638"/>
                          <a:pt x="3173514" y="0"/>
                        </a:cubicBezTo>
                        <a:cubicBezTo>
                          <a:pt x="3232800" y="-1431"/>
                          <a:pt x="3329497" y="132890"/>
                          <a:pt x="3315585" y="291579"/>
                        </a:cubicBezTo>
                        <a:cubicBezTo>
                          <a:pt x="3294640" y="1332686"/>
                          <a:pt x="3393562" y="1656465"/>
                          <a:pt x="3315585" y="2621306"/>
                        </a:cubicBezTo>
                        <a:cubicBezTo>
                          <a:pt x="3301467" y="2809285"/>
                          <a:pt x="3245355" y="2900715"/>
                          <a:pt x="3173514" y="2912886"/>
                        </a:cubicBezTo>
                        <a:cubicBezTo>
                          <a:pt x="2345594" y="2744705"/>
                          <a:pt x="1678449" y="2755561"/>
                          <a:pt x="142070" y="2912886"/>
                        </a:cubicBezTo>
                        <a:cubicBezTo>
                          <a:pt x="54313" y="2870235"/>
                          <a:pt x="18325" y="2793574"/>
                          <a:pt x="0" y="2621306"/>
                        </a:cubicBezTo>
                        <a:cubicBezTo>
                          <a:pt x="-93523" y="1746835"/>
                          <a:pt x="6704" y="1085571"/>
                          <a:pt x="0" y="291579"/>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a:solidFill>
                <a:schemeClr val="bg1"/>
              </a:solidFill>
            </a:endParaRPr>
          </a:p>
        </p:txBody>
      </p:sp>
      <p:sp>
        <p:nvSpPr>
          <p:cNvPr id="321" name="TextBox 320">
            <a:extLst>
              <a:ext uri="{FF2B5EF4-FFF2-40B4-BE49-F238E27FC236}">
                <a16:creationId xmlns:a16="http://schemas.microsoft.com/office/drawing/2014/main" xmlns="" id="{F9E06CE3-0F9F-4C02-81CD-E7CB5142E032}"/>
              </a:ext>
            </a:extLst>
          </p:cNvPr>
          <p:cNvSpPr txBox="1"/>
          <p:nvPr/>
        </p:nvSpPr>
        <p:spPr>
          <a:xfrm>
            <a:off x="-49676" y="4224407"/>
            <a:ext cx="3507857" cy="2308324"/>
          </a:xfrm>
          <a:prstGeom prst="rect">
            <a:avLst/>
          </a:prstGeom>
          <a:noFill/>
        </p:spPr>
        <p:txBody>
          <a:bodyPr wrap="square" rtlCol="0">
            <a:spAutoFit/>
          </a:bodyPr>
          <a:lstStyle/>
          <a:p>
            <a:pPr algn="ctr"/>
            <a:r>
              <a:rPr lang="en-US" sz="4000" dirty="0" err="1">
                <a:solidFill>
                  <a:schemeClr val="bg1"/>
                </a:solidFill>
                <a:latin typeface="Times New Roman" pitchFamily="18" charset="0"/>
                <a:cs typeface="Times New Roman" pitchFamily="18" charset="0"/>
              </a:rPr>
              <a:t>Các</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nhóm</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khác</a:t>
            </a:r>
            <a:endParaRPr lang="en-US" sz="4000" dirty="0">
              <a:solidFill>
                <a:schemeClr val="bg1"/>
              </a:solidFill>
              <a:latin typeface="Times New Roman" pitchFamily="18" charset="0"/>
              <a:cs typeface="Times New Roman" pitchFamily="18" charset="0"/>
            </a:endParaRPr>
          </a:p>
          <a:p>
            <a:pPr algn="ctr"/>
            <a:r>
              <a:rPr lang="en-US" sz="4000" dirty="0" err="1">
                <a:solidFill>
                  <a:schemeClr val="bg1"/>
                </a:solidFill>
                <a:latin typeface="Times New Roman" pitchFamily="18" charset="0"/>
                <a:cs typeface="Times New Roman" pitchFamily="18" charset="0"/>
              </a:rPr>
              <a:t>Lắng</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nghe</a:t>
            </a:r>
            <a:r>
              <a:rPr lang="en-US" sz="4000" dirty="0">
                <a:solidFill>
                  <a:schemeClr val="bg1"/>
                </a:solidFill>
                <a:latin typeface="Times New Roman" pitchFamily="18" charset="0"/>
                <a:cs typeface="Times New Roman" pitchFamily="18" charset="0"/>
              </a:rPr>
              <a:t> – </a:t>
            </a:r>
            <a:r>
              <a:rPr lang="en-US" sz="4000" dirty="0" err="1">
                <a:solidFill>
                  <a:schemeClr val="bg1"/>
                </a:solidFill>
                <a:latin typeface="Times New Roman" pitchFamily="18" charset="0"/>
                <a:cs typeface="Times New Roman" pitchFamily="18" charset="0"/>
              </a:rPr>
              <a:t>góp</a:t>
            </a:r>
            <a:r>
              <a:rPr lang="en-US" sz="4000" dirty="0">
                <a:solidFill>
                  <a:schemeClr val="bg1"/>
                </a:solidFill>
                <a:latin typeface="Times New Roman" pitchFamily="18" charset="0"/>
                <a:cs typeface="Times New Roman" pitchFamily="18" charset="0"/>
              </a:rPr>
              <a:t> ý - </a:t>
            </a:r>
            <a:r>
              <a:rPr lang="en-US" sz="4000" dirty="0" err="1">
                <a:solidFill>
                  <a:schemeClr val="bg1"/>
                </a:solidFill>
                <a:latin typeface="Times New Roman" pitchFamily="18" charset="0"/>
                <a:cs typeface="Times New Roman" pitchFamily="18" charset="0"/>
              </a:rPr>
              <a:t>bổ</a:t>
            </a:r>
            <a:r>
              <a:rPr lang="en-US" sz="4000" dirty="0">
                <a:solidFill>
                  <a:schemeClr val="bg1"/>
                </a:solidFill>
                <a:latin typeface="Times New Roman" pitchFamily="18" charset="0"/>
                <a:cs typeface="Times New Roman" pitchFamily="18" charset="0"/>
              </a:rPr>
              <a:t> sung</a:t>
            </a:r>
          </a:p>
          <a:p>
            <a:endParaRPr lang="vi-VN" sz="2400" dirty="0"/>
          </a:p>
        </p:txBody>
      </p:sp>
      <p:grpSp>
        <p:nvGrpSpPr>
          <p:cNvPr id="322" name="Group 321">
            <a:extLst>
              <a:ext uri="{FF2B5EF4-FFF2-40B4-BE49-F238E27FC236}">
                <a16:creationId xmlns:a16="http://schemas.microsoft.com/office/drawing/2014/main" xmlns="" id="{0D5C0782-137D-4D2C-B046-B5B75FBE8DA0}"/>
              </a:ext>
            </a:extLst>
          </p:cNvPr>
          <p:cNvGrpSpPr/>
          <p:nvPr/>
        </p:nvGrpSpPr>
        <p:grpSpPr>
          <a:xfrm>
            <a:off x="1950852" y="2429602"/>
            <a:ext cx="1430544" cy="1652692"/>
            <a:chOff x="1508965" y="2661296"/>
            <a:chExt cx="2140730" cy="2723073"/>
          </a:xfrm>
        </p:grpSpPr>
        <p:sp>
          <p:nvSpPr>
            <p:cNvPr id="323" name="Oval 6">
              <a:extLst>
                <a:ext uri="{FF2B5EF4-FFF2-40B4-BE49-F238E27FC236}">
                  <a16:creationId xmlns:a16="http://schemas.microsoft.com/office/drawing/2014/main" xmlns="" id="{B3AA9882-3AE7-4773-9191-6FCA53823B57}"/>
                </a:ext>
              </a:extLst>
            </p:cNvPr>
            <p:cNvSpPr>
              <a:spLocks noChangeArrowheads="1"/>
            </p:cNvSpPr>
            <p:nvPr/>
          </p:nvSpPr>
          <p:spPr bwMode="auto">
            <a:xfrm>
              <a:off x="1508965" y="3244208"/>
              <a:ext cx="2140730" cy="2140161"/>
            </a:xfrm>
            <a:prstGeom prst="ellipse">
              <a:avLst/>
            </a:prstGeom>
            <a:solidFill>
              <a:srgbClr val="FFFFFF"/>
            </a:solidFill>
            <a:ln w="57150">
              <a:solidFill>
                <a:srgbClr val="002060"/>
              </a:solidFill>
              <a:round/>
              <a:headEnd/>
              <a:tailEnd/>
            </a:ln>
          </p:spPr>
          <p:txBody>
            <a:bodyPr vert="horz" wrap="square" lIns="91440" tIns="45720" rIns="91440" bIns="45720" numCol="1" anchor="t" anchorCtr="0" compatLnSpc="1">
              <a:prstTxWarp prst="textNoShape">
                <a:avLst/>
              </a:prstTxWarp>
            </a:bodyPr>
            <a:lstStyle/>
            <a:p>
              <a:endParaRPr lang="vi-VN"/>
            </a:p>
          </p:txBody>
        </p:sp>
        <p:grpSp>
          <p:nvGrpSpPr>
            <p:cNvPr id="324" name="Group 134">
              <a:extLst>
                <a:ext uri="{FF2B5EF4-FFF2-40B4-BE49-F238E27FC236}">
                  <a16:creationId xmlns:a16="http://schemas.microsoft.com/office/drawing/2014/main" xmlns="" id="{FA9EC935-ECF0-42F7-95DD-F298A31B883D}"/>
                </a:ext>
              </a:extLst>
            </p:cNvPr>
            <p:cNvGrpSpPr>
              <a:grpSpLocks noChangeAspect="1"/>
            </p:cNvGrpSpPr>
            <p:nvPr/>
          </p:nvGrpSpPr>
          <p:grpSpPr bwMode="auto">
            <a:xfrm>
              <a:off x="1563518" y="2661296"/>
              <a:ext cx="1937232" cy="2707423"/>
              <a:chOff x="2451" y="294"/>
              <a:chExt cx="2719" cy="3800"/>
            </a:xfrm>
          </p:grpSpPr>
          <p:grpSp>
            <p:nvGrpSpPr>
              <p:cNvPr id="325" name="Group 335">
                <a:extLst>
                  <a:ext uri="{FF2B5EF4-FFF2-40B4-BE49-F238E27FC236}">
                    <a16:creationId xmlns:a16="http://schemas.microsoft.com/office/drawing/2014/main" xmlns="" id="{E7DCA36B-A429-498B-AAD8-7628EC99C88B}"/>
                  </a:ext>
                </a:extLst>
              </p:cNvPr>
              <p:cNvGrpSpPr>
                <a:grpSpLocks/>
              </p:cNvGrpSpPr>
              <p:nvPr/>
            </p:nvGrpSpPr>
            <p:grpSpPr bwMode="auto">
              <a:xfrm>
                <a:off x="2451" y="294"/>
                <a:ext cx="2719" cy="3800"/>
                <a:chOff x="2451" y="294"/>
                <a:chExt cx="2719" cy="3800"/>
              </a:xfrm>
            </p:grpSpPr>
            <p:sp>
              <p:nvSpPr>
                <p:cNvPr id="331" name="Oval 136">
                  <a:extLst>
                    <a:ext uri="{FF2B5EF4-FFF2-40B4-BE49-F238E27FC236}">
                      <a16:creationId xmlns:a16="http://schemas.microsoft.com/office/drawing/2014/main" xmlns="" id="{E2FD3AE7-66B2-42B1-978D-5B3ABA242152}"/>
                    </a:ext>
                  </a:extLst>
                </p:cNvPr>
                <p:cNvSpPr>
                  <a:spLocks noChangeArrowheads="1"/>
                </p:cNvSpPr>
                <p:nvPr/>
              </p:nvSpPr>
              <p:spPr bwMode="auto">
                <a:xfrm>
                  <a:off x="2972" y="3772"/>
                  <a:ext cx="2026" cy="322"/>
                </a:xfrm>
                <a:prstGeom prst="ellipse">
                  <a:avLst/>
                </a:prstGeom>
                <a:solidFill>
                  <a:srgbClr val="FBD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2" name="Freeform 137">
                  <a:extLst>
                    <a:ext uri="{FF2B5EF4-FFF2-40B4-BE49-F238E27FC236}">
                      <a16:creationId xmlns:a16="http://schemas.microsoft.com/office/drawing/2014/main" xmlns="" id="{B4C98E50-36D5-4C43-8232-5DC292ECDBA1}"/>
                    </a:ext>
                  </a:extLst>
                </p:cNvPr>
                <p:cNvSpPr>
                  <a:spLocks/>
                </p:cNvSpPr>
                <p:nvPr/>
              </p:nvSpPr>
              <p:spPr bwMode="auto">
                <a:xfrm>
                  <a:off x="2845" y="1383"/>
                  <a:ext cx="1942" cy="1383"/>
                </a:xfrm>
                <a:custGeom>
                  <a:avLst/>
                  <a:gdLst>
                    <a:gd name="T0" fmla="*/ 14884 w 14992"/>
                    <a:gd name="T1" fmla="*/ 3503 h 10683"/>
                    <a:gd name="T2" fmla="*/ 14219 w 14992"/>
                    <a:gd name="T3" fmla="*/ 2726 h 10683"/>
                    <a:gd name="T4" fmla="*/ 13372 w 14992"/>
                    <a:gd name="T5" fmla="*/ 2602 h 10683"/>
                    <a:gd name="T6" fmla="*/ 13226 w 14992"/>
                    <a:gd name="T7" fmla="*/ 2602 h 10683"/>
                    <a:gd name="T8" fmla="*/ 13003 w 14992"/>
                    <a:gd name="T9" fmla="*/ 1922 h 10683"/>
                    <a:gd name="T10" fmla="*/ 12884 w 14992"/>
                    <a:gd name="T11" fmla="*/ 2201 h 10683"/>
                    <a:gd name="T12" fmla="*/ 12384 w 14992"/>
                    <a:gd name="T13" fmla="*/ 2377 h 10683"/>
                    <a:gd name="T14" fmla="*/ 11530 w 14992"/>
                    <a:gd name="T15" fmla="*/ 2216 h 10683"/>
                    <a:gd name="T16" fmla="*/ 10734 w 14992"/>
                    <a:gd name="T17" fmla="*/ 2116 h 10683"/>
                    <a:gd name="T18" fmla="*/ 9964 w 14992"/>
                    <a:gd name="T19" fmla="*/ 2185 h 10683"/>
                    <a:gd name="T20" fmla="*/ 9238 w 14992"/>
                    <a:gd name="T21" fmla="*/ 2314 h 10683"/>
                    <a:gd name="T22" fmla="*/ 8648 w 14992"/>
                    <a:gd name="T23" fmla="*/ 2369 h 10683"/>
                    <a:gd name="T24" fmla="*/ 8167 w 14992"/>
                    <a:gd name="T25" fmla="*/ 2248 h 10683"/>
                    <a:gd name="T26" fmla="*/ 7963 w 14992"/>
                    <a:gd name="T27" fmla="*/ 2219 h 10683"/>
                    <a:gd name="T28" fmla="*/ 7884 w 14992"/>
                    <a:gd name="T29" fmla="*/ 2353 h 10683"/>
                    <a:gd name="T30" fmla="*/ 7039 w 14992"/>
                    <a:gd name="T31" fmla="*/ 2727 h 10683"/>
                    <a:gd name="T32" fmla="*/ 5529 w 14992"/>
                    <a:gd name="T33" fmla="*/ 2822 h 10683"/>
                    <a:gd name="T34" fmla="*/ 4863 w 14992"/>
                    <a:gd name="T35" fmla="*/ 2447 h 10683"/>
                    <a:gd name="T36" fmla="*/ 4322 w 14992"/>
                    <a:gd name="T37" fmla="*/ 0 h 10683"/>
                    <a:gd name="T38" fmla="*/ 4271 w 14992"/>
                    <a:gd name="T39" fmla="*/ 440 h 10683"/>
                    <a:gd name="T40" fmla="*/ 4268 w 14992"/>
                    <a:gd name="T41" fmla="*/ 1202 h 10683"/>
                    <a:gd name="T42" fmla="*/ 4299 w 14992"/>
                    <a:gd name="T43" fmla="*/ 1893 h 10683"/>
                    <a:gd name="T44" fmla="*/ 4257 w 14992"/>
                    <a:gd name="T45" fmla="*/ 2543 h 10683"/>
                    <a:gd name="T46" fmla="*/ 3669 w 14992"/>
                    <a:gd name="T47" fmla="*/ 3020 h 10683"/>
                    <a:gd name="T48" fmla="*/ 2157 w 14992"/>
                    <a:gd name="T49" fmla="*/ 4567 h 10683"/>
                    <a:gd name="T50" fmla="*/ 2062 w 14992"/>
                    <a:gd name="T51" fmla="*/ 4606 h 10683"/>
                    <a:gd name="T52" fmla="*/ 555 w 14992"/>
                    <a:gd name="T53" fmla="*/ 4623 h 10683"/>
                    <a:gd name="T54" fmla="*/ 99 w 14992"/>
                    <a:gd name="T55" fmla="*/ 5832 h 10683"/>
                    <a:gd name="T56" fmla="*/ 69 w 14992"/>
                    <a:gd name="T57" fmla="*/ 5916 h 10683"/>
                    <a:gd name="T58" fmla="*/ 107 w 14992"/>
                    <a:gd name="T59" fmla="*/ 6040 h 10683"/>
                    <a:gd name="T60" fmla="*/ 1011 w 14992"/>
                    <a:gd name="T61" fmla="*/ 7344 h 10683"/>
                    <a:gd name="T62" fmla="*/ 1723 w 14992"/>
                    <a:gd name="T63" fmla="*/ 7735 h 10683"/>
                    <a:gd name="T64" fmla="*/ 2656 w 14992"/>
                    <a:gd name="T65" fmla="*/ 7767 h 10683"/>
                    <a:gd name="T66" fmla="*/ 2780 w 14992"/>
                    <a:gd name="T67" fmla="*/ 7838 h 10683"/>
                    <a:gd name="T68" fmla="*/ 3878 w 14992"/>
                    <a:gd name="T69" fmla="*/ 9186 h 10683"/>
                    <a:gd name="T70" fmla="*/ 5460 w 14992"/>
                    <a:gd name="T71" fmla="*/ 9714 h 10683"/>
                    <a:gd name="T72" fmla="*/ 6479 w 14992"/>
                    <a:gd name="T73" fmla="*/ 9780 h 10683"/>
                    <a:gd name="T74" fmla="*/ 7298 w 14992"/>
                    <a:gd name="T75" fmla="*/ 9779 h 10683"/>
                    <a:gd name="T76" fmla="*/ 7842 w 14992"/>
                    <a:gd name="T77" fmla="*/ 9932 h 10683"/>
                    <a:gd name="T78" fmla="*/ 8287 w 14992"/>
                    <a:gd name="T79" fmla="*/ 10252 h 10683"/>
                    <a:gd name="T80" fmla="*/ 8807 w 14992"/>
                    <a:gd name="T81" fmla="*/ 10591 h 10683"/>
                    <a:gd name="T82" fmla="*/ 9091 w 14992"/>
                    <a:gd name="T83" fmla="*/ 10683 h 10683"/>
                    <a:gd name="T84" fmla="*/ 9102 w 14992"/>
                    <a:gd name="T85" fmla="*/ 10673 h 10683"/>
                    <a:gd name="T86" fmla="*/ 9644 w 14992"/>
                    <a:gd name="T87" fmla="*/ 9901 h 10683"/>
                    <a:gd name="T88" fmla="*/ 9829 w 14992"/>
                    <a:gd name="T89" fmla="*/ 9495 h 10683"/>
                    <a:gd name="T90" fmla="*/ 10009 w 14992"/>
                    <a:gd name="T91" fmla="*/ 9393 h 10683"/>
                    <a:gd name="T92" fmla="*/ 10278 w 14992"/>
                    <a:gd name="T93" fmla="*/ 9324 h 10683"/>
                    <a:gd name="T94" fmla="*/ 12030 w 14992"/>
                    <a:gd name="T95" fmla="*/ 8503 h 10683"/>
                    <a:gd name="T96" fmla="*/ 13447 w 14992"/>
                    <a:gd name="T97" fmla="*/ 7292 h 10683"/>
                    <a:gd name="T98" fmla="*/ 13840 w 14992"/>
                    <a:gd name="T99" fmla="*/ 6528 h 10683"/>
                    <a:gd name="T100" fmla="*/ 14395 w 14992"/>
                    <a:gd name="T101" fmla="*/ 5840 h 10683"/>
                    <a:gd name="T102" fmla="*/ 14976 w 14992"/>
                    <a:gd name="T103" fmla="*/ 4768 h 10683"/>
                    <a:gd name="T104" fmla="*/ 14992 w 14992"/>
                    <a:gd name="T105" fmla="*/ 4364 h 10683"/>
                    <a:gd name="T106" fmla="*/ 14929 w 14992"/>
                    <a:gd name="T107" fmla="*/ 3543 h 10683"/>
                    <a:gd name="T108" fmla="*/ 14884 w 14992"/>
                    <a:gd name="T109" fmla="*/ 3503 h 10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992" h="10683">
                      <a:moveTo>
                        <a:pt x="14884" y="3503"/>
                      </a:moveTo>
                      <a:cubicBezTo>
                        <a:pt x="14746" y="3201"/>
                        <a:pt x="14473" y="2932"/>
                        <a:pt x="14219" y="2726"/>
                      </a:cubicBezTo>
                      <a:cubicBezTo>
                        <a:pt x="14000" y="2548"/>
                        <a:pt x="13590" y="2283"/>
                        <a:pt x="13372" y="2602"/>
                      </a:cubicBezTo>
                      <a:cubicBezTo>
                        <a:pt x="13334" y="2658"/>
                        <a:pt x="13265" y="2655"/>
                        <a:pt x="13226" y="2602"/>
                      </a:cubicBezTo>
                      <a:cubicBezTo>
                        <a:pt x="13082" y="2406"/>
                        <a:pt x="13045" y="2163"/>
                        <a:pt x="13003" y="1922"/>
                      </a:cubicBezTo>
                      <a:cubicBezTo>
                        <a:pt x="12976" y="2022"/>
                        <a:pt x="12940" y="2118"/>
                        <a:pt x="12884" y="2201"/>
                      </a:cubicBezTo>
                      <a:cubicBezTo>
                        <a:pt x="12766" y="2379"/>
                        <a:pt x="12581" y="2406"/>
                        <a:pt x="12384" y="2377"/>
                      </a:cubicBezTo>
                      <a:cubicBezTo>
                        <a:pt x="12097" y="2335"/>
                        <a:pt x="11814" y="2269"/>
                        <a:pt x="11530" y="2216"/>
                      </a:cubicBezTo>
                      <a:cubicBezTo>
                        <a:pt x="11266" y="2166"/>
                        <a:pt x="11003" y="2118"/>
                        <a:pt x="10734" y="2116"/>
                      </a:cubicBezTo>
                      <a:cubicBezTo>
                        <a:pt x="10476" y="2115"/>
                        <a:pt x="10219" y="2144"/>
                        <a:pt x="9964" y="2185"/>
                      </a:cubicBezTo>
                      <a:cubicBezTo>
                        <a:pt x="9722" y="2224"/>
                        <a:pt x="9481" y="2273"/>
                        <a:pt x="9238" y="2314"/>
                      </a:cubicBezTo>
                      <a:cubicBezTo>
                        <a:pt x="9049" y="2345"/>
                        <a:pt x="8841" y="2400"/>
                        <a:pt x="8648" y="2369"/>
                      </a:cubicBezTo>
                      <a:cubicBezTo>
                        <a:pt x="8485" y="2344"/>
                        <a:pt x="8328" y="2287"/>
                        <a:pt x="8167" y="2248"/>
                      </a:cubicBezTo>
                      <a:cubicBezTo>
                        <a:pt x="8107" y="2234"/>
                        <a:pt x="8027" y="2207"/>
                        <a:pt x="7963" y="2219"/>
                      </a:cubicBezTo>
                      <a:cubicBezTo>
                        <a:pt x="7897" y="2231"/>
                        <a:pt x="7896" y="2297"/>
                        <a:pt x="7884" y="2353"/>
                      </a:cubicBezTo>
                      <a:cubicBezTo>
                        <a:pt x="7805" y="2717"/>
                        <a:pt x="7326" y="2669"/>
                        <a:pt x="7039" y="2727"/>
                      </a:cubicBezTo>
                      <a:cubicBezTo>
                        <a:pt x="6544" y="2828"/>
                        <a:pt x="6034" y="2859"/>
                        <a:pt x="5529" y="2822"/>
                      </a:cubicBezTo>
                      <a:cubicBezTo>
                        <a:pt x="5240" y="2801"/>
                        <a:pt x="4996" y="2723"/>
                        <a:pt x="4863" y="2447"/>
                      </a:cubicBezTo>
                      <a:cubicBezTo>
                        <a:pt x="4495" y="1685"/>
                        <a:pt x="4522" y="812"/>
                        <a:pt x="4322" y="0"/>
                      </a:cubicBezTo>
                      <a:cubicBezTo>
                        <a:pt x="4301" y="147"/>
                        <a:pt x="4283" y="293"/>
                        <a:pt x="4271" y="440"/>
                      </a:cubicBezTo>
                      <a:cubicBezTo>
                        <a:pt x="4251" y="694"/>
                        <a:pt x="4256" y="948"/>
                        <a:pt x="4268" y="1202"/>
                      </a:cubicBezTo>
                      <a:cubicBezTo>
                        <a:pt x="4280" y="1432"/>
                        <a:pt x="4296" y="1662"/>
                        <a:pt x="4299" y="1893"/>
                      </a:cubicBezTo>
                      <a:cubicBezTo>
                        <a:pt x="4302" y="2105"/>
                        <a:pt x="4307" y="2336"/>
                        <a:pt x="4257" y="2543"/>
                      </a:cubicBezTo>
                      <a:cubicBezTo>
                        <a:pt x="4184" y="2844"/>
                        <a:pt x="3915" y="2904"/>
                        <a:pt x="3669" y="3020"/>
                      </a:cubicBezTo>
                      <a:cubicBezTo>
                        <a:pt x="2996" y="3339"/>
                        <a:pt x="2523" y="3940"/>
                        <a:pt x="2157" y="4567"/>
                      </a:cubicBezTo>
                      <a:cubicBezTo>
                        <a:pt x="2139" y="4598"/>
                        <a:pt x="2097" y="4618"/>
                        <a:pt x="2062" y="4606"/>
                      </a:cubicBezTo>
                      <a:cubicBezTo>
                        <a:pt x="1572" y="4442"/>
                        <a:pt x="994" y="4226"/>
                        <a:pt x="555" y="4623"/>
                      </a:cubicBezTo>
                      <a:cubicBezTo>
                        <a:pt x="243" y="4905"/>
                        <a:pt x="0" y="5406"/>
                        <a:pt x="99" y="5832"/>
                      </a:cubicBezTo>
                      <a:cubicBezTo>
                        <a:pt x="107" y="5869"/>
                        <a:pt x="93" y="5898"/>
                        <a:pt x="69" y="5916"/>
                      </a:cubicBezTo>
                      <a:cubicBezTo>
                        <a:pt x="81" y="5958"/>
                        <a:pt x="93" y="5999"/>
                        <a:pt x="107" y="6040"/>
                      </a:cubicBezTo>
                      <a:cubicBezTo>
                        <a:pt x="276" y="6549"/>
                        <a:pt x="589" y="7011"/>
                        <a:pt x="1011" y="7344"/>
                      </a:cubicBezTo>
                      <a:cubicBezTo>
                        <a:pt x="1224" y="7512"/>
                        <a:pt x="1467" y="7646"/>
                        <a:pt x="1723" y="7735"/>
                      </a:cubicBezTo>
                      <a:cubicBezTo>
                        <a:pt x="2009" y="7833"/>
                        <a:pt x="2378" y="7932"/>
                        <a:pt x="2656" y="7767"/>
                      </a:cubicBezTo>
                      <a:cubicBezTo>
                        <a:pt x="2718" y="7730"/>
                        <a:pt x="2776" y="7783"/>
                        <a:pt x="2780" y="7838"/>
                      </a:cubicBezTo>
                      <a:cubicBezTo>
                        <a:pt x="2994" y="8393"/>
                        <a:pt x="3378" y="8865"/>
                        <a:pt x="3878" y="9186"/>
                      </a:cubicBezTo>
                      <a:cubicBezTo>
                        <a:pt x="4363" y="9497"/>
                        <a:pt x="4898" y="9625"/>
                        <a:pt x="5460" y="9714"/>
                      </a:cubicBezTo>
                      <a:cubicBezTo>
                        <a:pt x="5800" y="9768"/>
                        <a:pt x="6135" y="9787"/>
                        <a:pt x="6479" y="9780"/>
                      </a:cubicBezTo>
                      <a:cubicBezTo>
                        <a:pt x="6752" y="9775"/>
                        <a:pt x="7026" y="9756"/>
                        <a:pt x="7298" y="9779"/>
                      </a:cubicBezTo>
                      <a:cubicBezTo>
                        <a:pt x="7489" y="9795"/>
                        <a:pt x="7678" y="9830"/>
                        <a:pt x="7842" y="9932"/>
                      </a:cubicBezTo>
                      <a:cubicBezTo>
                        <a:pt x="7997" y="10028"/>
                        <a:pt x="8140" y="10144"/>
                        <a:pt x="8287" y="10252"/>
                      </a:cubicBezTo>
                      <a:cubicBezTo>
                        <a:pt x="8453" y="10374"/>
                        <a:pt x="8623" y="10497"/>
                        <a:pt x="8807" y="10591"/>
                      </a:cubicBezTo>
                      <a:cubicBezTo>
                        <a:pt x="8885" y="10631"/>
                        <a:pt x="8993" y="10683"/>
                        <a:pt x="9091" y="10683"/>
                      </a:cubicBezTo>
                      <a:cubicBezTo>
                        <a:pt x="9094" y="10680"/>
                        <a:pt x="9098" y="10676"/>
                        <a:pt x="9102" y="10673"/>
                      </a:cubicBezTo>
                      <a:cubicBezTo>
                        <a:pt x="9364" y="10480"/>
                        <a:pt x="9513" y="10192"/>
                        <a:pt x="9644" y="9901"/>
                      </a:cubicBezTo>
                      <a:cubicBezTo>
                        <a:pt x="9704" y="9766"/>
                        <a:pt x="9762" y="9628"/>
                        <a:pt x="9829" y="9495"/>
                      </a:cubicBezTo>
                      <a:cubicBezTo>
                        <a:pt x="9871" y="9412"/>
                        <a:pt x="9922" y="9412"/>
                        <a:pt x="10009" y="9393"/>
                      </a:cubicBezTo>
                      <a:cubicBezTo>
                        <a:pt x="10099" y="9372"/>
                        <a:pt x="10189" y="9349"/>
                        <a:pt x="10278" y="9324"/>
                      </a:cubicBezTo>
                      <a:cubicBezTo>
                        <a:pt x="10902" y="9149"/>
                        <a:pt x="11493" y="8865"/>
                        <a:pt x="12030" y="8503"/>
                      </a:cubicBezTo>
                      <a:cubicBezTo>
                        <a:pt x="12553" y="8152"/>
                        <a:pt x="13096" y="7833"/>
                        <a:pt x="13447" y="7292"/>
                      </a:cubicBezTo>
                      <a:cubicBezTo>
                        <a:pt x="13603" y="7051"/>
                        <a:pt x="13714" y="6786"/>
                        <a:pt x="13840" y="6528"/>
                      </a:cubicBezTo>
                      <a:cubicBezTo>
                        <a:pt x="13972" y="6260"/>
                        <a:pt x="14208" y="6067"/>
                        <a:pt x="14395" y="5840"/>
                      </a:cubicBezTo>
                      <a:cubicBezTo>
                        <a:pt x="14664" y="5514"/>
                        <a:pt x="14851" y="5156"/>
                        <a:pt x="14976" y="4768"/>
                      </a:cubicBezTo>
                      <a:cubicBezTo>
                        <a:pt x="14985" y="4634"/>
                        <a:pt x="14992" y="4500"/>
                        <a:pt x="14992" y="4364"/>
                      </a:cubicBezTo>
                      <a:cubicBezTo>
                        <a:pt x="14992" y="4085"/>
                        <a:pt x="14971" y="3811"/>
                        <a:pt x="14929" y="3543"/>
                      </a:cubicBezTo>
                      <a:cubicBezTo>
                        <a:pt x="14911" y="3538"/>
                        <a:pt x="14895" y="3526"/>
                        <a:pt x="14884" y="3503"/>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3" name="Freeform 138">
                  <a:extLst>
                    <a:ext uri="{FF2B5EF4-FFF2-40B4-BE49-F238E27FC236}">
                      <a16:creationId xmlns:a16="http://schemas.microsoft.com/office/drawing/2014/main" xmlns="" id="{D7DAE13F-74CA-49AC-A361-C81AAB8E21EC}"/>
                    </a:ext>
                  </a:extLst>
                </p:cNvPr>
                <p:cNvSpPr>
                  <a:spLocks/>
                </p:cNvSpPr>
                <p:nvPr/>
              </p:nvSpPr>
              <p:spPr bwMode="auto">
                <a:xfrm>
                  <a:off x="3330" y="3286"/>
                  <a:ext cx="195" cy="141"/>
                </a:xfrm>
                <a:custGeom>
                  <a:avLst/>
                  <a:gdLst>
                    <a:gd name="T0" fmla="*/ 1285 w 1504"/>
                    <a:gd name="T1" fmla="*/ 597 h 1088"/>
                    <a:gd name="T2" fmla="*/ 1274 w 1504"/>
                    <a:gd name="T3" fmla="*/ 587 h 1088"/>
                    <a:gd name="T4" fmla="*/ 1238 w 1504"/>
                    <a:gd name="T5" fmla="*/ 506 h 1088"/>
                    <a:gd name="T6" fmla="*/ 592 w 1504"/>
                    <a:gd name="T7" fmla="*/ 44 h 1088"/>
                    <a:gd name="T8" fmla="*/ 411 w 1504"/>
                    <a:gd name="T9" fmla="*/ 50 h 1088"/>
                    <a:gd name="T10" fmla="*/ 205 w 1504"/>
                    <a:gd name="T11" fmla="*/ 206 h 1088"/>
                    <a:gd name="T12" fmla="*/ 84 w 1504"/>
                    <a:gd name="T13" fmla="*/ 335 h 1088"/>
                    <a:gd name="T14" fmla="*/ 57 w 1504"/>
                    <a:gd name="T15" fmla="*/ 542 h 1088"/>
                    <a:gd name="T16" fmla="*/ 275 w 1504"/>
                    <a:gd name="T17" fmla="*/ 731 h 1088"/>
                    <a:gd name="T18" fmla="*/ 383 w 1504"/>
                    <a:gd name="T19" fmla="*/ 937 h 1088"/>
                    <a:gd name="T20" fmla="*/ 839 w 1504"/>
                    <a:gd name="T21" fmla="*/ 962 h 1088"/>
                    <a:gd name="T22" fmla="*/ 1240 w 1504"/>
                    <a:gd name="T23" fmla="*/ 1055 h 1088"/>
                    <a:gd name="T24" fmla="*/ 1285 w 1504"/>
                    <a:gd name="T25" fmla="*/ 597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4" h="1088">
                      <a:moveTo>
                        <a:pt x="1285" y="597"/>
                      </a:moveTo>
                      <a:cubicBezTo>
                        <a:pt x="1281" y="593"/>
                        <a:pt x="1277" y="590"/>
                        <a:pt x="1274" y="587"/>
                      </a:cubicBezTo>
                      <a:cubicBezTo>
                        <a:pt x="1269" y="557"/>
                        <a:pt x="1257" y="529"/>
                        <a:pt x="1238" y="506"/>
                      </a:cubicBezTo>
                      <a:cubicBezTo>
                        <a:pt x="1076" y="314"/>
                        <a:pt x="798" y="187"/>
                        <a:pt x="592" y="44"/>
                      </a:cubicBezTo>
                      <a:cubicBezTo>
                        <a:pt x="529" y="0"/>
                        <a:pt x="461" y="12"/>
                        <a:pt x="411" y="50"/>
                      </a:cubicBezTo>
                      <a:cubicBezTo>
                        <a:pt x="316" y="36"/>
                        <a:pt x="233" y="112"/>
                        <a:pt x="205" y="206"/>
                      </a:cubicBezTo>
                      <a:cubicBezTo>
                        <a:pt x="153" y="265"/>
                        <a:pt x="163" y="292"/>
                        <a:pt x="84" y="335"/>
                      </a:cubicBezTo>
                      <a:cubicBezTo>
                        <a:pt x="7" y="376"/>
                        <a:pt x="0" y="483"/>
                        <a:pt x="57" y="542"/>
                      </a:cubicBezTo>
                      <a:cubicBezTo>
                        <a:pt x="132" y="621"/>
                        <a:pt x="247" y="640"/>
                        <a:pt x="275" y="731"/>
                      </a:cubicBezTo>
                      <a:cubicBezTo>
                        <a:pt x="300" y="817"/>
                        <a:pt x="281" y="882"/>
                        <a:pt x="383" y="937"/>
                      </a:cubicBezTo>
                      <a:cubicBezTo>
                        <a:pt x="512" y="1006"/>
                        <a:pt x="699" y="949"/>
                        <a:pt x="839" y="962"/>
                      </a:cubicBezTo>
                      <a:cubicBezTo>
                        <a:pt x="975" y="976"/>
                        <a:pt x="1100" y="1088"/>
                        <a:pt x="1240" y="1055"/>
                      </a:cubicBezTo>
                      <a:cubicBezTo>
                        <a:pt x="1504" y="993"/>
                        <a:pt x="1427" y="739"/>
                        <a:pt x="1285" y="597"/>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4" name="Freeform 139">
                  <a:extLst>
                    <a:ext uri="{FF2B5EF4-FFF2-40B4-BE49-F238E27FC236}">
                      <a16:creationId xmlns:a16="http://schemas.microsoft.com/office/drawing/2014/main" xmlns="" id="{B1D15687-5754-475B-9469-C49B4235BF1F}"/>
                    </a:ext>
                  </a:extLst>
                </p:cNvPr>
                <p:cNvSpPr>
                  <a:spLocks/>
                </p:cNvSpPr>
                <p:nvPr/>
              </p:nvSpPr>
              <p:spPr bwMode="auto">
                <a:xfrm>
                  <a:off x="4970" y="2681"/>
                  <a:ext cx="190" cy="172"/>
                </a:xfrm>
                <a:custGeom>
                  <a:avLst/>
                  <a:gdLst>
                    <a:gd name="T0" fmla="*/ 1391 w 1463"/>
                    <a:gd name="T1" fmla="*/ 707 h 1330"/>
                    <a:gd name="T2" fmla="*/ 1111 w 1463"/>
                    <a:gd name="T3" fmla="*/ 385 h 1330"/>
                    <a:gd name="T4" fmla="*/ 929 w 1463"/>
                    <a:gd name="T5" fmla="*/ 87 h 1330"/>
                    <a:gd name="T6" fmla="*/ 585 w 1463"/>
                    <a:gd name="T7" fmla="*/ 14 h 1330"/>
                    <a:gd name="T8" fmla="*/ 510 w 1463"/>
                    <a:gd name="T9" fmla="*/ 90 h 1330"/>
                    <a:gd name="T10" fmla="*/ 375 w 1463"/>
                    <a:gd name="T11" fmla="*/ 123 h 1330"/>
                    <a:gd name="T12" fmla="*/ 130 w 1463"/>
                    <a:gd name="T13" fmla="*/ 69 h 1330"/>
                    <a:gd name="T14" fmla="*/ 110 w 1463"/>
                    <a:gd name="T15" fmla="*/ 60 h 1330"/>
                    <a:gd name="T16" fmla="*/ 34 w 1463"/>
                    <a:gd name="T17" fmla="*/ 390 h 1330"/>
                    <a:gd name="T18" fmla="*/ 2 w 1463"/>
                    <a:gd name="T19" fmla="*/ 919 h 1330"/>
                    <a:gd name="T20" fmla="*/ 350 w 1463"/>
                    <a:gd name="T21" fmla="*/ 1241 h 1330"/>
                    <a:gd name="T22" fmla="*/ 896 w 1463"/>
                    <a:gd name="T23" fmla="*/ 1144 h 1330"/>
                    <a:gd name="T24" fmla="*/ 1357 w 1463"/>
                    <a:gd name="T25" fmla="*/ 973 h 1330"/>
                    <a:gd name="T26" fmla="*/ 1391 w 1463"/>
                    <a:gd name="T27" fmla="*/ 707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3" h="1330">
                      <a:moveTo>
                        <a:pt x="1391" y="707"/>
                      </a:moveTo>
                      <a:cubicBezTo>
                        <a:pt x="1290" y="608"/>
                        <a:pt x="1190" y="503"/>
                        <a:pt x="1111" y="385"/>
                      </a:cubicBezTo>
                      <a:cubicBezTo>
                        <a:pt x="1048" y="291"/>
                        <a:pt x="1013" y="164"/>
                        <a:pt x="929" y="87"/>
                      </a:cubicBezTo>
                      <a:cubicBezTo>
                        <a:pt x="848" y="13"/>
                        <a:pt x="718" y="0"/>
                        <a:pt x="585" y="14"/>
                      </a:cubicBezTo>
                      <a:cubicBezTo>
                        <a:pt x="566" y="44"/>
                        <a:pt x="543" y="71"/>
                        <a:pt x="510" y="90"/>
                      </a:cubicBezTo>
                      <a:cubicBezTo>
                        <a:pt x="470" y="114"/>
                        <a:pt x="421" y="124"/>
                        <a:pt x="375" y="123"/>
                      </a:cubicBezTo>
                      <a:cubicBezTo>
                        <a:pt x="290" y="120"/>
                        <a:pt x="211" y="90"/>
                        <a:pt x="130" y="69"/>
                      </a:cubicBezTo>
                      <a:cubicBezTo>
                        <a:pt x="122" y="67"/>
                        <a:pt x="117" y="63"/>
                        <a:pt x="110" y="60"/>
                      </a:cubicBezTo>
                      <a:cubicBezTo>
                        <a:pt x="43" y="152"/>
                        <a:pt x="46" y="276"/>
                        <a:pt x="34" y="390"/>
                      </a:cubicBezTo>
                      <a:cubicBezTo>
                        <a:pt x="17" y="565"/>
                        <a:pt x="0" y="742"/>
                        <a:pt x="2" y="919"/>
                      </a:cubicBezTo>
                      <a:cubicBezTo>
                        <a:pt x="4" y="1164"/>
                        <a:pt x="87" y="1330"/>
                        <a:pt x="350" y="1241"/>
                      </a:cubicBezTo>
                      <a:cubicBezTo>
                        <a:pt x="527" y="1182"/>
                        <a:pt x="715" y="1187"/>
                        <a:pt x="896" y="1144"/>
                      </a:cubicBezTo>
                      <a:cubicBezTo>
                        <a:pt x="1056" y="1107"/>
                        <a:pt x="1208" y="1041"/>
                        <a:pt x="1357" y="973"/>
                      </a:cubicBezTo>
                      <a:cubicBezTo>
                        <a:pt x="1457" y="926"/>
                        <a:pt x="1463" y="777"/>
                        <a:pt x="1391" y="707"/>
                      </a:cubicBezTo>
                      <a:close/>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5" name="Freeform 140">
                  <a:extLst>
                    <a:ext uri="{FF2B5EF4-FFF2-40B4-BE49-F238E27FC236}">
                      <a16:creationId xmlns:a16="http://schemas.microsoft.com/office/drawing/2014/main" xmlns="" id="{FD75D3C9-6807-4861-8476-2BC7ED8BDF6D}"/>
                    </a:ext>
                  </a:extLst>
                </p:cNvPr>
                <p:cNvSpPr>
                  <a:spLocks/>
                </p:cNvSpPr>
                <p:nvPr/>
              </p:nvSpPr>
              <p:spPr bwMode="auto">
                <a:xfrm>
                  <a:off x="3742" y="3571"/>
                  <a:ext cx="551" cy="384"/>
                </a:xfrm>
                <a:custGeom>
                  <a:avLst/>
                  <a:gdLst>
                    <a:gd name="T0" fmla="*/ 3968 w 4250"/>
                    <a:gd name="T1" fmla="*/ 33 h 2960"/>
                    <a:gd name="T2" fmla="*/ 2189 w 4250"/>
                    <a:gd name="T3" fmla="*/ 261 h 2960"/>
                    <a:gd name="T4" fmla="*/ 302 w 4250"/>
                    <a:gd name="T5" fmla="*/ 35 h 2960"/>
                    <a:gd name="T6" fmla="*/ 94 w 4250"/>
                    <a:gd name="T7" fmla="*/ 304 h 2960"/>
                    <a:gd name="T8" fmla="*/ 411 w 4250"/>
                    <a:gd name="T9" fmla="*/ 2838 h 2960"/>
                    <a:gd name="T10" fmla="*/ 718 w 4250"/>
                    <a:gd name="T11" fmla="*/ 2838 h 2960"/>
                    <a:gd name="T12" fmla="*/ 2256 w 4250"/>
                    <a:gd name="T13" fmla="*/ 2368 h 2960"/>
                    <a:gd name="T14" fmla="*/ 3108 w 4250"/>
                    <a:gd name="T15" fmla="*/ 2282 h 2960"/>
                    <a:gd name="T16" fmla="*/ 3790 w 4250"/>
                    <a:gd name="T17" fmla="*/ 2107 h 2960"/>
                    <a:gd name="T18" fmla="*/ 3941 w 4250"/>
                    <a:gd name="T19" fmla="*/ 1908 h 2960"/>
                    <a:gd name="T20" fmla="*/ 4214 w 4250"/>
                    <a:gd name="T21" fmla="*/ 278 h 2960"/>
                    <a:gd name="T22" fmla="*/ 3968 w 4250"/>
                    <a:gd name="T23" fmla="*/ 33 h 2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50" h="2960">
                      <a:moveTo>
                        <a:pt x="3968" y="33"/>
                      </a:moveTo>
                      <a:cubicBezTo>
                        <a:pt x="3390" y="160"/>
                        <a:pt x="2776" y="283"/>
                        <a:pt x="2189" y="261"/>
                      </a:cubicBezTo>
                      <a:cubicBezTo>
                        <a:pt x="1555" y="236"/>
                        <a:pt x="935" y="75"/>
                        <a:pt x="302" y="35"/>
                      </a:cubicBezTo>
                      <a:cubicBezTo>
                        <a:pt x="137" y="24"/>
                        <a:pt x="68" y="175"/>
                        <a:pt x="94" y="304"/>
                      </a:cubicBezTo>
                      <a:cubicBezTo>
                        <a:pt x="0" y="1140"/>
                        <a:pt x="49" y="2072"/>
                        <a:pt x="411" y="2838"/>
                      </a:cubicBezTo>
                      <a:cubicBezTo>
                        <a:pt x="468" y="2960"/>
                        <a:pt x="656" y="2947"/>
                        <a:pt x="718" y="2838"/>
                      </a:cubicBezTo>
                      <a:cubicBezTo>
                        <a:pt x="946" y="2431"/>
                        <a:pt x="1851" y="2439"/>
                        <a:pt x="2256" y="2368"/>
                      </a:cubicBezTo>
                      <a:cubicBezTo>
                        <a:pt x="2540" y="2318"/>
                        <a:pt x="2827" y="2328"/>
                        <a:pt x="3108" y="2282"/>
                      </a:cubicBezTo>
                      <a:cubicBezTo>
                        <a:pt x="3340" y="2244"/>
                        <a:pt x="3553" y="2141"/>
                        <a:pt x="3790" y="2107"/>
                      </a:cubicBezTo>
                      <a:cubicBezTo>
                        <a:pt x="3884" y="2093"/>
                        <a:pt x="3933" y="1991"/>
                        <a:pt x="3941" y="1908"/>
                      </a:cubicBezTo>
                      <a:cubicBezTo>
                        <a:pt x="3994" y="1359"/>
                        <a:pt x="4085" y="815"/>
                        <a:pt x="4214" y="278"/>
                      </a:cubicBezTo>
                      <a:cubicBezTo>
                        <a:pt x="4250" y="126"/>
                        <a:pt x="4118" y="0"/>
                        <a:pt x="3968" y="33"/>
                      </a:cubicBezTo>
                      <a:close/>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6" name="Freeform 141">
                  <a:extLst>
                    <a:ext uri="{FF2B5EF4-FFF2-40B4-BE49-F238E27FC236}">
                      <a16:creationId xmlns:a16="http://schemas.microsoft.com/office/drawing/2014/main" xmlns="" id="{71B4E25A-0EF0-45FD-9DCF-109C3BAF2B63}"/>
                    </a:ext>
                  </a:extLst>
                </p:cNvPr>
                <p:cNvSpPr>
                  <a:spLocks/>
                </p:cNvSpPr>
                <p:nvPr/>
              </p:nvSpPr>
              <p:spPr bwMode="auto">
                <a:xfrm>
                  <a:off x="3036" y="2114"/>
                  <a:ext cx="128" cy="167"/>
                </a:xfrm>
                <a:custGeom>
                  <a:avLst/>
                  <a:gdLst>
                    <a:gd name="T0" fmla="*/ 847 w 987"/>
                    <a:gd name="T1" fmla="*/ 391 h 1289"/>
                    <a:gd name="T2" fmla="*/ 784 w 987"/>
                    <a:gd name="T3" fmla="*/ 182 h 1289"/>
                    <a:gd name="T4" fmla="*/ 338 w 987"/>
                    <a:gd name="T5" fmla="*/ 77 h 1289"/>
                    <a:gd name="T6" fmla="*/ 270 w 987"/>
                    <a:gd name="T7" fmla="*/ 966 h 1289"/>
                    <a:gd name="T8" fmla="*/ 953 w 987"/>
                    <a:gd name="T9" fmla="*/ 879 h 1289"/>
                    <a:gd name="T10" fmla="*/ 847 w 987"/>
                    <a:gd name="T11" fmla="*/ 391 h 1289"/>
                  </a:gdLst>
                  <a:ahLst/>
                  <a:cxnLst>
                    <a:cxn ang="0">
                      <a:pos x="T0" y="T1"/>
                    </a:cxn>
                    <a:cxn ang="0">
                      <a:pos x="T2" y="T3"/>
                    </a:cxn>
                    <a:cxn ang="0">
                      <a:pos x="T4" y="T5"/>
                    </a:cxn>
                    <a:cxn ang="0">
                      <a:pos x="T6" y="T7"/>
                    </a:cxn>
                    <a:cxn ang="0">
                      <a:pos x="T8" y="T9"/>
                    </a:cxn>
                    <a:cxn ang="0">
                      <a:pos x="T10" y="T11"/>
                    </a:cxn>
                  </a:cxnLst>
                  <a:rect l="0" t="0" r="r" b="b"/>
                  <a:pathLst>
                    <a:path w="987" h="1289">
                      <a:moveTo>
                        <a:pt x="847" y="391"/>
                      </a:moveTo>
                      <a:cubicBezTo>
                        <a:pt x="851" y="320"/>
                        <a:pt x="829" y="244"/>
                        <a:pt x="784" y="182"/>
                      </a:cubicBezTo>
                      <a:cubicBezTo>
                        <a:pt x="683" y="40"/>
                        <a:pt x="493" y="0"/>
                        <a:pt x="338" y="77"/>
                      </a:cubicBezTo>
                      <a:cubicBezTo>
                        <a:pt x="0" y="244"/>
                        <a:pt x="136" y="704"/>
                        <a:pt x="270" y="966"/>
                      </a:cubicBezTo>
                      <a:cubicBezTo>
                        <a:pt x="434" y="1289"/>
                        <a:pt x="879" y="1241"/>
                        <a:pt x="953" y="879"/>
                      </a:cubicBezTo>
                      <a:cubicBezTo>
                        <a:pt x="987" y="709"/>
                        <a:pt x="938" y="539"/>
                        <a:pt x="847" y="391"/>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7" name="Freeform 142">
                  <a:extLst>
                    <a:ext uri="{FF2B5EF4-FFF2-40B4-BE49-F238E27FC236}">
                      <a16:creationId xmlns:a16="http://schemas.microsoft.com/office/drawing/2014/main" xmlns="" id="{9764E4DD-ECD2-4C98-B5EE-50E6E87BB757}"/>
                    </a:ext>
                  </a:extLst>
                </p:cNvPr>
                <p:cNvSpPr>
                  <a:spLocks/>
                </p:cNvSpPr>
                <p:nvPr/>
              </p:nvSpPr>
              <p:spPr bwMode="auto">
                <a:xfrm>
                  <a:off x="4581" y="1886"/>
                  <a:ext cx="116" cy="141"/>
                </a:xfrm>
                <a:custGeom>
                  <a:avLst/>
                  <a:gdLst>
                    <a:gd name="T0" fmla="*/ 836 w 889"/>
                    <a:gd name="T1" fmla="*/ 418 h 1085"/>
                    <a:gd name="T2" fmla="*/ 564 w 889"/>
                    <a:gd name="T3" fmla="*/ 2 h 1085"/>
                    <a:gd name="T4" fmla="*/ 465 w 889"/>
                    <a:gd name="T5" fmla="*/ 25 h 1085"/>
                    <a:gd name="T6" fmla="*/ 398 w 889"/>
                    <a:gd name="T7" fmla="*/ 22 h 1085"/>
                    <a:gd name="T8" fmla="*/ 306 w 889"/>
                    <a:gd name="T9" fmla="*/ 931 h 1085"/>
                    <a:gd name="T10" fmla="*/ 768 w 889"/>
                    <a:gd name="T11" fmla="*/ 944 h 1085"/>
                    <a:gd name="T12" fmla="*/ 836 w 889"/>
                    <a:gd name="T13" fmla="*/ 418 h 1085"/>
                  </a:gdLst>
                  <a:ahLst/>
                  <a:cxnLst>
                    <a:cxn ang="0">
                      <a:pos x="T0" y="T1"/>
                    </a:cxn>
                    <a:cxn ang="0">
                      <a:pos x="T2" y="T3"/>
                    </a:cxn>
                    <a:cxn ang="0">
                      <a:pos x="T4" y="T5"/>
                    </a:cxn>
                    <a:cxn ang="0">
                      <a:pos x="T6" y="T7"/>
                    </a:cxn>
                    <a:cxn ang="0">
                      <a:pos x="T8" y="T9"/>
                    </a:cxn>
                    <a:cxn ang="0">
                      <a:pos x="T10" y="T11"/>
                    </a:cxn>
                    <a:cxn ang="0">
                      <a:pos x="T12" y="T13"/>
                    </a:cxn>
                  </a:cxnLst>
                  <a:rect l="0" t="0" r="r" b="b"/>
                  <a:pathLst>
                    <a:path w="889" h="1085">
                      <a:moveTo>
                        <a:pt x="836" y="418"/>
                      </a:moveTo>
                      <a:cubicBezTo>
                        <a:pt x="812" y="274"/>
                        <a:pt x="744" y="14"/>
                        <a:pt x="564" y="2"/>
                      </a:cubicBezTo>
                      <a:cubicBezTo>
                        <a:pt x="524" y="0"/>
                        <a:pt x="492" y="9"/>
                        <a:pt x="465" y="25"/>
                      </a:cubicBezTo>
                      <a:cubicBezTo>
                        <a:pt x="443" y="21"/>
                        <a:pt x="421" y="20"/>
                        <a:pt x="398" y="22"/>
                      </a:cubicBezTo>
                      <a:cubicBezTo>
                        <a:pt x="0" y="59"/>
                        <a:pt x="122" y="735"/>
                        <a:pt x="306" y="931"/>
                      </a:cubicBezTo>
                      <a:cubicBezTo>
                        <a:pt x="430" y="1064"/>
                        <a:pt x="642" y="1085"/>
                        <a:pt x="768" y="944"/>
                      </a:cubicBezTo>
                      <a:cubicBezTo>
                        <a:pt x="889" y="809"/>
                        <a:pt x="865" y="583"/>
                        <a:pt x="836" y="418"/>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8" name="Freeform 143">
                  <a:extLst>
                    <a:ext uri="{FF2B5EF4-FFF2-40B4-BE49-F238E27FC236}">
                      <a16:creationId xmlns:a16="http://schemas.microsoft.com/office/drawing/2014/main" xmlns="" id="{01397CA1-7DE0-4D95-B25F-53421611DFB8}"/>
                    </a:ext>
                  </a:extLst>
                </p:cNvPr>
                <p:cNvSpPr>
                  <a:spLocks/>
                </p:cNvSpPr>
                <p:nvPr/>
              </p:nvSpPr>
              <p:spPr bwMode="auto">
                <a:xfrm>
                  <a:off x="3387" y="3278"/>
                  <a:ext cx="139" cy="157"/>
                </a:xfrm>
                <a:custGeom>
                  <a:avLst/>
                  <a:gdLst>
                    <a:gd name="T0" fmla="*/ 1000 w 1075"/>
                    <a:gd name="T1" fmla="*/ 850 h 1216"/>
                    <a:gd name="T2" fmla="*/ 98 w 1075"/>
                    <a:gd name="T3" fmla="*/ 31 h 1216"/>
                    <a:gd name="T4" fmla="*/ 29 w 1075"/>
                    <a:gd name="T5" fmla="*/ 100 h 1216"/>
                    <a:gd name="T6" fmla="*/ 409 w 1075"/>
                    <a:gd name="T7" fmla="*/ 578 h 1216"/>
                    <a:gd name="T8" fmla="*/ 805 w 1075"/>
                    <a:gd name="T9" fmla="*/ 1114 h 1216"/>
                    <a:gd name="T10" fmla="*/ 1000 w 1075"/>
                    <a:gd name="T11" fmla="*/ 850 h 1216"/>
                  </a:gdLst>
                  <a:ahLst/>
                  <a:cxnLst>
                    <a:cxn ang="0">
                      <a:pos x="T0" y="T1"/>
                    </a:cxn>
                    <a:cxn ang="0">
                      <a:pos x="T2" y="T3"/>
                    </a:cxn>
                    <a:cxn ang="0">
                      <a:pos x="T4" y="T5"/>
                    </a:cxn>
                    <a:cxn ang="0">
                      <a:pos x="T6" y="T7"/>
                    </a:cxn>
                    <a:cxn ang="0">
                      <a:pos x="T8" y="T9"/>
                    </a:cxn>
                    <a:cxn ang="0">
                      <a:pos x="T10" y="T11"/>
                    </a:cxn>
                  </a:cxnLst>
                  <a:rect l="0" t="0" r="r" b="b"/>
                  <a:pathLst>
                    <a:path w="1075" h="1216">
                      <a:moveTo>
                        <a:pt x="1000" y="850"/>
                      </a:moveTo>
                      <a:cubicBezTo>
                        <a:pt x="763" y="507"/>
                        <a:pt x="429" y="286"/>
                        <a:pt x="98" y="31"/>
                      </a:cubicBezTo>
                      <a:cubicBezTo>
                        <a:pt x="58" y="0"/>
                        <a:pt x="0" y="61"/>
                        <a:pt x="29" y="100"/>
                      </a:cubicBezTo>
                      <a:cubicBezTo>
                        <a:pt x="149" y="265"/>
                        <a:pt x="283" y="418"/>
                        <a:pt x="409" y="578"/>
                      </a:cubicBezTo>
                      <a:cubicBezTo>
                        <a:pt x="546" y="752"/>
                        <a:pt x="668" y="939"/>
                        <a:pt x="805" y="1114"/>
                      </a:cubicBezTo>
                      <a:cubicBezTo>
                        <a:pt x="886" y="1216"/>
                        <a:pt x="1075" y="958"/>
                        <a:pt x="1000" y="850"/>
                      </a:cubicBezTo>
                      <a:close/>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9" name="Freeform 144">
                  <a:extLst>
                    <a:ext uri="{FF2B5EF4-FFF2-40B4-BE49-F238E27FC236}">
                      <a16:creationId xmlns:a16="http://schemas.microsoft.com/office/drawing/2014/main" xmlns="" id="{FFF9AE0F-AA3B-498B-AD5E-894377C6B58A}"/>
                    </a:ext>
                  </a:extLst>
                </p:cNvPr>
                <p:cNvSpPr>
                  <a:spLocks/>
                </p:cNvSpPr>
                <p:nvPr/>
              </p:nvSpPr>
              <p:spPr bwMode="auto">
                <a:xfrm>
                  <a:off x="3734" y="3587"/>
                  <a:ext cx="556" cy="275"/>
                </a:xfrm>
                <a:custGeom>
                  <a:avLst/>
                  <a:gdLst>
                    <a:gd name="T0" fmla="*/ 4091 w 4296"/>
                    <a:gd name="T1" fmla="*/ 113 h 2123"/>
                    <a:gd name="T2" fmla="*/ 1455 w 4296"/>
                    <a:gd name="T3" fmla="*/ 142 h 2123"/>
                    <a:gd name="T4" fmla="*/ 1311 w 4296"/>
                    <a:gd name="T5" fmla="*/ 233 h 2123"/>
                    <a:gd name="T6" fmla="*/ 1086 w 4296"/>
                    <a:gd name="T7" fmla="*/ 175 h 2123"/>
                    <a:gd name="T8" fmla="*/ 146 w 4296"/>
                    <a:gd name="T9" fmla="*/ 20 h 2123"/>
                    <a:gd name="T10" fmla="*/ 95 w 4296"/>
                    <a:gd name="T11" fmla="*/ 205 h 2123"/>
                    <a:gd name="T12" fmla="*/ 1393 w 4296"/>
                    <a:gd name="T13" fmla="*/ 582 h 2123"/>
                    <a:gd name="T14" fmla="*/ 2097 w 4296"/>
                    <a:gd name="T15" fmla="*/ 1112 h 2123"/>
                    <a:gd name="T16" fmla="*/ 2435 w 4296"/>
                    <a:gd name="T17" fmla="*/ 1956 h 2123"/>
                    <a:gd name="T18" fmla="*/ 2743 w 4296"/>
                    <a:gd name="T19" fmla="*/ 1956 h 2123"/>
                    <a:gd name="T20" fmla="*/ 2977 w 4296"/>
                    <a:gd name="T21" fmla="*/ 853 h 2123"/>
                    <a:gd name="T22" fmla="*/ 4130 w 4296"/>
                    <a:gd name="T23" fmla="*/ 404 h 2123"/>
                    <a:gd name="T24" fmla="*/ 4091 w 4296"/>
                    <a:gd name="T25" fmla="*/ 113 h 2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96" h="2123">
                      <a:moveTo>
                        <a:pt x="4091" y="113"/>
                      </a:moveTo>
                      <a:cubicBezTo>
                        <a:pt x="3212" y="132"/>
                        <a:pt x="2334" y="131"/>
                        <a:pt x="1455" y="142"/>
                      </a:cubicBezTo>
                      <a:cubicBezTo>
                        <a:pt x="1388" y="143"/>
                        <a:pt x="1339" y="182"/>
                        <a:pt x="1311" y="233"/>
                      </a:cubicBezTo>
                      <a:cubicBezTo>
                        <a:pt x="1235" y="214"/>
                        <a:pt x="1160" y="195"/>
                        <a:pt x="1086" y="175"/>
                      </a:cubicBezTo>
                      <a:cubicBezTo>
                        <a:pt x="771" y="91"/>
                        <a:pt x="474" y="0"/>
                        <a:pt x="146" y="20"/>
                      </a:cubicBezTo>
                      <a:cubicBezTo>
                        <a:pt x="42" y="26"/>
                        <a:pt x="0" y="186"/>
                        <a:pt x="95" y="205"/>
                      </a:cubicBezTo>
                      <a:cubicBezTo>
                        <a:pt x="787" y="340"/>
                        <a:pt x="949" y="447"/>
                        <a:pt x="1393" y="582"/>
                      </a:cubicBezTo>
                      <a:cubicBezTo>
                        <a:pt x="1658" y="663"/>
                        <a:pt x="1939" y="868"/>
                        <a:pt x="2097" y="1112"/>
                      </a:cubicBezTo>
                      <a:cubicBezTo>
                        <a:pt x="2236" y="1324"/>
                        <a:pt x="2356" y="1724"/>
                        <a:pt x="2435" y="1956"/>
                      </a:cubicBezTo>
                      <a:cubicBezTo>
                        <a:pt x="2481" y="2092"/>
                        <a:pt x="2713" y="2123"/>
                        <a:pt x="2743" y="1956"/>
                      </a:cubicBezTo>
                      <a:cubicBezTo>
                        <a:pt x="2802" y="1627"/>
                        <a:pt x="2825" y="1151"/>
                        <a:pt x="2977" y="853"/>
                      </a:cubicBezTo>
                      <a:cubicBezTo>
                        <a:pt x="3141" y="530"/>
                        <a:pt x="3807" y="460"/>
                        <a:pt x="4130" y="404"/>
                      </a:cubicBezTo>
                      <a:cubicBezTo>
                        <a:pt x="4296" y="376"/>
                        <a:pt x="4255" y="110"/>
                        <a:pt x="4091" y="113"/>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0" name="Freeform 145">
                  <a:extLst>
                    <a:ext uri="{FF2B5EF4-FFF2-40B4-BE49-F238E27FC236}">
                      <a16:creationId xmlns:a16="http://schemas.microsoft.com/office/drawing/2014/main" xmlns="" id="{69FFEC56-DC58-427E-B586-7A2D33B15523}"/>
                    </a:ext>
                  </a:extLst>
                </p:cNvPr>
                <p:cNvSpPr>
                  <a:spLocks/>
                </p:cNvSpPr>
                <p:nvPr/>
              </p:nvSpPr>
              <p:spPr bwMode="auto">
                <a:xfrm>
                  <a:off x="3169" y="2234"/>
                  <a:ext cx="1432" cy="509"/>
                </a:xfrm>
                <a:custGeom>
                  <a:avLst/>
                  <a:gdLst>
                    <a:gd name="T0" fmla="*/ 10970 w 11049"/>
                    <a:gd name="T1" fmla="*/ 645 h 3934"/>
                    <a:gd name="T2" fmla="*/ 8336 w 11049"/>
                    <a:gd name="T3" fmla="*/ 2175 h 3934"/>
                    <a:gd name="T4" fmla="*/ 5236 w 11049"/>
                    <a:gd name="T5" fmla="*/ 2690 h 3934"/>
                    <a:gd name="T6" fmla="*/ 2139 w 11049"/>
                    <a:gd name="T7" fmla="*/ 2422 h 3934"/>
                    <a:gd name="T8" fmla="*/ 913 w 11049"/>
                    <a:gd name="T9" fmla="*/ 1654 h 3934"/>
                    <a:gd name="T10" fmla="*/ 137 w 11049"/>
                    <a:gd name="T11" fmla="*/ 85 h 3934"/>
                    <a:gd name="T12" fmla="*/ 12 w 11049"/>
                    <a:gd name="T13" fmla="*/ 119 h 3934"/>
                    <a:gd name="T14" fmla="*/ 1588 w 11049"/>
                    <a:gd name="T15" fmla="*/ 2605 h 3934"/>
                    <a:gd name="T16" fmla="*/ 5004 w 11049"/>
                    <a:gd name="T17" fmla="*/ 3149 h 3934"/>
                    <a:gd name="T18" fmla="*/ 5159 w 11049"/>
                    <a:gd name="T19" fmla="*/ 3139 h 3934"/>
                    <a:gd name="T20" fmla="*/ 5158 w 11049"/>
                    <a:gd name="T21" fmla="*/ 3265 h 3934"/>
                    <a:gd name="T22" fmla="*/ 5712 w 11049"/>
                    <a:gd name="T23" fmla="*/ 3401 h 3934"/>
                    <a:gd name="T24" fmla="*/ 5768 w 11049"/>
                    <a:gd name="T25" fmla="*/ 3453 h 3934"/>
                    <a:gd name="T26" fmla="*/ 6458 w 11049"/>
                    <a:gd name="T27" fmla="*/ 3882 h 3934"/>
                    <a:gd name="T28" fmla="*/ 6690 w 11049"/>
                    <a:gd name="T29" fmla="*/ 3821 h 3934"/>
                    <a:gd name="T30" fmla="*/ 7197 w 11049"/>
                    <a:gd name="T31" fmla="*/ 3081 h 3934"/>
                    <a:gd name="T32" fmla="*/ 7225 w 11049"/>
                    <a:gd name="T33" fmla="*/ 2883 h 3934"/>
                    <a:gd name="T34" fmla="*/ 8324 w 11049"/>
                    <a:gd name="T35" fmla="*/ 2534 h 3934"/>
                    <a:gd name="T36" fmla="*/ 11024 w 11049"/>
                    <a:gd name="T37" fmla="*/ 687 h 3934"/>
                    <a:gd name="T38" fmla="*/ 10970 w 11049"/>
                    <a:gd name="T39" fmla="*/ 645 h 3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049" h="3934">
                      <a:moveTo>
                        <a:pt x="10970" y="645"/>
                      </a:moveTo>
                      <a:cubicBezTo>
                        <a:pt x="10148" y="1312"/>
                        <a:pt x="9316" y="1776"/>
                        <a:pt x="8336" y="2175"/>
                      </a:cubicBezTo>
                      <a:cubicBezTo>
                        <a:pt x="7339" y="2580"/>
                        <a:pt x="6298" y="2622"/>
                        <a:pt x="5236" y="2690"/>
                      </a:cubicBezTo>
                      <a:cubicBezTo>
                        <a:pt x="4206" y="2756"/>
                        <a:pt x="3128" y="2755"/>
                        <a:pt x="2139" y="2422"/>
                      </a:cubicBezTo>
                      <a:cubicBezTo>
                        <a:pt x="1659" y="2260"/>
                        <a:pt x="1220" y="2039"/>
                        <a:pt x="913" y="1654"/>
                      </a:cubicBezTo>
                      <a:cubicBezTo>
                        <a:pt x="561" y="1213"/>
                        <a:pt x="137" y="792"/>
                        <a:pt x="137" y="85"/>
                      </a:cubicBezTo>
                      <a:cubicBezTo>
                        <a:pt x="137" y="0"/>
                        <a:pt x="0" y="39"/>
                        <a:pt x="12" y="119"/>
                      </a:cubicBezTo>
                      <a:cubicBezTo>
                        <a:pt x="159" y="1117"/>
                        <a:pt x="742" y="2051"/>
                        <a:pt x="1588" y="2605"/>
                      </a:cubicBezTo>
                      <a:cubicBezTo>
                        <a:pt x="2578" y="3253"/>
                        <a:pt x="3868" y="3213"/>
                        <a:pt x="5004" y="3149"/>
                      </a:cubicBezTo>
                      <a:cubicBezTo>
                        <a:pt x="5056" y="3146"/>
                        <a:pt x="5108" y="3142"/>
                        <a:pt x="5159" y="3139"/>
                      </a:cubicBezTo>
                      <a:cubicBezTo>
                        <a:pt x="5117" y="3168"/>
                        <a:pt x="5105" y="3237"/>
                        <a:pt x="5158" y="3265"/>
                      </a:cubicBezTo>
                      <a:cubicBezTo>
                        <a:pt x="5322" y="3352"/>
                        <a:pt x="5512" y="3392"/>
                        <a:pt x="5712" y="3401"/>
                      </a:cubicBezTo>
                      <a:cubicBezTo>
                        <a:pt x="5726" y="3422"/>
                        <a:pt x="5744" y="3440"/>
                        <a:pt x="5768" y="3453"/>
                      </a:cubicBezTo>
                      <a:cubicBezTo>
                        <a:pt x="6008" y="3583"/>
                        <a:pt x="6238" y="3719"/>
                        <a:pt x="6458" y="3882"/>
                      </a:cubicBezTo>
                      <a:cubicBezTo>
                        <a:pt x="6529" y="3934"/>
                        <a:pt x="6652" y="3896"/>
                        <a:pt x="6690" y="3821"/>
                      </a:cubicBezTo>
                      <a:cubicBezTo>
                        <a:pt x="6827" y="3550"/>
                        <a:pt x="6992" y="3306"/>
                        <a:pt x="7197" y="3081"/>
                      </a:cubicBezTo>
                      <a:cubicBezTo>
                        <a:pt x="7249" y="3024"/>
                        <a:pt x="7253" y="2945"/>
                        <a:pt x="7225" y="2883"/>
                      </a:cubicBezTo>
                      <a:cubicBezTo>
                        <a:pt x="7602" y="2798"/>
                        <a:pt x="7971" y="2686"/>
                        <a:pt x="8324" y="2534"/>
                      </a:cubicBezTo>
                      <a:cubicBezTo>
                        <a:pt x="9292" y="2116"/>
                        <a:pt x="10382" y="1553"/>
                        <a:pt x="11024" y="687"/>
                      </a:cubicBezTo>
                      <a:cubicBezTo>
                        <a:pt x="11049" y="653"/>
                        <a:pt x="10997" y="622"/>
                        <a:pt x="10970" y="645"/>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1" name="Freeform 146">
                  <a:extLst>
                    <a:ext uri="{FF2B5EF4-FFF2-40B4-BE49-F238E27FC236}">
                      <a16:creationId xmlns:a16="http://schemas.microsoft.com/office/drawing/2014/main" xmlns="" id="{A58B0251-02D5-486F-B572-4996C52C18FF}"/>
                    </a:ext>
                  </a:extLst>
                </p:cNvPr>
                <p:cNvSpPr>
                  <a:spLocks/>
                </p:cNvSpPr>
                <p:nvPr/>
              </p:nvSpPr>
              <p:spPr bwMode="auto">
                <a:xfrm>
                  <a:off x="3381" y="1409"/>
                  <a:ext cx="1199" cy="497"/>
                </a:xfrm>
                <a:custGeom>
                  <a:avLst/>
                  <a:gdLst>
                    <a:gd name="T0" fmla="*/ 9230 w 9257"/>
                    <a:gd name="T1" fmla="*/ 1838 h 3832"/>
                    <a:gd name="T2" fmla="*/ 8838 w 9257"/>
                    <a:gd name="T3" fmla="*/ 1838 h 3832"/>
                    <a:gd name="T4" fmla="*/ 8804 w 9257"/>
                    <a:gd name="T5" fmla="*/ 2061 h 3832"/>
                    <a:gd name="T6" fmla="*/ 8209 w 9257"/>
                    <a:gd name="T7" fmla="*/ 2001 h 3832"/>
                    <a:gd name="T8" fmla="*/ 7917 w 9257"/>
                    <a:gd name="T9" fmla="*/ 2032 h 3832"/>
                    <a:gd name="T10" fmla="*/ 7204 w 9257"/>
                    <a:gd name="T11" fmla="*/ 1959 h 3832"/>
                    <a:gd name="T12" fmla="*/ 6787 w 9257"/>
                    <a:gd name="T13" fmla="*/ 1849 h 3832"/>
                    <a:gd name="T14" fmla="*/ 6707 w 9257"/>
                    <a:gd name="T15" fmla="*/ 1915 h 3832"/>
                    <a:gd name="T16" fmla="*/ 6625 w 9257"/>
                    <a:gd name="T17" fmla="*/ 1820 h 3832"/>
                    <a:gd name="T18" fmla="*/ 6199 w 9257"/>
                    <a:gd name="T19" fmla="*/ 1996 h 3832"/>
                    <a:gd name="T20" fmla="*/ 5353 w 9257"/>
                    <a:gd name="T21" fmla="*/ 2231 h 3832"/>
                    <a:gd name="T22" fmla="*/ 5187 w 9257"/>
                    <a:gd name="T23" fmla="*/ 2229 h 3832"/>
                    <a:gd name="T24" fmla="*/ 4343 w 9257"/>
                    <a:gd name="T25" fmla="*/ 2324 h 3832"/>
                    <a:gd name="T26" fmla="*/ 2498 w 9257"/>
                    <a:gd name="T27" fmla="*/ 2756 h 3832"/>
                    <a:gd name="T28" fmla="*/ 1586 w 9257"/>
                    <a:gd name="T29" fmla="*/ 3027 h 3832"/>
                    <a:gd name="T30" fmla="*/ 1143 w 9257"/>
                    <a:gd name="T31" fmla="*/ 2906 h 3832"/>
                    <a:gd name="T32" fmla="*/ 927 w 9257"/>
                    <a:gd name="T33" fmla="*/ 2397 h 3832"/>
                    <a:gd name="T34" fmla="*/ 476 w 9257"/>
                    <a:gd name="T35" fmla="*/ 1115 h 3832"/>
                    <a:gd name="T36" fmla="*/ 384 w 9257"/>
                    <a:gd name="T37" fmla="*/ 88 h 3832"/>
                    <a:gd name="T38" fmla="*/ 215 w 9257"/>
                    <a:gd name="T39" fmla="*/ 88 h 3832"/>
                    <a:gd name="T40" fmla="*/ 103 w 9257"/>
                    <a:gd name="T41" fmla="*/ 2098 h 3832"/>
                    <a:gd name="T42" fmla="*/ 579 w 9257"/>
                    <a:gd name="T43" fmla="*/ 3623 h 3832"/>
                    <a:gd name="T44" fmla="*/ 657 w 9257"/>
                    <a:gd name="T45" fmla="*/ 3591 h 3832"/>
                    <a:gd name="T46" fmla="*/ 629 w 9257"/>
                    <a:gd name="T47" fmla="*/ 2943 h 3832"/>
                    <a:gd name="T48" fmla="*/ 546 w 9257"/>
                    <a:gd name="T49" fmla="*/ 2468 h 3832"/>
                    <a:gd name="T50" fmla="*/ 775 w 9257"/>
                    <a:gd name="T51" fmla="*/ 3090 h 3832"/>
                    <a:gd name="T52" fmla="*/ 2472 w 9257"/>
                    <a:gd name="T53" fmla="*/ 3259 h 3832"/>
                    <a:gd name="T54" fmla="*/ 5187 w 9257"/>
                    <a:gd name="T55" fmla="*/ 2720 h 3832"/>
                    <a:gd name="T56" fmla="*/ 6529 w 9257"/>
                    <a:gd name="T57" fmla="*/ 2470 h 3832"/>
                    <a:gd name="T58" fmla="*/ 6845 w 9257"/>
                    <a:gd name="T59" fmla="*/ 2445 h 3832"/>
                    <a:gd name="T60" fmla="*/ 6904 w 9257"/>
                    <a:gd name="T61" fmla="*/ 2397 h 3832"/>
                    <a:gd name="T62" fmla="*/ 7405 w 9257"/>
                    <a:gd name="T63" fmla="*/ 2575 h 3832"/>
                    <a:gd name="T64" fmla="*/ 8937 w 9257"/>
                    <a:gd name="T65" fmla="*/ 2598 h 3832"/>
                    <a:gd name="T66" fmla="*/ 9252 w 9257"/>
                    <a:gd name="T67" fmla="*/ 2357 h 3832"/>
                    <a:gd name="T68" fmla="*/ 9230 w 9257"/>
                    <a:gd name="T69" fmla="*/ 1838 h 3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57" h="3832">
                      <a:moveTo>
                        <a:pt x="9230" y="1838"/>
                      </a:moveTo>
                      <a:cubicBezTo>
                        <a:pt x="9236" y="1581"/>
                        <a:pt x="8861" y="1591"/>
                        <a:pt x="8838" y="1838"/>
                      </a:cubicBezTo>
                      <a:cubicBezTo>
                        <a:pt x="8831" y="1912"/>
                        <a:pt x="8818" y="1987"/>
                        <a:pt x="8804" y="2061"/>
                      </a:cubicBezTo>
                      <a:cubicBezTo>
                        <a:pt x="8608" y="2025"/>
                        <a:pt x="8410" y="2003"/>
                        <a:pt x="8209" y="2001"/>
                      </a:cubicBezTo>
                      <a:cubicBezTo>
                        <a:pt x="8157" y="2001"/>
                        <a:pt x="8047" y="2016"/>
                        <a:pt x="7917" y="2032"/>
                      </a:cubicBezTo>
                      <a:cubicBezTo>
                        <a:pt x="7627" y="2066"/>
                        <a:pt x="7242" y="2101"/>
                        <a:pt x="7204" y="1959"/>
                      </a:cubicBezTo>
                      <a:cubicBezTo>
                        <a:pt x="7152" y="1764"/>
                        <a:pt x="6927" y="1733"/>
                        <a:pt x="6787" y="1849"/>
                      </a:cubicBezTo>
                      <a:lnTo>
                        <a:pt x="6707" y="1915"/>
                      </a:lnTo>
                      <a:cubicBezTo>
                        <a:pt x="6680" y="1883"/>
                        <a:pt x="6654" y="1851"/>
                        <a:pt x="6625" y="1820"/>
                      </a:cubicBezTo>
                      <a:cubicBezTo>
                        <a:pt x="6479" y="1662"/>
                        <a:pt x="6194" y="1784"/>
                        <a:pt x="6199" y="1996"/>
                      </a:cubicBezTo>
                      <a:cubicBezTo>
                        <a:pt x="6206" y="2247"/>
                        <a:pt x="5656" y="2239"/>
                        <a:pt x="5353" y="2231"/>
                      </a:cubicBezTo>
                      <a:cubicBezTo>
                        <a:pt x="5279" y="2229"/>
                        <a:pt x="5219" y="2227"/>
                        <a:pt x="5187" y="2229"/>
                      </a:cubicBezTo>
                      <a:cubicBezTo>
                        <a:pt x="4904" y="2246"/>
                        <a:pt x="4623" y="2280"/>
                        <a:pt x="4343" y="2324"/>
                      </a:cubicBezTo>
                      <a:cubicBezTo>
                        <a:pt x="3718" y="2423"/>
                        <a:pt x="3106" y="2584"/>
                        <a:pt x="2498" y="2756"/>
                      </a:cubicBezTo>
                      <a:cubicBezTo>
                        <a:pt x="2204" y="2839"/>
                        <a:pt x="1888" y="2982"/>
                        <a:pt x="1586" y="3027"/>
                      </a:cubicBezTo>
                      <a:cubicBezTo>
                        <a:pt x="1387" y="3056"/>
                        <a:pt x="1292" y="3068"/>
                        <a:pt x="1143" y="2906"/>
                      </a:cubicBezTo>
                      <a:cubicBezTo>
                        <a:pt x="1031" y="2783"/>
                        <a:pt x="986" y="2549"/>
                        <a:pt x="927" y="2397"/>
                      </a:cubicBezTo>
                      <a:cubicBezTo>
                        <a:pt x="763" y="1978"/>
                        <a:pt x="607" y="1548"/>
                        <a:pt x="476" y="1115"/>
                      </a:cubicBezTo>
                      <a:cubicBezTo>
                        <a:pt x="478" y="763"/>
                        <a:pt x="471" y="410"/>
                        <a:pt x="384" y="88"/>
                      </a:cubicBezTo>
                      <a:cubicBezTo>
                        <a:pt x="360" y="0"/>
                        <a:pt x="243" y="10"/>
                        <a:pt x="215" y="88"/>
                      </a:cubicBezTo>
                      <a:cubicBezTo>
                        <a:pt x="0" y="686"/>
                        <a:pt x="52" y="1472"/>
                        <a:pt x="103" y="2098"/>
                      </a:cubicBezTo>
                      <a:cubicBezTo>
                        <a:pt x="142" y="2584"/>
                        <a:pt x="145" y="3316"/>
                        <a:pt x="579" y="3623"/>
                      </a:cubicBezTo>
                      <a:cubicBezTo>
                        <a:pt x="608" y="3644"/>
                        <a:pt x="648" y="3622"/>
                        <a:pt x="657" y="3591"/>
                      </a:cubicBezTo>
                      <a:cubicBezTo>
                        <a:pt x="726" y="3363"/>
                        <a:pt x="675" y="3172"/>
                        <a:pt x="629" y="2943"/>
                      </a:cubicBezTo>
                      <a:cubicBezTo>
                        <a:pt x="597" y="2784"/>
                        <a:pt x="569" y="2626"/>
                        <a:pt x="546" y="2468"/>
                      </a:cubicBezTo>
                      <a:cubicBezTo>
                        <a:pt x="611" y="2677"/>
                        <a:pt x="686" y="2885"/>
                        <a:pt x="775" y="3090"/>
                      </a:cubicBezTo>
                      <a:cubicBezTo>
                        <a:pt x="1098" y="3832"/>
                        <a:pt x="1870" y="3425"/>
                        <a:pt x="2472" y="3259"/>
                      </a:cubicBezTo>
                      <a:cubicBezTo>
                        <a:pt x="3362" y="3013"/>
                        <a:pt x="4261" y="2770"/>
                        <a:pt x="5187" y="2720"/>
                      </a:cubicBezTo>
                      <a:cubicBezTo>
                        <a:pt x="5590" y="2698"/>
                        <a:pt x="6228" y="2763"/>
                        <a:pt x="6529" y="2470"/>
                      </a:cubicBezTo>
                      <a:cubicBezTo>
                        <a:pt x="6624" y="2536"/>
                        <a:pt x="6743" y="2529"/>
                        <a:pt x="6845" y="2445"/>
                      </a:cubicBezTo>
                      <a:cubicBezTo>
                        <a:pt x="6864" y="2429"/>
                        <a:pt x="6884" y="2413"/>
                        <a:pt x="6904" y="2397"/>
                      </a:cubicBezTo>
                      <a:cubicBezTo>
                        <a:pt x="7031" y="2515"/>
                        <a:pt x="7207" y="2577"/>
                        <a:pt x="7405" y="2575"/>
                      </a:cubicBezTo>
                      <a:cubicBezTo>
                        <a:pt x="7947" y="2570"/>
                        <a:pt x="8391" y="2464"/>
                        <a:pt x="8937" y="2598"/>
                      </a:cubicBezTo>
                      <a:cubicBezTo>
                        <a:pt x="9089" y="2635"/>
                        <a:pt x="9257" y="2524"/>
                        <a:pt x="9252" y="2357"/>
                      </a:cubicBezTo>
                      <a:cubicBezTo>
                        <a:pt x="9247" y="2183"/>
                        <a:pt x="9226" y="2012"/>
                        <a:pt x="9230" y="1838"/>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2" name="Freeform 147">
                  <a:extLst>
                    <a:ext uri="{FF2B5EF4-FFF2-40B4-BE49-F238E27FC236}">
                      <a16:creationId xmlns:a16="http://schemas.microsoft.com/office/drawing/2014/main" xmlns="" id="{75B8ACD7-0020-4E60-8A0F-300B7F265137}"/>
                    </a:ext>
                  </a:extLst>
                </p:cNvPr>
                <p:cNvSpPr>
                  <a:spLocks/>
                </p:cNvSpPr>
                <p:nvPr/>
              </p:nvSpPr>
              <p:spPr bwMode="auto">
                <a:xfrm>
                  <a:off x="3085" y="1917"/>
                  <a:ext cx="137" cy="123"/>
                </a:xfrm>
                <a:custGeom>
                  <a:avLst/>
                  <a:gdLst>
                    <a:gd name="T0" fmla="*/ 1022 w 1059"/>
                    <a:gd name="T1" fmla="*/ 187 h 946"/>
                    <a:gd name="T2" fmla="*/ 947 w 1059"/>
                    <a:gd name="T3" fmla="*/ 72 h 946"/>
                    <a:gd name="T4" fmla="*/ 740 w 1059"/>
                    <a:gd name="T5" fmla="*/ 17 h 946"/>
                    <a:gd name="T6" fmla="*/ 582 w 1059"/>
                    <a:gd name="T7" fmla="*/ 107 h 946"/>
                    <a:gd name="T8" fmla="*/ 465 w 1059"/>
                    <a:gd name="T9" fmla="*/ 114 h 946"/>
                    <a:gd name="T10" fmla="*/ 277 w 1059"/>
                    <a:gd name="T11" fmla="*/ 297 h 946"/>
                    <a:gd name="T12" fmla="*/ 211 w 1059"/>
                    <a:gd name="T13" fmla="*/ 223 h 946"/>
                    <a:gd name="T14" fmla="*/ 26 w 1059"/>
                    <a:gd name="T15" fmla="*/ 300 h 946"/>
                    <a:gd name="T16" fmla="*/ 223 w 1059"/>
                    <a:gd name="T17" fmla="*/ 795 h 946"/>
                    <a:gd name="T18" fmla="*/ 577 w 1059"/>
                    <a:gd name="T19" fmla="*/ 795 h 946"/>
                    <a:gd name="T20" fmla="*/ 647 w 1059"/>
                    <a:gd name="T21" fmla="*/ 622 h 946"/>
                    <a:gd name="T22" fmla="*/ 657 w 1059"/>
                    <a:gd name="T23" fmla="*/ 593 h 946"/>
                    <a:gd name="T24" fmla="*/ 835 w 1059"/>
                    <a:gd name="T25" fmla="*/ 540 h 946"/>
                    <a:gd name="T26" fmla="*/ 949 w 1059"/>
                    <a:gd name="T27" fmla="*/ 378 h 946"/>
                    <a:gd name="T28" fmla="*/ 956 w 1059"/>
                    <a:gd name="T29" fmla="*/ 364 h 946"/>
                    <a:gd name="T30" fmla="*/ 1022 w 1059"/>
                    <a:gd name="T31" fmla="*/ 187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9" h="946">
                      <a:moveTo>
                        <a:pt x="1022" y="187"/>
                      </a:moveTo>
                      <a:cubicBezTo>
                        <a:pt x="998" y="146"/>
                        <a:pt x="978" y="108"/>
                        <a:pt x="947" y="72"/>
                      </a:cubicBezTo>
                      <a:cubicBezTo>
                        <a:pt x="897" y="14"/>
                        <a:pt x="810" y="0"/>
                        <a:pt x="740" y="17"/>
                      </a:cubicBezTo>
                      <a:cubicBezTo>
                        <a:pt x="681" y="31"/>
                        <a:pt x="624" y="63"/>
                        <a:pt x="582" y="107"/>
                      </a:cubicBezTo>
                      <a:cubicBezTo>
                        <a:pt x="543" y="102"/>
                        <a:pt x="499" y="104"/>
                        <a:pt x="465" y="114"/>
                      </a:cubicBezTo>
                      <a:cubicBezTo>
                        <a:pt x="375" y="139"/>
                        <a:pt x="316" y="210"/>
                        <a:pt x="277" y="297"/>
                      </a:cubicBezTo>
                      <a:cubicBezTo>
                        <a:pt x="256" y="272"/>
                        <a:pt x="234" y="246"/>
                        <a:pt x="211" y="223"/>
                      </a:cubicBezTo>
                      <a:cubicBezTo>
                        <a:pt x="138" y="149"/>
                        <a:pt x="37" y="212"/>
                        <a:pt x="26" y="300"/>
                      </a:cubicBezTo>
                      <a:cubicBezTo>
                        <a:pt x="0" y="493"/>
                        <a:pt x="111" y="648"/>
                        <a:pt x="223" y="795"/>
                      </a:cubicBezTo>
                      <a:cubicBezTo>
                        <a:pt x="309" y="907"/>
                        <a:pt x="499" y="946"/>
                        <a:pt x="577" y="795"/>
                      </a:cubicBezTo>
                      <a:cubicBezTo>
                        <a:pt x="605" y="739"/>
                        <a:pt x="627" y="682"/>
                        <a:pt x="647" y="622"/>
                      </a:cubicBezTo>
                      <a:cubicBezTo>
                        <a:pt x="650" y="612"/>
                        <a:pt x="654" y="603"/>
                        <a:pt x="657" y="593"/>
                      </a:cubicBezTo>
                      <a:cubicBezTo>
                        <a:pt x="722" y="595"/>
                        <a:pt x="781" y="580"/>
                        <a:pt x="835" y="540"/>
                      </a:cubicBezTo>
                      <a:cubicBezTo>
                        <a:pt x="894" y="497"/>
                        <a:pt x="918" y="442"/>
                        <a:pt x="949" y="378"/>
                      </a:cubicBezTo>
                      <a:cubicBezTo>
                        <a:pt x="948" y="380"/>
                        <a:pt x="950" y="376"/>
                        <a:pt x="956" y="364"/>
                      </a:cubicBezTo>
                      <a:cubicBezTo>
                        <a:pt x="1021" y="340"/>
                        <a:pt x="1059" y="251"/>
                        <a:pt x="1022" y="187"/>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3" name="Freeform 148">
                  <a:extLst>
                    <a:ext uri="{FF2B5EF4-FFF2-40B4-BE49-F238E27FC236}">
                      <a16:creationId xmlns:a16="http://schemas.microsoft.com/office/drawing/2014/main" xmlns="" id="{0E8463F5-B002-4E93-B59A-BDE82B70B131}"/>
                    </a:ext>
                  </a:extLst>
                </p:cNvPr>
                <p:cNvSpPr>
                  <a:spLocks/>
                </p:cNvSpPr>
                <p:nvPr/>
              </p:nvSpPr>
              <p:spPr bwMode="auto">
                <a:xfrm>
                  <a:off x="3403" y="1842"/>
                  <a:ext cx="15" cy="12"/>
                </a:xfrm>
                <a:custGeom>
                  <a:avLst/>
                  <a:gdLst>
                    <a:gd name="T0" fmla="*/ 59 w 119"/>
                    <a:gd name="T1" fmla="*/ 0 h 93"/>
                    <a:gd name="T2" fmla="*/ 59 w 119"/>
                    <a:gd name="T3" fmla="*/ 93 h 93"/>
                    <a:gd name="T4" fmla="*/ 59 w 119"/>
                    <a:gd name="T5" fmla="*/ 0 h 93"/>
                  </a:gdLst>
                  <a:ahLst/>
                  <a:cxnLst>
                    <a:cxn ang="0">
                      <a:pos x="T0" y="T1"/>
                    </a:cxn>
                    <a:cxn ang="0">
                      <a:pos x="T2" y="T3"/>
                    </a:cxn>
                    <a:cxn ang="0">
                      <a:pos x="T4" y="T5"/>
                    </a:cxn>
                  </a:cxnLst>
                  <a:rect l="0" t="0" r="r" b="b"/>
                  <a:pathLst>
                    <a:path w="119" h="93">
                      <a:moveTo>
                        <a:pt x="59" y="0"/>
                      </a:moveTo>
                      <a:cubicBezTo>
                        <a:pt x="0" y="0"/>
                        <a:pt x="0" y="93"/>
                        <a:pt x="59" y="93"/>
                      </a:cubicBezTo>
                      <a:cubicBezTo>
                        <a:pt x="119" y="93"/>
                        <a:pt x="119" y="0"/>
                        <a:pt x="59" y="0"/>
                      </a:cubicBezTo>
                      <a:close/>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4" name="Freeform 149">
                  <a:extLst>
                    <a:ext uri="{FF2B5EF4-FFF2-40B4-BE49-F238E27FC236}">
                      <a16:creationId xmlns:a16="http://schemas.microsoft.com/office/drawing/2014/main" xmlns="" id="{C83460E7-781A-4281-8C8A-6263EEEFF764}"/>
                    </a:ext>
                  </a:extLst>
                </p:cNvPr>
                <p:cNvSpPr>
                  <a:spLocks/>
                </p:cNvSpPr>
                <p:nvPr/>
              </p:nvSpPr>
              <p:spPr bwMode="auto">
                <a:xfrm>
                  <a:off x="3794" y="1926"/>
                  <a:ext cx="198" cy="74"/>
                </a:xfrm>
                <a:custGeom>
                  <a:avLst/>
                  <a:gdLst>
                    <a:gd name="T0" fmla="*/ 1516 w 1532"/>
                    <a:gd name="T1" fmla="*/ 131 h 571"/>
                    <a:gd name="T2" fmla="*/ 1386 w 1532"/>
                    <a:gd name="T3" fmla="*/ 31 h 571"/>
                    <a:gd name="T4" fmla="*/ 42 w 1532"/>
                    <a:gd name="T5" fmla="*/ 415 h 571"/>
                    <a:gd name="T6" fmla="*/ 126 w 1532"/>
                    <a:gd name="T7" fmla="*/ 560 h 571"/>
                    <a:gd name="T8" fmla="*/ 689 w 1532"/>
                    <a:gd name="T9" fmla="*/ 414 h 571"/>
                    <a:gd name="T10" fmla="*/ 1386 w 1532"/>
                    <a:gd name="T11" fmla="*/ 302 h 571"/>
                    <a:gd name="T12" fmla="*/ 1502 w 1532"/>
                    <a:gd name="T13" fmla="*/ 235 h 571"/>
                    <a:gd name="T14" fmla="*/ 1516 w 1532"/>
                    <a:gd name="T15" fmla="*/ 131 h 5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2" h="571">
                      <a:moveTo>
                        <a:pt x="1516" y="131"/>
                      </a:moveTo>
                      <a:cubicBezTo>
                        <a:pt x="1494" y="70"/>
                        <a:pt x="1449" y="36"/>
                        <a:pt x="1386" y="31"/>
                      </a:cubicBezTo>
                      <a:cubicBezTo>
                        <a:pt x="986" y="0"/>
                        <a:pt x="284" y="40"/>
                        <a:pt x="42" y="415"/>
                      </a:cubicBezTo>
                      <a:cubicBezTo>
                        <a:pt x="0" y="480"/>
                        <a:pt x="56" y="557"/>
                        <a:pt x="126" y="560"/>
                      </a:cubicBezTo>
                      <a:cubicBezTo>
                        <a:pt x="319" y="571"/>
                        <a:pt x="505" y="467"/>
                        <a:pt x="689" y="414"/>
                      </a:cubicBezTo>
                      <a:cubicBezTo>
                        <a:pt x="920" y="349"/>
                        <a:pt x="1146" y="316"/>
                        <a:pt x="1386" y="302"/>
                      </a:cubicBezTo>
                      <a:cubicBezTo>
                        <a:pt x="1431" y="299"/>
                        <a:pt x="1482" y="279"/>
                        <a:pt x="1502" y="235"/>
                      </a:cubicBezTo>
                      <a:cubicBezTo>
                        <a:pt x="1523" y="190"/>
                        <a:pt x="1532" y="177"/>
                        <a:pt x="1516" y="131"/>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5" name="Oval 150">
                  <a:extLst>
                    <a:ext uri="{FF2B5EF4-FFF2-40B4-BE49-F238E27FC236}">
                      <a16:creationId xmlns:a16="http://schemas.microsoft.com/office/drawing/2014/main" xmlns="" id="{21E85FB1-A7D8-4F3C-A921-6DADFA591449}"/>
                    </a:ext>
                  </a:extLst>
                </p:cNvPr>
                <p:cNvSpPr>
                  <a:spLocks noChangeArrowheads="1"/>
                </p:cNvSpPr>
                <p:nvPr/>
              </p:nvSpPr>
              <p:spPr bwMode="auto">
                <a:xfrm>
                  <a:off x="4080" y="1728"/>
                  <a:ext cx="284" cy="35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6" name="Oval 151">
                  <a:extLst>
                    <a:ext uri="{FF2B5EF4-FFF2-40B4-BE49-F238E27FC236}">
                      <a16:creationId xmlns:a16="http://schemas.microsoft.com/office/drawing/2014/main" xmlns="" id="{6B7C3E4D-2D0F-4F21-B945-2EE137F6829B}"/>
                    </a:ext>
                  </a:extLst>
                </p:cNvPr>
                <p:cNvSpPr>
                  <a:spLocks noChangeArrowheads="1"/>
                </p:cNvSpPr>
                <p:nvPr/>
              </p:nvSpPr>
              <p:spPr bwMode="auto">
                <a:xfrm>
                  <a:off x="3440" y="1852"/>
                  <a:ext cx="284" cy="35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pic>
              <p:nvPicPr>
                <p:cNvPr id="347" name="Picture 152">
                  <a:extLst>
                    <a:ext uri="{FF2B5EF4-FFF2-40B4-BE49-F238E27FC236}">
                      <a16:creationId xmlns:a16="http://schemas.microsoft.com/office/drawing/2014/main" xmlns="" id="{DDD4C018-A95C-4EEE-97E0-87B1565ABA8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9" y="2385"/>
                  <a:ext cx="395"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 name="Picture 153">
                  <a:extLst>
                    <a:ext uri="{FF2B5EF4-FFF2-40B4-BE49-F238E27FC236}">
                      <a16:creationId xmlns:a16="http://schemas.microsoft.com/office/drawing/2014/main" xmlns="" id="{1904582C-1957-427F-9780-781F9B8AD27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90" y="2262"/>
                  <a:ext cx="553" cy="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 name="Picture 157">
                  <a:extLst>
                    <a:ext uri="{FF2B5EF4-FFF2-40B4-BE49-F238E27FC236}">
                      <a16:creationId xmlns:a16="http://schemas.microsoft.com/office/drawing/2014/main" xmlns="" id="{540D176C-9858-42FF-A29F-65DB4402479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17" y="1983"/>
                  <a:ext cx="58"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0" name="Freeform 159">
                  <a:extLst>
                    <a:ext uri="{FF2B5EF4-FFF2-40B4-BE49-F238E27FC236}">
                      <a16:creationId xmlns:a16="http://schemas.microsoft.com/office/drawing/2014/main" xmlns="" id="{EE129CF1-CF0F-4684-82ED-46EE633B4B98}"/>
                    </a:ext>
                  </a:extLst>
                </p:cNvPr>
                <p:cNvSpPr>
                  <a:spLocks/>
                </p:cNvSpPr>
                <p:nvPr/>
              </p:nvSpPr>
              <p:spPr bwMode="auto">
                <a:xfrm>
                  <a:off x="2677" y="617"/>
                  <a:ext cx="2164" cy="1460"/>
                </a:xfrm>
                <a:custGeom>
                  <a:avLst/>
                  <a:gdLst>
                    <a:gd name="T0" fmla="*/ 16552 w 16702"/>
                    <a:gd name="T1" fmla="*/ 6329 h 11269"/>
                    <a:gd name="T2" fmla="*/ 16062 w 16702"/>
                    <a:gd name="T3" fmla="*/ 4323 h 11269"/>
                    <a:gd name="T4" fmla="*/ 14799 w 16702"/>
                    <a:gd name="T5" fmla="*/ 2785 h 11269"/>
                    <a:gd name="T6" fmla="*/ 13301 w 16702"/>
                    <a:gd name="T7" fmla="*/ 1381 h 11269"/>
                    <a:gd name="T8" fmla="*/ 9393 w 16702"/>
                    <a:gd name="T9" fmla="*/ 59 h 11269"/>
                    <a:gd name="T10" fmla="*/ 7101 w 16702"/>
                    <a:gd name="T11" fmla="*/ 160 h 11269"/>
                    <a:gd name="T12" fmla="*/ 5284 w 16702"/>
                    <a:gd name="T13" fmla="*/ 732 h 11269"/>
                    <a:gd name="T14" fmla="*/ 4259 w 16702"/>
                    <a:gd name="T15" fmla="*/ 1166 h 11269"/>
                    <a:gd name="T16" fmla="*/ 3098 w 16702"/>
                    <a:gd name="T17" fmla="*/ 1985 h 11269"/>
                    <a:gd name="T18" fmla="*/ 1184 w 16702"/>
                    <a:gd name="T19" fmla="*/ 4306 h 11269"/>
                    <a:gd name="T20" fmla="*/ 83 w 16702"/>
                    <a:gd name="T21" fmla="*/ 7223 h 11269"/>
                    <a:gd name="T22" fmla="*/ 794 w 16702"/>
                    <a:gd name="T23" fmla="*/ 10280 h 11269"/>
                    <a:gd name="T24" fmla="*/ 1164 w 16702"/>
                    <a:gd name="T25" fmla="*/ 11107 h 11269"/>
                    <a:gd name="T26" fmla="*/ 1220 w 16702"/>
                    <a:gd name="T27" fmla="*/ 11165 h 11269"/>
                    <a:gd name="T28" fmla="*/ 1497 w 16702"/>
                    <a:gd name="T29" fmla="*/ 11120 h 11269"/>
                    <a:gd name="T30" fmla="*/ 1812 w 16702"/>
                    <a:gd name="T31" fmla="*/ 10550 h 11269"/>
                    <a:gd name="T32" fmla="*/ 2035 w 16702"/>
                    <a:gd name="T33" fmla="*/ 10345 h 11269"/>
                    <a:gd name="T34" fmla="*/ 3151 w 16702"/>
                    <a:gd name="T35" fmla="*/ 10716 h 11269"/>
                    <a:gd name="T36" fmla="*/ 3458 w 16702"/>
                    <a:gd name="T37" fmla="*/ 10588 h 11269"/>
                    <a:gd name="T38" fmla="*/ 3473 w 16702"/>
                    <a:gd name="T39" fmla="*/ 10466 h 11269"/>
                    <a:gd name="T40" fmla="*/ 3699 w 16702"/>
                    <a:gd name="T41" fmla="*/ 10366 h 11269"/>
                    <a:gd name="T42" fmla="*/ 3916 w 16702"/>
                    <a:gd name="T43" fmla="*/ 10289 h 11269"/>
                    <a:gd name="T44" fmla="*/ 4785 w 16702"/>
                    <a:gd name="T45" fmla="*/ 9875 h 11269"/>
                    <a:gd name="T46" fmla="*/ 5346 w 16702"/>
                    <a:gd name="T47" fmla="*/ 9675 h 11269"/>
                    <a:gd name="T48" fmla="*/ 5536 w 16702"/>
                    <a:gd name="T49" fmla="*/ 8515 h 11269"/>
                    <a:gd name="T50" fmla="*/ 5614 w 16702"/>
                    <a:gd name="T51" fmla="*/ 6771 h 11269"/>
                    <a:gd name="T52" fmla="*/ 5666 w 16702"/>
                    <a:gd name="T53" fmla="*/ 6292 h 11269"/>
                    <a:gd name="T54" fmla="*/ 5753 w 16702"/>
                    <a:gd name="T55" fmla="*/ 6627 h 11269"/>
                    <a:gd name="T56" fmla="*/ 6255 w 16702"/>
                    <a:gd name="T57" fmla="*/ 8351 h 11269"/>
                    <a:gd name="T58" fmla="*/ 6738 w 16702"/>
                    <a:gd name="T59" fmla="*/ 9353 h 11269"/>
                    <a:gd name="T60" fmla="*/ 6868 w 16702"/>
                    <a:gd name="T61" fmla="*/ 9367 h 11269"/>
                    <a:gd name="T62" fmla="*/ 7004 w 16702"/>
                    <a:gd name="T63" fmla="*/ 9456 h 11269"/>
                    <a:gd name="T64" fmla="*/ 7919 w 16702"/>
                    <a:gd name="T65" fmla="*/ 9112 h 11269"/>
                    <a:gd name="T66" fmla="*/ 8812 w 16702"/>
                    <a:gd name="T67" fmla="*/ 8884 h 11269"/>
                    <a:gd name="T68" fmla="*/ 9657 w 16702"/>
                    <a:gd name="T69" fmla="*/ 8534 h 11269"/>
                    <a:gd name="T70" fmla="*/ 9676 w 16702"/>
                    <a:gd name="T71" fmla="*/ 8545 h 11269"/>
                    <a:gd name="T72" fmla="*/ 9934 w 16702"/>
                    <a:gd name="T73" fmla="*/ 8579 h 11269"/>
                    <a:gd name="T74" fmla="*/ 13884 w 16702"/>
                    <a:gd name="T75" fmla="*/ 8347 h 11269"/>
                    <a:gd name="T76" fmla="*/ 14154 w 16702"/>
                    <a:gd name="T77" fmla="*/ 8095 h 11269"/>
                    <a:gd name="T78" fmla="*/ 14156 w 16702"/>
                    <a:gd name="T79" fmla="*/ 8094 h 11269"/>
                    <a:gd name="T80" fmla="*/ 14205 w 16702"/>
                    <a:gd name="T81" fmla="*/ 8006 h 11269"/>
                    <a:gd name="T82" fmla="*/ 14418 w 16702"/>
                    <a:gd name="T83" fmla="*/ 8516 h 11269"/>
                    <a:gd name="T84" fmla="*/ 14710 w 16702"/>
                    <a:gd name="T85" fmla="*/ 8634 h 11269"/>
                    <a:gd name="T86" fmla="*/ 16085 w 16702"/>
                    <a:gd name="T87" fmla="*/ 9289 h 11269"/>
                    <a:gd name="T88" fmla="*/ 16306 w 16702"/>
                    <a:gd name="T89" fmla="*/ 9003 h 11269"/>
                    <a:gd name="T90" fmla="*/ 16268 w 16702"/>
                    <a:gd name="T91" fmla="*/ 8956 h 11269"/>
                    <a:gd name="T92" fmla="*/ 16444 w 16702"/>
                    <a:gd name="T93" fmla="*/ 8789 h 11269"/>
                    <a:gd name="T94" fmla="*/ 16552 w 16702"/>
                    <a:gd name="T95" fmla="*/ 6329 h 11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702" h="11269">
                      <a:moveTo>
                        <a:pt x="16552" y="6329"/>
                      </a:moveTo>
                      <a:cubicBezTo>
                        <a:pt x="16476" y="5654"/>
                        <a:pt x="16361" y="4940"/>
                        <a:pt x="16062" y="4323"/>
                      </a:cubicBezTo>
                      <a:cubicBezTo>
                        <a:pt x="15775" y="3732"/>
                        <a:pt x="15213" y="3288"/>
                        <a:pt x="14799" y="2785"/>
                      </a:cubicBezTo>
                      <a:cubicBezTo>
                        <a:pt x="14358" y="2250"/>
                        <a:pt x="13874" y="1776"/>
                        <a:pt x="13301" y="1381"/>
                      </a:cubicBezTo>
                      <a:cubicBezTo>
                        <a:pt x="12149" y="587"/>
                        <a:pt x="10781" y="166"/>
                        <a:pt x="9393" y="59"/>
                      </a:cubicBezTo>
                      <a:cubicBezTo>
                        <a:pt x="8628" y="0"/>
                        <a:pt x="7859" y="43"/>
                        <a:pt x="7101" y="160"/>
                      </a:cubicBezTo>
                      <a:cubicBezTo>
                        <a:pt x="6500" y="253"/>
                        <a:pt x="5785" y="348"/>
                        <a:pt x="5284" y="732"/>
                      </a:cubicBezTo>
                      <a:cubicBezTo>
                        <a:pt x="4929" y="792"/>
                        <a:pt x="4540" y="1006"/>
                        <a:pt x="4259" y="1166"/>
                      </a:cubicBezTo>
                      <a:cubicBezTo>
                        <a:pt x="3846" y="1400"/>
                        <a:pt x="3457" y="1674"/>
                        <a:pt x="3098" y="1985"/>
                      </a:cubicBezTo>
                      <a:cubicBezTo>
                        <a:pt x="2337" y="2643"/>
                        <a:pt x="1696" y="3441"/>
                        <a:pt x="1184" y="4306"/>
                      </a:cubicBezTo>
                      <a:cubicBezTo>
                        <a:pt x="669" y="5179"/>
                        <a:pt x="166" y="6201"/>
                        <a:pt x="83" y="7223"/>
                      </a:cubicBezTo>
                      <a:cubicBezTo>
                        <a:pt x="0" y="8237"/>
                        <a:pt x="323" y="9349"/>
                        <a:pt x="794" y="10280"/>
                      </a:cubicBezTo>
                      <a:cubicBezTo>
                        <a:pt x="892" y="10569"/>
                        <a:pt x="1024" y="10849"/>
                        <a:pt x="1164" y="11107"/>
                      </a:cubicBezTo>
                      <a:cubicBezTo>
                        <a:pt x="1178" y="11132"/>
                        <a:pt x="1198" y="11151"/>
                        <a:pt x="1220" y="11165"/>
                      </a:cubicBezTo>
                      <a:cubicBezTo>
                        <a:pt x="1289" y="11269"/>
                        <a:pt x="1451" y="11244"/>
                        <a:pt x="1497" y="11120"/>
                      </a:cubicBezTo>
                      <a:cubicBezTo>
                        <a:pt x="1571" y="10923"/>
                        <a:pt x="1700" y="10738"/>
                        <a:pt x="1812" y="10550"/>
                      </a:cubicBezTo>
                      <a:cubicBezTo>
                        <a:pt x="1878" y="10472"/>
                        <a:pt x="1951" y="10402"/>
                        <a:pt x="2035" y="10345"/>
                      </a:cubicBezTo>
                      <a:cubicBezTo>
                        <a:pt x="2470" y="10055"/>
                        <a:pt x="2875" y="10377"/>
                        <a:pt x="3151" y="10716"/>
                      </a:cubicBezTo>
                      <a:cubicBezTo>
                        <a:pt x="3262" y="10852"/>
                        <a:pt x="3442" y="10724"/>
                        <a:pt x="3458" y="10588"/>
                      </a:cubicBezTo>
                      <a:cubicBezTo>
                        <a:pt x="3463" y="10548"/>
                        <a:pt x="3468" y="10507"/>
                        <a:pt x="3473" y="10466"/>
                      </a:cubicBezTo>
                      <a:cubicBezTo>
                        <a:pt x="3566" y="10498"/>
                        <a:pt x="3663" y="10459"/>
                        <a:pt x="3699" y="10366"/>
                      </a:cubicBezTo>
                      <a:cubicBezTo>
                        <a:pt x="3777" y="10394"/>
                        <a:pt x="3877" y="10366"/>
                        <a:pt x="3916" y="10289"/>
                      </a:cubicBezTo>
                      <a:cubicBezTo>
                        <a:pt x="4037" y="10049"/>
                        <a:pt x="4547" y="9959"/>
                        <a:pt x="4785" y="9875"/>
                      </a:cubicBezTo>
                      <a:cubicBezTo>
                        <a:pt x="4962" y="9812"/>
                        <a:pt x="5185" y="9775"/>
                        <a:pt x="5346" y="9675"/>
                      </a:cubicBezTo>
                      <a:cubicBezTo>
                        <a:pt x="5703" y="9455"/>
                        <a:pt x="5538" y="8856"/>
                        <a:pt x="5536" y="8515"/>
                      </a:cubicBezTo>
                      <a:cubicBezTo>
                        <a:pt x="5533" y="7933"/>
                        <a:pt x="5561" y="7351"/>
                        <a:pt x="5614" y="6771"/>
                      </a:cubicBezTo>
                      <a:cubicBezTo>
                        <a:pt x="5629" y="6611"/>
                        <a:pt x="5646" y="6451"/>
                        <a:pt x="5666" y="6292"/>
                      </a:cubicBezTo>
                      <a:cubicBezTo>
                        <a:pt x="5694" y="6407"/>
                        <a:pt x="5725" y="6519"/>
                        <a:pt x="5753" y="6627"/>
                      </a:cubicBezTo>
                      <a:cubicBezTo>
                        <a:pt x="5906" y="7206"/>
                        <a:pt x="6084" y="7777"/>
                        <a:pt x="6255" y="8351"/>
                      </a:cubicBezTo>
                      <a:cubicBezTo>
                        <a:pt x="6342" y="8641"/>
                        <a:pt x="6389" y="9249"/>
                        <a:pt x="6738" y="9353"/>
                      </a:cubicBezTo>
                      <a:cubicBezTo>
                        <a:pt x="6783" y="9366"/>
                        <a:pt x="6826" y="9370"/>
                        <a:pt x="6868" y="9367"/>
                      </a:cubicBezTo>
                      <a:cubicBezTo>
                        <a:pt x="6878" y="9423"/>
                        <a:pt x="6945" y="9466"/>
                        <a:pt x="7004" y="9456"/>
                      </a:cubicBezTo>
                      <a:cubicBezTo>
                        <a:pt x="7322" y="9404"/>
                        <a:pt x="7615" y="9218"/>
                        <a:pt x="7919" y="9112"/>
                      </a:cubicBezTo>
                      <a:cubicBezTo>
                        <a:pt x="8211" y="9011"/>
                        <a:pt x="8506" y="8933"/>
                        <a:pt x="8812" y="8884"/>
                      </a:cubicBezTo>
                      <a:cubicBezTo>
                        <a:pt x="9130" y="8834"/>
                        <a:pt x="9465" y="8773"/>
                        <a:pt x="9657" y="8534"/>
                      </a:cubicBezTo>
                      <a:lnTo>
                        <a:pt x="9676" y="8545"/>
                      </a:lnTo>
                      <a:cubicBezTo>
                        <a:pt x="9745" y="8617"/>
                        <a:pt x="9851" y="8621"/>
                        <a:pt x="9934" y="8579"/>
                      </a:cubicBezTo>
                      <a:cubicBezTo>
                        <a:pt x="11083" y="7999"/>
                        <a:pt x="12662" y="8102"/>
                        <a:pt x="13884" y="8347"/>
                      </a:cubicBezTo>
                      <a:cubicBezTo>
                        <a:pt x="14057" y="8382"/>
                        <a:pt x="14166" y="8227"/>
                        <a:pt x="14154" y="8095"/>
                      </a:cubicBezTo>
                      <a:lnTo>
                        <a:pt x="14156" y="8094"/>
                      </a:lnTo>
                      <a:cubicBezTo>
                        <a:pt x="14174" y="8065"/>
                        <a:pt x="14189" y="8035"/>
                        <a:pt x="14205" y="8006"/>
                      </a:cubicBezTo>
                      <a:cubicBezTo>
                        <a:pt x="14277" y="8175"/>
                        <a:pt x="14348" y="8345"/>
                        <a:pt x="14418" y="8516"/>
                      </a:cubicBezTo>
                      <a:cubicBezTo>
                        <a:pt x="14469" y="8640"/>
                        <a:pt x="14584" y="8695"/>
                        <a:pt x="14710" y="8634"/>
                      </a:cubicBezTo>
                      <a:cubicBezTo>
                        <a:pt x="15343" y="8329"/>
                        <a:pt x="15614" y="9052"/>
                        <a:pt x="16085" y="9289"/>
                      </a:cubicBezTo>
                      <a:cubicBezTo>
                        <a:pt x="16277" y="9385"/>
                        <a:pt x="16435" y="9162"/>
                        <a:pt x="16306" y="9003"/>
                      </a:cubicBezTo>
                      <a:cubicBezTo>
                        <a:pt x="16294" y="8987"/>
                        <a:pt x="16281" y="8972"/>
                        <a:pt x="16268" y="8956"/>
                      </a:cubicBezTo>
                      <a:cubicBezTo>
                        <a:pt x="16344" y="8936"/>
                        <a:pt x="16412" y="8881"/>
                        <a:pt x="16444" y="8789"/>
                      </a:cubicBezTo>
                      <a:cubicBezTo>
                        <a:pt x="16702" y="8048"/>
                        <a:pt x="16638" y="7098"/>
                        <a:pt x="16552" y="6329"/>
                      </a:cubicBezTo>
                    </a:path>
                  </a:pathLst>
                </a:custGeom>
                <a:solidFill>
                  <a:srgbClr val="C97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1" name="Freeform 160">
                  <a:extLst>
                    <a:ext uri="{FF2B5EF4-FFF2-40B4-BE49-F238E27FC236}">
                      <a16:creationId xmlns:a16="http://schemas.microsoft.com/office/drawing/2014/main" xmlns="" id="{75577651-A94B-4EB3-B078-A6E46A41943C}"/>
                    </a:ext>
                  </a:extLst>
                </p:cNvPr>
                <p:cNvSpPr>
                  <a:spLocks/>
                </p:cNvSpPr>
                <p:nvPr/>
              </p:nvSpPr>
              <p:spPr bwMode="auto">
                <a:xfrm>
                  <a:off x="3219" y="490"/>
                  <a:ext cx="231" cy="187"/>
                </a:xfrm>
                <a:custGeom>
                  <a:avLst/>
                  <a:gdLst>
                    <a:gd name="T0" fmla="*/ 1514 w 1787"/>
                    <a:gd name="T1" fmla="*/ 243 h 1443"/>
                    <a:gd name="T2" fmla="*/ 621 w 1787"/>
                    <a:gd name="T3" fmla="*/ 368 h 1443"/>
                    <a:gd name="T4" fmla="*/ 118 w 1787"/>
                    <a:gd name="T5" fmla="*/ 1191 h 1443"/>
                    <a:gd name="T6" fmla="*/ 255 w 1787"/>
                    <a:gd name="T7" fmla="*/ 1328 h 1443"/>
                    <a:gd name="T8" fmla="*/ 396 w 1787"/>
                    <a:gd name="T9" fmla="*/ 1338 h 1443"/>
                    <a:gd name="T10" fmla="*/ 397 w 1787"/>
                    <a:gd name="T11" fmla="*/ 1377 h 1443"/>
                    <a:gd name="T12" fmla="*/ 459 w 1787"/>
                    <a:gd name="T13" fmla="*/ 1439 h 1443"/>
                    <a:gd name="T14" fmla="*/ 841 w 1787"/>
                    <a:gd name="T15" fmla="*/ 1226 h 1443"/>
                    <a:gd name="T16" fmla="*/ 1333 w 1787"/>
                    <a:gd name="T17" fmla="*/ 960 h 1443"/>
                    <a:gd name="T18" fmla="*/ 1514 w 1787"/>
                    <a:gd name="T19" fmla="*/ 243 h 1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7" h="1443">
                      <a:moveTo>
                        <a:pt x="1514" y="243"/>
                      </a:moveTo>
                      <a:cubicBezTo>
                        <a:pt x="1230" y="0"/>
                        <a:pt x="886" y="212"/>
                        <a:pt x="621" y="368"/>
                      </a:cubicBezTo>
                      <a:cubicBezTo>
                        <a:pt x="317" y="547"/>
                        <a:pt x="0" y="794"/>
                        <a:pt x="118" y="1191"/>
                      </a:cubicBezTo>
                      <a:cubicBezTo>
                        <a:pt x="137" y="1255"/>
                        <a:pt x="188" y="1312"/>
                        <a:pt x="255" y="1328"/>
                      </a:cubicBezTo>
                      <a:cubicBezTo>
                        <a:pt x="305" y="1340"/>
                        <a:pt x="351" y="1342"/>
                        <a:pt x="396" y="1338"/>
                      </a:cubicBezTo>
                      <a:cubicBezTo>
                        <a:pt x="396" y="1351"/>
                        <a:pt x="395" y="1364"/>
                        <a:pt x="397" y="1377"/>
                      </a:cubicBezTo>
                      <a:cubicBezTo>
                        <a:pt x="400" y="1408"/>
                        <a:pt x="422" y="1443"/>
                        <a:pt x="459" y="1439"/>
                      </a:cubicBezTo>
                      <a:cubicBezTo>
                        <a:pt x="616" y="1425"/>
                        <a:pt x="720" y="1317"/>
                        <a:pt x="841" y="1226"/>
                      </a:cubicBezTo>
                      <a:cubicBezTo>
                        <a:pt x="994" y="1110"/>
                        <a:pt x="1166" y="1049"/>
                        <a:pt x="1333" y="960"/>
                      </a:cubicBezTo>
                      <a:cubicBezTo>
                        <a:pt x="1593" y="822"/>
                        <a:pt x="1787" y="477"/>
                        <a:pt x="1514" y="243"/>
                      </a:cubicBezTo>
                    </a:path>
                  </a:pathLst>
                </a:custGeom>
                <a:solidFill>
                  <a:srgbClr val="C97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2" name="Freeform 161">
                  <a:extLst>
                    <a:ext uri="{FF2B5EF4-FFF2-40B4-BE49-F238E27FC236}">
                      <a16:creationId xmlns:a16="http://schemas.microsoft.com/office/drawing/2014/main" xmlns="" id="{29EEF112-A7DF-4189-AFC1-0D742DE016FA}"/>
                    </a:ext>
                  </a:extLst>
                </p:cNvPr>
                <p:cNvSpPr>
                  <a:spLocks/>
                </p:cNvSpPr>
                <p:nvPr/>
              </p:nvSpPr>
              <p:spPr bwMode="auto">
                <a:xfrm>
                  <a:off x="2558" y="2104"/>
                  <a:ext cx="737" cy="1324"/>
                </a:xfrm>
                <a:custGeom>
                  <a:avLst/>
                  <a:gdLst>
                    <a:gd name="T0" fmla="*/ 5613 w 5695"/>
                    <a:gd name="T1" fmla="*/ 3761 h 10224"/>
                    <a:gd name="T2" fmla="*/ 5086 w 5695"/>
                    <a:gd name="T3" fmla="*/ 2429 h 10224"/>
                    <a:gd name="T4" fmla="*/ 4254 w 5695"/>
                    <a:gd name="T5" fmla="*/ 2136 h 10224"/>
                    <a:gd name="T6" fmla="*/ 4187 w 5695"/>
                    <a:gd name="T7" fmla="*/ 2187 h 10224"/>
                    <a:gd name="T8" fmla="*/ 4191 w 5695"/>
                    <a:gd name="T9" fmla="*/ 2230 h 10224"/>
                    <a:gd name="T10" fmla="*/ 3491 w 5695"/>
                    <a:gd name="T11" fmla="*/ 2053 h 10224"/>
                    <a:gd name="T12" fmla="*/ 2603 w 5695"/>
                    <a:gd name="T13" fmla="*/ 931 h 10224"/>
                    <a:gd name="T14" fmla="*/ 2444 w 5695"/>
                    <a:gd name="T15" fmla="*/ 804 h 10224"/>
                    <a:gd name="T16" fmla="*/ 2365 w 5695"/>
                    <a:gd name="T17" fmla="*/ 46 h 10224"/>
                    <a:gd name="T18" fmla="*/ 2276 w 5695"/>
                    <a:gd name="T19" fmla="*/ 46 h 10224"/>
                    <a:gd name="T20" fmla="*/ 2090 w 5695"/>
                    <a:gd name="T21" fmla="*/ 1571 h 10224"/>
                    <a:gd name="T22" fmla="*/ 1832 w 5695"/>
                    <a:gd name="T23" fmla="*/ 3315 h 10224"/>
                    <a:gd name="T24" fmla="*/ 1293 w 5695"/>
                    <a:gd name="T25" fmla="*/ 4893 h 10224"/>
                    <a:gd name="T26" fmla="*/ 508 w 5695"/>
                    <a:gd name="T27" fmla="*/ 6386 h 10224"/>
                    <a:gd name="T28" fmla="*/ 456 w 5695"/>
                    <a:gd name="T29" fmla="*/ 8885 h 10224"/>
                    <a:gd name="T30" fmla="*/ 2399 w 5695"/>
                    <a:gd name="T31" fmla="*/ 10193 h 10224"/>
                    <a:gd name="T32" fmla="*/ 2621 w 5695"/>
                    <a:gd name="T33" fmla="*/ 9972 h 10224"/>
                    <a:gd name="T34" fmla="*/ 4165 w 5695"/>
                    <a:gd name="T35" fmla="*/ 7247 h 10224"/>
                    <a:gd name="T36" fmla="*/ 5428 w 5695"/>
                    <a:gd name="T37" fmla="*/ 4985 h 10224"/>
                    <a:gd name="T38" fmla="*/ 5613 w 5695"/>
                    <a:gd name="T39" fmla="*/ 3761 h 10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95" h="10224">
                      <a:moveTo>
                        <a:pt x="5613" y="3761"/>
                      </a:moveTo>
                      <a:cubicBezTo>
                        <a:pt x="5532" y="3328"/>
                        <a:pt x="5340" y="2791"/>
                        <a:pt x="5086" y="2429"/>
                      </a:cubicBezTo>
                      <a:cubicBezTo>
                        <a:pt x="4858" y="2103"/>
                        <a:pt x="4591" y="2214"/>
                        <a:pt x="4254" y="2136"/>
                      </a:cubicBezTo>
                      <a:cubicBezTo>
                        <a:pt x="4221" y="2128"/>
                        <a:pt x="4186" y="2151"/>
                        <a:pt x="4187" y="2187"/>
                      </a:cubicBezTo>
                      <a:cubicBezTo>
                        <a:pt x="4187" y="2203"/>
                        <a:pt x="4189" y="2216"/>
                        <a:pt x="4191" y="2230"/>
                      </a:cubicBezTo>
                      <a:cubicBezTo>
                        <a:pt x="3947" y="2211"/>
                        <a:pt x="3713" y="2157"/>
                        <a:pt x="3491" y="2053"/>
                      </a:cubicBezTo>
                      <a:cubicBezTo>
                        <a:pt x="3021" y="1833"/>
                        <a:pt x="2699" y="1442"/>
                        <a:pt x="2603" y="931"/>
                      </a:cubicBezTo>
                      <a:cubicBezTo>
                        <a:pt x="2587" y="848"/>
                        <a:pt x="2518" y="808"/>
                        <a:pt x="2444" y="804"/>
                      </a:cubicBezTo>
                      <a:cubicBezTo>
                        <a:pt x="2447" y="546"/>
                        <a:pt x="2433" y="287"/>
                        <a:pt x="2365" y="46"/>
                      </a:cubicBezTo>
                      <a:cubicBezTo>
                        <a:pt x="2353" y="0"/>
                        <a:pt x="2291" y="4"/>
                        <a:pt x="2276" y="46"/>
                      </a:cubicBezTo>
                      <a:cubicBezTo>
                        <a:pt x="2109" y="520"/>
                        <a:pt x="2133" y="1073"/>
                        <a:pt x="2090" y="1571"/>
                      </a:cubicBezTo>
                      <a:cubicBezTo>
                        <a:pt x="2038" y="2157"/>
                        <a:pt x="1961" y="2741"/>
                        <a:pt x="1832" y="3315"/>
                      </a:cubicBezTo>
                      <a:cubicBezTo>
                        <a:pt x="1710" y="3859"/>
                        <a:pt x="1537" y="4391"/>
                        <a:pt x="1293" y="4893"/>
                      </a:cubicBezTo>
                      <a:cubicBezTo>
                        <a:pt x="1047" y="5399"/>
                        <a:pt x="735" y="5871"/>
                        <a:pt x="508" y="6386"/>
                      </a:cubicBezTo>
                      <a:cubicBezTo>
                        <a:pt x="158" y="7176"/>
                        <a:pt x="0" y="8102"/>
                        <a:pt x="456" y="8885"/>
                      </a:cubicBezTo>
                      <a:cubicBezTo>
                        <a:pt x="867" y="9590"/>
                        <a:pt x="1632" y="9997"/>
                        <a:pt x="2399" y="10193"/>
                      </a:cubicBezTo>
                      <a:cubicBezTo>
                        <a:pt x="2520" y="10224"/>
                        <a:pt x="2674" y="10105"/>
                        <a:pt x="2621" y="9972"/>
                      </a:cubicBezTo>
                      <a:cubicBezTo>
                        <a:pt x="2178" y="8868"/>
                        <a:pt x="3562" y="7987"/>
                        <a:pt x="4165" y="7247"/>
                      </a:cubicBezTo>
                      <a:cubicBezTo>
                        <a:pt x="4695" y="6597"/>
                        <a:pt x="5276" y="5833"/>
                        <a:pt x="5428" y="4985"/>
                      </a:cubicBezTo>
                      <a:cubicBezTo>
                        <a:pt x="5598" y="4594"/>
                        <a:pt x="5695" y="4198"/>
                        <a:pt x="5613" y="3761"/>
                      </a:cubicBezTo>
                    </a:path>
                  </a:pathLst>
                </a:custGeom>
                <a:solidFill>
                  <a:srgbClr val="C97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3" name="Freeform 162">
                  <a:extLst>
                    <a:ext uri="{FF2B5EF4-FFF2-40B4-BE49-F238E27FC236}">
                      <a16:creationId xmlns:a16="http://schemas.microsoft.com/office/drawing/2014/main" xmlns="" id="{975FB984-9EF3-4B40-A356-F0CC5D0B2E1F}"/>
                    </a:ext>
                  </a:extLst>
                </p:cNvPr>
                <p:cNvSpPr>
                  <a:spLocks/>
                </p:cNvSpPr>
                <p:nvPr/>
              </p:nvSpPr>
              <p:spPr bwMode="auto">
                <a:xfrm>
                  <a:off x="2652" y="1026"/>
                  <a:ext cx="2260" cy="1072"/>
                </a:xfrm>
                <a:custGeom>
                  <a:avLst/>
                  <a:gdLst>
                    <a:gd name="T0" fmla="*/ 15465 w 17443"/>
                    <a:gd name="T1" fmla="*/ 531 h 8271"/>
                    <a:gd name="T2" fmla="*/ 15777 w 17443"/>
                    <a:gd name="T3" fmla="*/ 2730 h 8271"/>
                    <a:gd name="T4" fmla="*/ 14853 w 17443"/>
                    <a:gd name="T5" fmla="*/ 2606 h 8271"/>
                    <a:gd name="T6" fmla="*/ 13070 w 17443"/>
                    <a:gd name="T7" fmla="*/ 788 h 8271"/>
                    <a:gd name="T8" fmla="*/ 11569 w 17443"/>
                    <a:gd name="T9" fmla="*/ 2033 h 8271"/>
                    <a:gd name="T10" fmla="*/ 9746 w 17443"/>
                    <a:gd name="T11" fmla="*/ 249 h 8271"/>
                    <a:gd name="T12" fmla="*/ 10018 w 17443"/>
                    <a:gd name="T13" fmla="*/ 3250 h 8271"/>
                    <a:gd name="T14" fmla="*/ 8770 w 17443"/>
                    <a:gd name="T15" fmla="*/ 3274 h 8271"/>
                    <a:gd name="T16" fmla="*/ 6789 w 17443"/>
                    <a:gd name="T17" fmla="*/ 3438 h 8271"/>
                    <a:gd name="T18" fmla="*/ 5849 w 17443"/>
                    <a:gd name="T19" fmla="*/ 1143 h 8271"/>
                    <a:gd name="T20" fmla="*/ 5856 w 17443"/>
                    <a:gd name="T21" fmla="*/ 959 h 8271"/>
                    <a:gd name="T22" fmla="*/ 5840 w 17443"/>
                    <a:gd name="T23" fmla="*/ 1162 h 8271"/>
                    <a:gd name="T24" fmla="*/ 5682 w 17443"/>
                    <a:gd name="T25" fmla="*/ 1322 h 8271"/>
                    <a:gd name="T26" fmla="*/ 3477 w 17443"/>
                    <a:gd name="T27" fmla="*/ 5209 h 8271"/>
                    <a:gd name="T28" fmla="*/ 2316 w 17443"/>
                    <a:gd name="T29" fmla="*/ 3917 h 8271"/>
                    <a:gd name="T30" fmla="*/ 1090 w 17443"/>
                    <a:gd name="T31" fmla="*/ 4359 h 8271"/>
                    <a:gd name="T32" fmla="*/ 1075 w 17443"/>
                    <a:gd name="T33" fmla="*/ 1699 h 8271"/>
                    <a:gd name="T34" fmla="*/ 705 w 17443"/>
                    <a:gd name="T35" fmla="*/ 2618 h 8271"/>
                    <a:gd name="T36" fmla="*/ 1713 w 17443"/>
                    <a:gd name="T37" fmla="*/ 8125 h 8271"/>
                    <a:gd name="T38" fmla="*/ 3103 w 17443"/>
                    <a:gd name="T39" fmla="*/ 7255 h 8271"/>
                    <a:gd name="T40" fmla="*/ 4742 w 17443"/>
                    <a:gd name="T41" fmla="*/ 6926 h 8271"/>
                    <a:gd name="T42" fmla="*/ 5951 w 17443"/>
                    <a:gd name="T43" fmla="*/ 6273 h 8271"/>
                    <a:gd name="T44" fmla="*/ 5752 w 17443"/>
                    <a:gd name="T45" fmla="*/ 3305 h 8271"/>
                    <a:gd name="T46" fmla="*/ 6460 w 17443"/>
                    <a:gd name="T47" fmla="*/ 6301 h 8271"/>
                    <a:gd name="T48" fmla="*/ 6054 w 17443"/>
                    <a:gd name="T49" fmla="*/ 5395 h 8271"/>
                    <a:gd name="T50" fmla="*/ 5793 w 17443"/>
                    <a:gd name="T51" fmla="*/ 2350 h 8271"/>
                    <a:gd name="T52" fmla="*/ 5871 w 17443"/>
                    <a:gd name="T53" fmla="*/ 2163 h 8271"/>
                    <a:gd name="T54" fmla="*/ 6695 w 17443"/>
                    <a:gd name="T55" fmla="*/ 5708 h 8271"/>
                    <a:gd name="T56" fmla="*/ 9549 w 17443"/>
                    <a:gd name="T57" fmla="*/ 5558 h 8271"/>
                    <a:gd name="T58" fmla="*/ 9660 w 17443"/>
                    <a:gd name="T59" fmla="*/ 4935 h 8271"/>
                    <a:gd name="T60" fmla="*/ 10216 w 17443"/>
                    <a:gd name="T61" fmla="*/ 5371 h 8271"/>
                    <a:gd name="T62" fmla="*/ 11501 w 17443"/>
                    <a:gd name="T63" fmla="*/ 5090 h 8271"/>
                    <a:gd name="T64" fmla="*/ 11673 w 17443"/>
                    <a:gd name="T65" fmla="*/ 4798 h 8271"/>
                    <a:gd name="T66" fmla="*/ 12007 w 17443"/>
                    <a:gd name="T67" fmla="*/ 4908 h 8271"/>
                    <a:gd name="T68" fmla="*/ 13957 w 17443"/>
                    <a:gd name="T69" fmla="*/ 5066 h 8271"/>
                    <a:gd name="T70" fmla="*/ 14447 w 17443"/>
                    <a:gd name="T71" fmla="*/ 4896 h 8271"/>
                    <a:gd name="T72" fmla="*/ 14826 w 17443"/>
                    <a:gd name="T73" fmla="*/ 5280 h 8271"/>
                    <a:gd name="T74" fmla="*/ 15003 w 17443"/>
                    <a:gd name="T75" fmla="*/ 5300 h 8271"/>
                    <a:gd name="T76" fmla="*/ 16167 w 17443"/>
                    <a:gd name="T77" fmla="*/ 5693 h 8271"/>
                    <a:gd name="T78" fmla="*/ 15655 w 17443"/>
                    <a:gd name="T79" fmla="*/ 420 h 8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443" h="8271">
                      <a:moveTo>
                        <a:pt x="15655" y="420"/>
                      </a:moveTo>
                      <a:cubicBezTo>
                        <a:pt x="15583" y="297"/>
                        <a:pt x="15404" y="405"/>
                        <a:pt x="15465" y="531"/>
                      </a:cubicBezTo>
                      <a:cubicBezTo>
                        <a:pt x="15696" y="1004"/>
                        <a:pt x="15830" y="1503"/>
                        <a:pt x="15870" y="2028"/>
                      </a:cubicBezTo>
                      <a:cubicBezTo>
                        <a:pt x="15883" y="2201"/>
                        <a:pt x="15924" y="2602"/>
                        <a:pt x="15777" y="2730"/>
                      </a:cubicBezTo>
                      <a:cubicBezTo>
                        <a:pt x="15617" y="2871"/>
                        <a:pt x="15302" y="2843"/>
                        <a:pt x="15125" y="2760"/>
                      </a:cubicBezTo>
                      <a:cubicBezTo>
                        <a:pt x="15030" y="2717"/>
                        <a:pt x="14940" y="2663"/>
                        <a:pt x="14853" y="2606"/>
                      </a:cubicBezTo>
                      <a:cubicBezTo>
                        <a:pt x="14146" y="2142"/>
                        <a:pt x="13738" y="1350"/>
                        <a:pt x="13298" y="655"/>
                      </a:cubicBezTo>
                      <a:cubicBezTo>
                        <a:pt x="13205" y="508"/>
                        <a:pt x="13003" y="635"/>
                        <a:pt x="13070" y="788"/>
                      </a:cubicBezTo>
                      <a:cubicBezTo>
                        <a:pt x="13270" y="1240"/>
                        <a:pt x="13537" y="1913"/>
                        <a:pt x="13120" y="2337"/>
                      </a:cubicBezTo>
                      <a:cubicBezTo>
                        <a:pt x="12689" y="2775"/>
                        <a:pt x="11963" y="2303"/>
                        <a:pt x="11569" y="2033"/>
                      </a:cubicBezTo>
                      <a:cubicBezTo>
                        <a:pt x="10828" y="1526"/>
                        <a:pt x="10549" y="719"/>
                        <a:pt x="9939" y="99"/>
                      </a:cubicBezTo>
                      <a:cubicBezTo>
                        <a:pt x="9842" y="0"/>
                        <a:pt x="9673" y="128"/>
                        <a:pt x="9746" y="249"/>
                      </a:cubicBezTo>
                      <a:cubicBezTo>
                        <a:pt x="10107" y="850"/>
                        <a:pt x="10402" y="1580"/>
                        <a:pt x="10447" y="2289"/>
                      </a:cubicBezTo>
                      <a:cubicBezTo>
                        <a:pt x="10469" y="2652"/>
                        <a:pt x="10415" y="3105"/>
                        <a:pt x="10018" y="3250"/>
                      </a:cubicBezTo>
                      <a:cubicBezTo>
                        <a:pt x="9690" y="3371"/>
                        <a:pt x="9299" y="3223"/>
                        <a:pt x="8992" y="3105"/>
                      </a:cubicBezTo>
                      <a:cubicBezTo>
                        <a:pt x="8874" y="3059"/>
                        <a:pt x="8782" y="3172"/>
                        <a:pt x="8770" y="3274"/>
                      </a:cubicBezTo>
                      <a:cubicBezTo>
                        <a:pt x="8720" y="3716"/>
                        <a:pt x="8362" y="4091"/>
                        <a:pt x="7904" y="4100"/>
                      </a:cubicBezTo>
                      <a:cubicBezTo>
                        <a:pt x="7443" y="4109"/>
                        <a:pt x="7050" y="3790"/>
                        <a:pt x="6789" y="3438"/>
                      </a:cubicBezTo>
                      <a:cubicBezTo>
                        <a:pt x="6311" y="2792"/>
                        <a:pt x="6087" y="1939"/>
                        <a:pt x="5942" y="1162"/>
                      </a:cubicBezTo>
                      <a:cubicBezTo>
                        <a:pt x="5934" y="1120"/>
                        <a:pt x="5874" y="1113"/>
                        <a:pt x="5849" y="1143"/>
                      </a:cubicBezTo>
                      <a:cubicBezTo>
                        <a:pt x="5853" y="1082"/>
                        <a:pt x="5856" y="1021"/>
                        <a:pt x="5860" y="960"/>
                      </a:cubicBezTo>
                      <a:cubicBezTo>
                        <a:pt x="5860" y="957"/>
                        <a:pt x="5857" y="957"/>
                        <a:pt x="5856" y="959"/>
                      </a:cubicBezTo>
                      <a:cubicBezTo>
                        <a:pt x="5850" y="1026"/>
                        <a:pt x="5846" y="1093"/>
                        <a:pt x="5840" y="1161"/>
                      </a:cubicBezTo>
                      <a:lnTo>
                        <a:pt x="5840" y="1162"/>
                      </a:lnTo>
                      <a:cubicBezTo>
                        <a:pt x="5830" y="1211"/>
                        <a:pt x="5824" y="1260"/>
                        <a:pt x="5818" y="1310"/>
                      </a:cubicBezTo>
                      <a:cubicBezTo>
                        <a:pt x="5789" y="1257"/>
                        <a:pt x="5694" y="1251"/>
                        <a:pt x="5682" y="1322"/>
                      </a:cubicBezTo>
                      <a:cubicBezTo>
                        <a:pt x="5507" y="2381"/>
                        <a:pt x="5235" y="3505"/>
                        <a:pt x="4853" y="4509"/>
                      </a:cubicBezTo>
                      <a:cubicBezTo>
                        <a:pt x="4618" y="5127"/>
                        <a:pt x="4148" y="5454"/>
                        <a:pt x="3477" y="5209"/>
                      </a:cubicBezTo>
                      <a:cubicBezTo>
                        <a:pt x="2945" y="5014"/>
                        <a:pt x="2504" y="4496"/>
                        <a:pt x="2496" y="3917"/>
                      </a:cubicBezTo>
                      <a:cubicBezTo>
                        <a:pt x="2495" y="3797"/>
                        <a:pt x="2331" y="3806"/>
                        <a:pt x="2316" y="3917"/>
                      </a:cubicBezTo>
                      <a:cubicBezTo>
                        <a:pt x="2266" y="4295"/>
                        <a:pt x="2187" y="4979"/>
                        <a:pt x="1927" y="5282"/>
                      </a:cubicBezTo>
                      <a:cubicBezTo>
                        <a:pt x="1398" y="5896"/>
                        <a:pt x="1127" y="4632"/>
                        <a:pt x="1090" y="4359"/>
                      </a:cubicBezTo>
                      <a:cubicBezTo>
                        <a:pt x="971" y="3482"/>
                        <a:pt x="980" y="2586"/>
                        <a:pt x="1124" y="1712"/>
                      </a:cubicBezTo>
                      <a:cubicBezTo>
                        <a:pt x="1129" y="1681"/>
                        <a:pt x="1085" y="1667"/>
                        <a:pt x="1075" y="1699"/>
                      </a:cubicBezTo>
                      <a:cubicBezTo>
                        <a:pt x="983" y="1981"/>
                        <a:pt x="910" y="2260"/>
                        <a:pt x="853" y="2542"/>
                      </a:cubicBezTo>
                      <a:cubicBezTo>
                        <a:pt x="799" y="2525"/>
                        <a:pt x="733" y="2546"/>
                        <a:pt x="705" y="2618"/>
                      </a:cubicBezTo>
                      <a:cubicBezTo>
                        <a:pt x="0" y="4386"/>
                        <a:pt x="503" y="6579"/>
                        <a:pt x="1433" y="8161"/>
                      </a:cubicBezTo>
                      <a:cubicBezTo>
                        <a:pt x="1497" y="8271"/>
                        <a:pt x="1684" y="8256"/>
                        <a:pt x="1713" y="8125"/>
                      </a:cubicBezTo>
                      <a:cubicBezTo>
                        <a:pt x="1809" y="7691"/>
                        <a:pt x="2127" y="7358"/>
                        <a:pt x="2561" y="7247"/>
                      </a:cubicBezTo>
                      <a:cubicBezTo>
                        <a:pt x="2745" y="7200"/>
                        <a:pt x="2924" y="7228"/>
                        <a:pt x="3103" y="7255"/>
                      </a:cubicBezTo>
                      <a:cubicBezTo>
                        <a:pt x="3272" y="7281"/>
                        <a:pt x="3442" y="7307"/>
                        <a:pt x="3616" y="7270"/>
                      </a:cubicBezTo>
                      <a:cubicBezTo>
                        <a:pt x="3994" y="7191"/>
                        <a:pt x="4372" y="7037"/>
                        <a:pt x="4742" y="6926"/>
                      </a:cubicBezTo>
                      <a:cubicBezTo>
                        <a:pt x="5150" y="6804"/>
                        <a:pt x="5524" y="6661"/>
                        <a:pt x="5886" y="6435"/>
                      </a:cubicBezTo>
                      <a:cubicBezTo>
                        <a:pt x="5937" y="6403"/>
                        <a:pt x="5971" y="6334"/>
                        <a:pt x="5951" y="6273"/>
                      </a:cubicBezTo>
                      <a:cubicBezTo>
                        <a:pt x="5593" y="5186"/>
                        <a:pt x="5673" y="4036"/>
                        <a:pt x="5756" y="2896"/>
                      </a:cubicBezTo>
                      <a:cubicBezTo>
                        <a:pt x="5754" y="3032"/>
                        <a:pt x="5751" y="3169"/>
                        <a:pt x="5752" y="3305"/>
                      </a:cubicBezTo>
                      <a:cubicBezTo>
                        <a:pt x="5753" y="3975"/>
                        <a:pt x="5794" y="4654"/>
                        <a:pt x="5985" y="5300"/>
                      </a:cubicBezTo>
                      <a:cubicBezTo>
                        <a:pt x="6088" y="5652"/>
                        <a:pt x="6236" y="6007"/>
                        <a:pt x="6460" y="6301"/>
                      </a:cubicBezTo>
                      <a:cubicBezTo>
                        <a:pt x="6466" y="6310"/>
                        <a:pt x="6478" y="6301"/>
                        <a:pt x="6473" y="6292"/>
                      </a:cubicBezTo>
                      <a:cubicBezTo>
                        <a:pt x="6301" y="6006"/>
                        <a:pt x="6156" y="5713"/>
                        <a:pt x="6054" y="5395"/>
                      </a:cubicBezTo>
                      <a:cubicBezTo>
                        <a:pt x="5951" y="5077"/>
                        <a:pt x="5888" y="4748"/>
                        <a:pt x="5847" y="4417"/>
                      </a:cubicBezTo>
                      <a:cubicBezTo>
                        <a:pt x="5763" y="3733"/>
                        <a:pt x="5774" y="3038"/>
                        <a:pt x="5793" y="2350"/>
                      </a:cubicBezTo>
                      <a:cubicBezTo>
                        <a:pt x="5804" y="2181"/>
                        <a:pt x="5813" y="2013"/>
                        <a:pt x="5819" y="1846"/>
                      </a:cubicBezTo>
                      <a:cubicBezTo>
                        <a:pt x="5831" y="1952"/>
                        <a:pt x="5849" y="2058"/>
                        <a:pt x="5871" y="2163"/>
                      </a:cubicBezTo>
                      <a:cubicBezTo>
                        <a:pt x="5823" y="2661"/>
                        <a:pt x="6010" y="3269"/>
                        <a:pt x="6112" y="3721"/>
                      </a:cubicBezTo>
                      <a:cubicBezTo>
                        <a:pt x="6261" y="4385"/>
                        <a:pt x="6431" y="5079"/>
                        <a:pt x="6695" y="5708"/>
                      </a:cubicBezTo>
                      <a:cubicBezTo>
                        <a:pt x="6868" y="6120"/>
                        <a:pt x="7085" y="6156"/>
                        <a:pt x="7493" y="6023"/>
                      </a:cubicBezTo>
                      <a:cubicBezTo>
                        <a:pt x="8165" y="5806"/>
                        <a:pt x="8848" y="5644"/>
                        <a:pt x="9549" y="5558"/>
                      </a:cubicBezTo>
                      <a:cubicBezTo>
                        <a:pt x="9676" y="5542"/>
                        <a:pt x="9741" y="5456"/>
                        <a:pt x="9723" y="5329"/>
                      </a:cubicBezTo>
                      <a:cubicBezTo>
                        <a:pt x="9704" y="5197"/>
                        <a:pt x="9683" y="5066"/>
                        <a:pt x="9660" y="4935"/>
                      </a:cubicBezTo>
                      <a:cubicBezTo>
                        <a:pt x="9778" y="5067"/>
                        <a:pt x="9890" y="5203"/>
                        <a:pt x="10000" y="5343"/>
                      </a:cubicBezTo>
                      <a:cubicBezTo>
                        <a:pt x="10049" y="5405"/>
                        <a:pt x="10153" y="5406"/>
                        <a:pt x="10216" y="5371"/>
                      </a:cubicBezTo>
                      <a:cubicBezTo>
                        <a:pt x="10494" y="5216"/>
                        <a:pt x="10746" y="5206"/>
                        <a:pt x="11053" y="5207"/>
                      </a:cubicBezTo>
                      <a:cubicBezTo>
                        <a:pt x="11215" y="5207"/>
                        <a:pt x="11370" y="5192"/>
                        <a:pt x="11501" y="5090"/>
                      </a:cubicBezTo>
                      <a:cubicBezTo>
                        <a:pt x="11589" y="5021"/>
                        <a:pt x="11650" y="4931"/>
                        <a:pt x="11671" y="4821"/>
                      </a:cubicBezTo>
                      <a:cubicBezTo>
                        <a:pt x="11672" y="4814"/>
                        <a:pt x="11673" y="4805"/>
                        <a:pt x="11673" y="4798"/>
                      </a:cubicBezTo>
                      <a:cubicBezTo>
                        <a:pt x="11690" y="4822"/>
                        <a:pt x="11706" y="4847"/>
                        <a:pt x="11723" y="4872"/>
                      </a:cubicBezTo>
                      <a:cubicBezTo>
                        <a:pt x="11790" y="4973"/>
                        <a:pt x="11916" y="4988"/>
                        <a:pt x="12007" y="4908"/>
                      </a:cubicBezTo>
                      <a:cubicBezTo>
                        <a:pt x="12248" y="4696"/>
                        <a:pt x="12727" y="4831"/>
                        <a:pt x="13008" y="4858"/>
                      </a:cubicBezTo>
                      <a:cubicBezTo>
                        <a:pt x="13228" y="4879"/>
                        <a:pt x="13827" y="4837"/>
                        <a:pt x="13957" y="5066"/>
                      </a:cubicBezTo>
                      <a:cubicBezTo>
                        <a:pt x="14016" y="5170"/>
                        <a:pt x="14182" y="5201"/>
                        <a:pt x="14266" y="5105"/>
                      </a:cubicBezTo>
                      <a:cubicBezTo>
                        <a:pt x="14326" y="5036"/>
                        <a:pt x="14386" y="4966"/>
                        <a:pt x="14447" y="4896"/>
                      </a:cubicBezTo>
                      <a:cubicBezTo>
                        <a:pt x="14480" y="4978"/>
                        <a:pt x="14505" y="5064"/>
                        <a:pt x="14524" y="5157"/>
                      </a:cubicBezTo>
                      <a:cubicBezTo>
                        <a:pt x="14552" y="5297"/>
                        <a:pt x="14715" y="5332"/>
                        <a:pt x="14826" y="5280"/>
                      </a:cubicBezTo>
                      <a:cubicBezTo>
                        <a:pt x="14846" y="5270"/>
                        <a:pt x="14866" y="5262"/>
                        <a:pt x="14886" y="5254"/>
                      </a:cubicBezTo>
                      <a:cubicBezTo>
                        <a:pt x="14914" y="5284"/>
                        <a:pt x="14954" y="5302"/>
                        <a:pt x="15003" y="5300"/>
                      </a:cubicBezTo>
                      <a:cubicBezTo>
                        <a:pt x="15391" y="5284"/>
                        <a:pt x="15702" y="5409"/>
                        <a:pt x="16002" y="5653"/>
                      </a:cubicBezTo>
                      <a:cubicBezTo>
                        <a:pt x="16055" y="5696"/>
                        <a:pt x="16114" y="5705"/>
                        <a:pt x="16167" y="5693"/>
                      </a:cubicBezTo>
                      <a:cubicBezTo>
                        <a:pt x="16209" y="5736"/>
                        <a:pt x="16296" y="5741"/>
                        <a:pt x="16337" y="5681"/>
                      </a:cubicBezTo>
                      <a:cubicBezTo>
                        <a:pt x="17443" y="4034"/>
                        <a:pt x="16539" y="1939"/>
                        <a:pt x="15655" y="420"/>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4" name="Freeform 163">
                  <a:extLst>
                    <a:ext uri="{FF2B5EF4-FFF2-40B4-BE49-F238E27FC236}">
                      <a16:creationId xmlns:a16="http://schemas.microsoft.com/office/drawing/2014/main" xmlns="" id="{8DC0130D-0327-4AD7-8EE7-A15A3DA57E6C}"/>
                    </a:ext>
                  </a:extLst>
                </p:cNvPr>
                <p:cNvSpPr>
                  <a:spLocks/>
                </p:cNvSpPr>
                <p:nvPr/>
              </p:nvSpPr>
              <p:spPr bwMode="auto">
                <a:xfrm>
                  <a:off x="2659" y="2295"/>
                  <a:ext cx="695" cy="1120"/>
                </a:xfrm>
                <a:custGeom>
                  <a:avLst/>
                  <a:gdLst>
                    <a:gd name="T0" fmla="*/ 5102 w 5365"/>
                    <a:gd name="T1" fmla="*/ 2977 h 8645"/>
                    <a:gd name="T2" fmla="*/ 4822 w 5365"/>
                    <a:gd name="T3" fmla="*/ 2256 h 8645"/>
                    <a:gd name="T4" fmla="*/ 4792 w 5365"/>
                    <a:gd name="T5" fmla="*/ 2051 h 8645"/>
                    <a:gd name="T6" fmla="*/ 4428 w 5365"/>
                    <a:gd name="T7" fmla="*/ 977 h 8645"/>
                    <a:gd name="T8" fmla="*/ 3652 w 5365"/>
                    <a:gd name="T9" fmla="*/ 697 h 8645"/>
                    <a:gd name="T10" fmla="*/ 3565 w 5365"/>
                    <a:gd name="T11" fmla="*/ 716 h 8645"/>
                    <a:gd name="T12" fmla="*/ 3336 w 5365"/>
                    <a:gd name="T13" fmla="*/ 878 h 8645"/>
                    <a:gd name="T14" fmla="*/ 3296 w 5365"/>
                    <a:gd name="T15" fmla="*/ 3443 h 8645"/>
                    <a:gd name="T16" fmla="*/ 1873 w 5365"/>
                    <a:gd name="T17" fmla="*/ 5125 h 8645"/>
                    <a:gd name="T18" fmla="*/ 1527 w 5365"/>
                    <a:gd name="T19" fmla="*/ 8439 h 8645"/>
                    <a:gd name="T20" fmla="*/ 747 w 5365"/>
                    <a:gd name="T21" fmla="*/ 7807 h 8645"/>
                    <a:gd name="T22" fmla="*/ 402 w 5365"/>
                    <a:gd name="T23" fmla="*/ 6634 h 8645"/>
                    <a:gd name="T24" fmla="*/ 1717 w 5365"/>
                    <a:gd name="T25" fmla="*/ 4171 h 8645"/>
                    <a:gd name="T26" fmla="*/ 2126 w 5365"/>
                    <a:gd name="T27" fmla="*/ 41 h 8645"/>
                    <a:gd name="T28" fmla="*/ 2058 w 5365"/>
                    <a:gd name="T29" fmla="*/ 69 h 8645"/>
                    <a:gd name="T30" fmla="*/ 2028 w 5365"/>
                    <a:gd name="T31" fmla="*/ 2852 h 8645"/>
                    <a:gd name="T32" fmla="*/ 506 w 5365"/>
                    <a:gd name="T33" fmla="*/ 5191 h 8645"/>
                    <a:gd name="T34" fmla="*/ 274 w 5365"/>
                    <a:gd name="T35" fmla="*/ 7426 h 8645"/>
                    <a:gd name="T36" fmla="*/ 1576 w 5365"/>
                    <a:gd name="T37" fmla="*/ 8616 h 8645"/>
                    <a:gd name="T38" fmla="*/ 1635 w 5365"/>
                    <a:gd name="T39" fmla="*/ 8572 h 8645"/>
                    <a:gd name="T40" fmla="*/ 1834 w 5365"/>
                    <a:gd name="T41" fmla="*/ 8422 h 8645"/>
                    <a:gd name="T42" fmla="*/ 3041 w 5365"/>
                    <a:gd name="T43" fmla="*/ 5982 h 8645"/>
                    <a:gd name="T44" fmla="*/ 4603 w 5365"/>
                    <a:gd name="T45" fmla="*/ 4081 h 8645"/>
                    <a:gd name="T46" fmla="*/ 4840 w 5365"/>
                    <a:gd name="T47" fmla="*/ 2424 h 8645"/>
                    <a:gd name="T48" fmla="*/ 4975 w 5365"/>
                    <a:gd name="T49" fmla="*/ 2780 h 8645"/>
                    <a:gd name="T50" fmla="*/ 5211 w 5365"/>
                    <a:gd name="T51" fmla="*/ 3951 h 8645"/>
                    <a:gd name="T52" fmla="*/ 5001 w 5365"/>
                    <a:gd name="T53" fmla="*/ 5022 h 8645"/>
                    <a:gd name="T54" fmla="*/ 4340 w 5365"/>
                    <a:gd name="T55" fmla="*/ 5830 h 8645"/>
                    <a:gd name="T56" fmla="*/ 3268 w 5365"/>
                    <a:gd name="T57" fmla="*/ 6374 h 8645"/>
                    <a:gd name="T58" fmla="*/ 3272 w 5365"/>
                    <a:gd name="T59" fmla="*/ 6387 h 8645"/>
                    <a:gd name="T60" fmla="*/ 4252 w 5365"/>
                    <a:gd name="T61" fmla="*/ 5949 h 8645"/>
                    <a:gd name="T62" fmla="*/ 4985 w 5365"/>
                    <a:gd name="T63" fmla="*/ 5197 h 8645"/>
                    <a:gd name="T64" fmla="*/ 5102 w 5365"/>
                    <a:gd name="T65" fmla="*/ 2977 h 8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365" h="8645">
                      <a:moveTo>
                        <a:pt x="5102" y="2977"/>
                      </a:moveTo>
                      <a:cubicBezTo>
                        <a:pt x="5025" y="2734"/>
                        <a:pt x="4911" y="2498"/>
                        <a:pt x="4822" y="2256"/>
                      </a:cubicBezTo>
                      <a:cubicBezTo>
                        <a:pt x="4813" y="2188"/>
                        <a:pt x="4803" y="2119"/>
                        <a:pt x="4792" y="2051"/>
                      </a:cubicBezTo>
                      <a:cubicBezTo>
                        <a:pt x="4728" y="1677"/>
                        <a:pt x="4602" y="1313"/>
                        <a:pt x="4428" y="977"/>
                      </a:cubicBezTo>
                      <a:cubicBezTo>
                        <a:pt x="4251" y="638"/>
                        <a:pt x="4018" y="717"/>
                        <a:pt x="3652" y="697"/>
                      </a:cubicBezTo>
                      <a:cubicBezTo>
                        <a:pt x="3618" y="695"/>
                        <a:pt x="3589" y="703"/>
                        <a:pt x="3565" y="716"/>
                      </a:cubicBezTo>
                      <a:cubicBezTo>
                        <a:pt x="3465" y="589"/>
                        <a:pt x="3268" y="723"/>
                        <a:pt x="3336" y="878"/>
                      </a:cubicBezTo>
                      <a:cubicBezTo>
                        <a:pt x="3700" y="1707"/>
                        <a:pt x="3728" y="2631"/>
                        <a:pt x="3296" y="3443"/>
                      </a:cubicBezTo>
                      <a:cubicBezTo>
                        <a:pt x="2947" y="4097"/>
                        <a:pt x="2353" y="4573"/>
                        <a:pt x="1873" y="5125"/>
                      </a:cubicBezTo>
                      <a:cubicBezTo>
                        <a:pt x="1038" y="6086"/>
                        <a:pt x="751" y="7371"/>
                        <a:pt x="1527" y="8439"/>
                      </a:cubicBezTo>
                      <a:cubicBezTo>
                        <a:pt x="1248" y="8240"/>
                        <a:pt x="960" y="8113"/>
                        <a:pt x="747" y="7807"/>
                      </a:cubicBezTo>
                      <a:cubicBezTo>
                        <a:pt x="507" y="7463"/>
                        <a:pt x="391" y="7053"/>
                        <a:pt x="402" y="6634"/>
                      </a:cubicBezTo>
                      <a:cubicBezTo>
                        <a:pt x="431" y="5602"/>
                        <a:pt x="1121" y="4931"/>
                        <a:pt x="1717" y="4171"/>
                      </a:cubicBezTo>
                      <a:cubicBezTo>
                        <a:pt x="2666" y="2960"/>
                        <a:pt x="2717" y="1422"/>
                        <a:pt x="2126" y="41"/>
                      </a:cubicBezTo>
                      <a:cubicBezTo>
                        <a:pt x="2109" y="0"/>
                        <a:pt x="2051" y="31"/>
                        <a:pt x="2058" y="69"/>
                      </a:cubicBezTo>
                      <a:cubicBezTo>
                        <a:pt x="2233" y="975"/>
                        <a:pt x="2314" y="1962"/>
                        <a:pt x="2028" y="2852"/>
                      </a:cubicBezTo>
                      <a:cubicBezTo>
                        <a:pt x="1732" y="3774"/>
                        <a:pt x="945" y="4353"/>
                        <a:pt x="506" y="5191"/>
                      </a:cubicBezTo>
                      <a:cubicBezTo>
                        <a:pt x="149" y="5871"/>
                        <a:pt x="0" y="6690"/>
                        <a:pt x="274" y="7426"/>
                      </a:cubicBezTo>
                      <a:cubicBezTo>
                        <a:pt x="460" y="7922"/>
                        <a:pt x="974" y="8645"/>
                        <a:pt x="1576" y="8616"/>
                      </a:cubicBezTo>
                      <a:cubicBezTo>
                        <a:pt x="1602" y="8615"/>
                        <a:pt x="1625" y="8595"/>
                        <a:pt x="1635" y="8572"/>
                      </a:cubicBezTo>
                      <a:cubicBezTo>
                        <a:pt x="1724" y="8634"/>
                        <a:pt x="1874" y="8533"/>
                        <a:pt x="1834" y="8422"/>
                      </a:cubicBezTo>
                      <a:cubicBezTo>
                        <a:pt x="1468" y="7405"/>
                        <a:pt x="2360" y="6592"/>
                        <a:pt x="3041" y="5982"/>
                      </a:cubicBezTo>
                      <a:cubicBezTo>
                        <a:pt x="3655" y="5432"/>
                        <a:pt x="4275" y="4853"/>
                        <a:pt x="4603" y="4081"/>
                      </a:cubicBezTo>
                      <a:cubicBezTo>
                        <a:pt x="4825" y="3556"/>
                        <a:pt x="4888" y="2987"/>
                        <a:pt x="4840" y="2424"/>
                      </a:cubicBezTo>
                      <a:cubicBezTo>
                        <a:pt x="4884" y="2543"/>
                        <a:pt x="4932" y="2661"/>
                        <a:pt x="4975" y="2780"/>
                      </a:cubicBezTo>
                      <a:cubicBezTo>
                        <a:pt x="5112" y="3156"/>
                        <a:pt x="5203" y="3549"/>
                        <a:pt x="5211" y="3951"/>
                      </a:cubicBezTo>
                      <a:cubicBezTo>
                        <a:pt x="5218" y="4318"/>
                        <a:pt x="5154" y="4687"/>
                        <a:pt x="5001" y="5022"/>
                      </a:cubicBezTo>
                      <a:cubicBezTo>
                        <a:pt x="4853" y="5348"/>
                        <a:pt x="4629" y="5620"/>
                        <a:pt x="4340" y="5830"/>
                      </a:cubicBezTo>
                      <a:cubicBezTo>
                        <a:pt x="4011" y="6068"/>
                        <a:pt x="3639" y="6218"/>
                        <a:pt x="3268" y="6374"/>
                      </a:cubicBezTo>
                      <a:cubicBezTo>
                        <a:pt x="3260" y="6378"/>
                        <a:pt x="3264" y="6390"/>
                        <a:pt x="3272" y="6387"/>
                      </a:cubicBezTo>
                      <a:cubicBezTo>
                        <a:pt x="3607" y="6267"/>
                        <a:pt x="3948" y="6134"/>
                        <a:pt x="4252" y="5949"/>
                      </a:cubicBezTo>
                      <a:cubicBezTo>
                        <a:pt x="4557" y="5763"/>
                        <a:pt x="4811" y="5509"/>
                        <a:pt x="4985" y="5197"/>
                      </a:cubicBezTo>
                      <a:cubicBezTo>
                        <a:pt x="5365" y="4519"/>
                        <a:pt x="5331" y="3698"/>
                        <a:pt x="5102" y="2977"/>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5" name="Freeform 164">
                  <a:extLst>
                    <a:ext uri="{FF2B5EF4-FFF2-40B4-BE49-F238E27FC236}">
                      <a16:creationId xmlns:a16="http://schemas.microsoft.com/office/drawing/2014/main" xmlns="" id="{14BB5D73-26F3-42B2-864D-927351338C1E}"/>
                    </a:ext>
                  </a:extLst>
                </p:cNvPr>
                <p:cNvSpPr>
                  <a:spLocks/>
                </p:cNvSpPr>
                <p:nvPr/>
              </p:nvSpPr>
              <p:spPr bwMode="auto">
                <a:xfrm>
                  <a:off x="3124" y="1082"/>
                  <a:ext cx="120" cy="416"/>
                </a:xfrm>
                <a:custGeom>
                  <a:avLst/>
                  <a:gdLst>
                    <a:gd name="T0" fmla="*/ 838 w 928"/>
                    <a:gd name="T1" fmla="*/ 43 h 3215"/>
                    <a:gd name="T2" fmla="*/ 256 w 928"/>
                    <a:gd name="T3" fmla="*/ 1619 h 3215"/>
                    <a:gd name="T4" fmla="*/ 117 w 928"/>
                    <a:gd name="T5" fmla="*/ 3160 h 3215"/>
                    <a:gd name="T6" fmla="*/ 214 w 928"/>
                    <a:gd name="T7" fmla="*/ 3172 h 3215"/>
                    <a:gd name="T8" fmla="*/ 527 w 928"/>
                    <a:gd name="T9" fmla="*/ 1694 h 3215"/>
                    <a:gd name="T10" fmla="*/ 914 w 928"/>
                    <a:gd name="T11" fmla="*/ 75 h 3215"/>
                    <a:gd name="T12" fmla="*/ 838 w 928"/>
                    <a:gd name="T13" fmla="*/ 43 h 3215"/>
                  </a:gdLst>
                  <a:ahLst/>
                  <a:cxnLst>
                    <a:cxn ang="0">
                      <a:pos x="T0" y="T1"/>
                    </a:cxn>
                    <a:cxn ang="0">
                      <a:pos x="T2" y="T3"/>
                    </a:cxn>
                    <a:cxn ang="0">
                      <a:pos x="T4" y="T5"/>
                    </a:cxn>
                    <a:cxn ang="0">
                      <a:pos x="T6" y="T7"/>
                    </a:cxn>
                    <a:cxn ang="0">
                      <a:pos x="T8" y="T9"/>
                    </a:cxn>
                    <a:cxn ang="0">
                      <a:pos x="T10" y="T11"/>
                    </a:cxn>
                    <a:cxn ang="0">
                      <a:pos x="T12" y="T13"/>
                    </a:cxn>
                  </a:cxnLst>
                  <a:rect l="0" t="0" r="r" b="b"/>
                  <a:pathLst>
                    <a:path w="928" h="3215">
                      <a:moveTo>
                        <a:pt x="838" y="43"/>
                      </a:moveTo>
                      <a:cubicBezTo>
                        <a:pt x="600" y="564"/>
                        <a:pt x="392" y="1059"/>
                        <a:pt x="256" y="1619"/>
                      </a:cubicBezTo>
                      <a:cubicBezTo>
                        <a:pt x="141" y="2097"/>
                        <a:pt x="0" y="2673"/>
                        <a:pt x="117" y="3160"/>
                      </a:cubicBezTo>
                      <a:cubicBezTo>
                        <a:pt x="127" y="3201"/>
                        <a:pt x="196" y="3215"/>
                        <a:pt x="214" y="3172"/>
                      </a:cubicBezTo>
                      <a:cubicBezTo>
                        <a:pt x="410" y="2718"/>
                        <a:pt x="429" y="2177"/>
                        <a:pt x="527" y="1694"/>
                      </a:cubicBezTo>
                      <a:cubicBezTo>
                        <a:pt x="635" y="1154"/>
                        <a:pt x="752" y="601"/>
                        <a:pt x="914" y="75"/>
                      </a:cubicBezTo>
                      <a:cubicBezTo>
                        <a:pt x="928" y="31"/>
                        <a:pt x="858" y="0"/>
                        <a:pt x="838" y="43"/>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6" name="Freeform 165">
                  <a:extLst>
                    <a:ext uri="{FF2B5EF4-FFF2-40B4-BE49-F238E27FC236}">
                      <a16:creationId xmlns:a16="http://schemas.microsoft.com/office/drawing/2014/main" xmlns="" id="{3F559955-1350-4D8B-B980-337C59CBA51A}"/>
                    </a:ext>
                  </a:extLst>
                </p:cNvPr>
                <p:cNvSpPr>
                  <a:spLocks/>
                </p:cNvSpPr>
                <p:nvPr/>
              </p:nvSpPr>
              <p:spPr bwMode="auto">
                <a:xfrm>
                  <a:off x="3113" y="1218"/>
                  <a:ext cx="41" cy="108"/>
                </a:xfrm>
                <a:custGeom>
                  <a:avLst/>
                  <a:gdLst>
                    <a:gd name="T0" fmla="*/ 241 w 315"/>
                    <a:gd name="T1" fmla="*/ 32 h 830"/>
                    <a:gd name="T2" fmla="*/ 26 w 315"/>
                    <a:gd name="T3" fmla="*/ 761 h 830"/>
                    <a:gd name="T4" fmla="*/ 121 w 315"/>
                    <a:gd name="T5" fmla="*/ 774 h 830"/>
                    <a:gd name="T6" fmla="*/ 300 w 315"/>
                    <a:gd name="T7" fmla="*/ 57 h 830"/>
                    <a:gd name="T8" fmla="*/ 241 w 315"/>
                    <a:gd name="T9" fmla="*/ 32 h 830"/>
                  </a:gdLst>
                  <a:ahLst/>
                  <a:cxnLst>
                    <a:cxn ang="0">
                      <a:pos x="T0" y="T1"/>
                    </a:cxn>
                    <a:cxn ang="0">
                      <a:pos x="T2" y="T3"/>
                    </a:cxn>
                    <a:cxn ang="0">
                      <a:pos x="T4" y="T5"/>
                    </a:cxn>
                    <a:cxn ang="0">
                      <a:pos x="T6" y="T7"/>
                    </a:cxn>
                    <a:cxn ang="0">
                      <a:pos x="T8" y="T9"/>
                    </a:cxn>
                  </a:cxnLst>
                  <a:rect l="0" t="0" r="r" b="b"/>
                  <a:pathLst>
                    <a:path w="315" h="830">
                      <a:moveTo>
                        <a:pt x="241" y="32"/>
                      </a:moveTo>
                      <a:cubicBezTo>
                        <a:pt x="123" y="243"/>
                        <a:pt x="0" y="513"/>
                        <a:pt x="26" y="761"/>
                      </a:cubicBezTo>
                      <a:cubicBezTo>
                        <a:pt x="31" y="812"/>
                        <a:pt x="106" y="830"/>
                        <a:pt x="121" y="774"/>
                      </a:cubicBezTo>
                      <a:cubicBezTo>
                        <a:pt x="187" y="531"/>
                        <a:pt x="201" y="293"/>
                        <a:pt x="300" y="57"/>
                      </a:cubicBezTo>
                      <a:cubicBezTo>
                        <a:pt x="315" y="22"/>
                        <a:pt x="259" y="0"/>
                        <a:pt x="241" y="32"/>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7" name="Freeform 166">
                  <a:extLst>
                    <a:ext uri="{FF2B5EF4-FFF2-40B4-BE49-F238E27FC236}">
                      <a16:creationId xmlns:a16="http://schemas.microsoft.com/office/drawing/2014/main" xmlns="" id="{434F7B6E-54E7-49DD-A6E5-6ACBE191DDEF}"/>
                    </a:ext>
                  </a:extLst>
                </p:cNvPr>
                <p:cNvSpPr>
                  <a:spLocks/>
                </p:cNvSpPr>
                <p:nvPr/>
              </p:nvSpPr>
              <p:spPr bwMode="auto">
                <a:xfrm>
                  <a:off x="4358" y="892"/>
                  <a:ext cx="248" cy="332"/>
                </a:xfrm>
                <a:custGeom>
                  <a:avLst/>
                  <a:gdLst>
                    <a:gd name="T0" fmla="*/ 1900 w 1908"/>
                    <a:gd name="T1" fmla="*/ 2500 h 2568"/>
                    <a:gd name="T2" fmla="*/ 71 w 1908"/>
                    <a:gd name="T3" fmla="*/ 23 h 2568"/>
                    <a:gd name="T4" fmla="*/ 29 w 1908"/>
                    <a:gd name="T5" fmla="*/ 78 h 2568"/>
                    <a:gd name="T6" fmla="*/ 1085 w 1908"/>
                    <a:gd name="T7" fmla="*/ 1259 h 2568"/>
                    <a:gd name="T8" fmla="*/ 1828 w 1908"/>
                    <a:gd name="T9" fmla="*/ 2530 h 2568"/>
                    <a:gd name="T10" fmla="*/ 1900 w 1908"/>
                    <a:gd name="T11" fmla="*/ 2500 h 2568"/>
                  </a:gdLst>
                  <a:ahLst/>
                  <a:cxnLst>
                    <a:cxn ang="0">
                      <a:pos x="T0" y="T1"/>
                    </a:cxn>
                    <a:cxn ang="0">
                      <a:pos x="T2" y="T3"/>
                    </a:cxn>
                    <a:cxn ang="0">
                      <a:pos x="T4" y="T5"/>
                    </a:cxn>
                    <a:cxn ang="0">
                      <a:pos x="T6" y="T7"/>
                    </a:cxn>
                    <a:cxn ang="0">
                      <a:pos x="T8" y="T9"/>
                    </a:cxn>
                    <a:cxn ang="0">
                      <a:pos x="T10" y="T11"/>
                    </a:cxn>
                  </a:cxnLst>
                  <a:rect l="0" t="0" r="r" b="b"/>
                  <a:pathLst>
                    <a:path w="1908" h="2568">
                      <a:moveTo>
                        <a:pt x="1900" y="2500"/>
                      </a:moveTo>
                      <a:cubicBezTo>
                        <a:pt x="1718" y="1495"/>
                        <a:pt x="872" y="596"/>
                        <a:pt x="71" y="23"/>
                      </a:cubicBezTo>
                      <a:cubicBezTo>
                        <a:pt x="39" y="0"/>
                        <a:pt x="0" y="52"/>
                        <a:pt x="29" y="78"/>
                      </a:cubicBezTo>
                      <a:cubicBezTo>
                        <a:pt x="424" y="431"/>
                        <a:pt x="780" y="825"/>
                        <a:pt x="1085" y="1259"/>
                      </a:cubicBezTo>
                      <a:cubicBezTo>
                        <a:pt x="1369" y="1665"/>
                        <a:pt x="1563" y="2115"/>
                        <a:pt x="1828" y="2530"/>
                      </a:cubicBezTo>
                      <a:cubicBezTo>
                        <a:pt x="1853" y="2568"/>
                        <a:pt x="1908" y="2543"/>
                        <a:pt x="1900" y="2500"/>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8" name="Freeform 167">
                  <a:extLst>
                    <a:ext uri="{FF2B5EF4-FFF2-40B4-BE49-F238E27FC236}">
                      <a16:creationId xmlns:a16="http://schemas.microsoft.com/office/drawing/2014/main" xmlns="" id="{64D6B777-1AE0-455E-8A1F-E307A00702B4}"/>
                    </a:ext>
                  </a:extLst>
                </p:cNvPr>
                <p:cNvSpPr>
                  <a:spLocks/>
                </p:cNvSpPr>
                <p:nvPr/>
              </p:nvSpPr>
              <p:spPr bwMode="auto">
                <a:xfrm>
                  <a:off x="4440" y="1039"/>
                  <a:ext cx="72" cy="106"/>
                </a:xfrm>
                <a:custGeom>
                  <a:avLst/>
                  <a:gdLst>
                    <a:gd name="T0" fmla="*/ 82 w 555"/>
                    <a:gd name="T1" fmla="*/ 37 h 815"/>
                    <a:gd name="T2" fmla="*/ 29 w 555"/>
                    <a:gd name="T3" fmla="*/ 89 h 815"/>
                    <a:gd name="T4" fmla="*/ 500 w 555"/>
                    <a:gd name="T5" fmla="*/ 793 h 815"/>
                    <a:gd name="T6" fmla="*/ 546 w 555"/>
                    <a:gd name="T7" fmla="*/ 773 h 815"/>
                    <a:gd name="T8" fmla="*/ 82 w 555"/>
                    <a:gd name="T9" fmla="*/ 37 h 815"/>
                  </a:gdLst>
                  <a:ahLst/>
                  <a:cxnLst>
                    <a:cxn ang="0">
                      <a:pos x="T0" y="T1"/>
                    </a:cxn>
                    <a:cxn ang="0">
                      <a:pos x="T2" y="T3"/>
                    </a:cxn>
                    <a:cxn ang="0">
                      <a:pos x="T4" y="T5"/>
                    </a:cxn>
                    <a:cxn ang="0">
                      <a:pos x="T6" y="T7"/>
                    </a:cxn>
                    <a:cxn ang="0">
                      <a:pos x="T8" y="T9"/>
                    </a:cxn>
                  </a:cxnLst>
                  <a:rect l="0" t="0" r="r" b="b"/>
                  <a:pathLst>
                    <a:path w="555" h="815">
                      <a:moveTo>
                        <a:pt x="82" y="37"/>
                      </a:moveTo>
                      <a:cubicBezTo>
                        <a:pt x="50" y="0"/>
                        <a:pt x="0" y="52"/>
                        <a:pt x="29" y="89"/>
                      </a:cubicBezTo>
                      <a:cubicBezTo>
                        <a:pt x="207" y="312"/>
                        <a:pt x="335" y="562"/>
                        <a:pt x="500" y="793"/>
                      </a:cubicBezTo>
                      <a:cubicBezTo>
                        <a:pt x="516" y="815"/>
                        <a:pt x="555" y="802"/>
                        <a:pt x="546" y="773"/>
                      </a:cubicBezTo>
                      <a:cubicBezTo>
                        <a:pt x="460" y="494"/>
                        <a:pt x="271" y="256"/>
                        <a:pt x="82" y="37"/>
                      </a:cubicBezTo>
                      <a:close/>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9" name="Freeform 168">
                  <a:extLst>
                    <a:ext uri="{FF2B5EF4-FFF2-40B4-BE49-F238E27FC236}">
                      <a16:creationId xmlns:a16="http://schemas.microsoft.com/office/drawing/2014/main" xmlns="" id="{258B6918-894E-4A3F-AA2B-B59CF5DEDACD}"/>
                    </a:ext>
                  </a:extLst>
                </p:cNvPr>
                <p:cNvSpPr>
                  <a:spLocks/>
                </p:cNvSpPr>
                <p:nvPr/>
              </p:nvSpPr>
              <p:spPr bwMode="auto">
                <a:xfrm>
                  <a:off x="2697" y="728"/>
                  <a:ext cx="660" cy="1361"/>
                </a:xfrm>
                <a:custGeom>
                  <a:avLst/>
                  <a:gdLst>
                    <a:gd name="T0" fmla="*/ 5009 w 5091"/>
                    <a:gd name="T1" fmla="*/ 18 h 10505"/>
                    <a:gd name="T2" fmla="*/ 674 w 5091"/>
                    <a:gd name="T3" fmla="*/ 4148 h 10505"/>
                    <a:gd name="T4" fmla="*/ 22 w 5091"/>
                    <a:gd name="T5" fmla="*/ 7296 h 10505"/>
                    <a:gd name="T6" fmla="*/ 414 w 5091"/>
                    <a:gd name="T7" fmla="*/ 8938 h 10505"/>
                    <a:gd name="T8" fmla="*/ 1125 w 5091"/>
                    <a:gd name="T9" fmla="*/ 10405 h 10505"/>
                    <a:gd name="T10" fmla="*/ 1314 w 5091"/>
                    <a:gd name="T11" fmla="*/ 10295 h 10505"/>
                    <a:gd name="T12" fmla="*/ 799 w 5091"/>
                    <a:gd name="T13" fmla="*/ 8942 h 10505"/>
                    <a:gd name="T14" fmla="*/ 381 w 5091"/>
                    <a:gd name="T15" fmla="*/ 7223 h 10505"/>
                    <a:gd name="T16" fmla="*/ 968 w 5091"/>
                    <a:gd name="T17" fmla="*/ 4354 h 10505"/>
                    <a:gd name="T18" fmla="*/ 1673 w 5091"/>
                    <a:gd name="T19" fmla="*/ 4356 h 10505"/>
                    <a:gd name="T20" fmla="*/ 2155 w 5091"/>
                    <a:gd name="T21" fmla="*/ 2878 h 10505"/>
                    <a:gd name="T22" fmla="*/ 1815 w 5091"/>
                    <a:gd name="T23" fmla="*/ 2817 h 10505"/>
                    <a:gd name="T24" fmla="*/ 5045 w 5091"/>
                    <a:gd name="T25" fmla="*/ 102 h 10505"/>
                    <a:gd name="T26" fmla="*/ 5009 w 5091"/>
                    <a:gd name="T27" fmla="*/ 18 h 10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91" h="10505">
                      <a:moveTo>
                        <a:pt x="5009" y="18"/>
                      </a:moveTo>
                      <a:cubicBezTo>
                        <a:pt x="3087" y="718"/>
                        <a:pt x="1476" y="2271"/>
                        <a:pt x="674" y="4148"/>
                      </a:cubicBezTo>
                      <a:cubicBezTo>
                        <a:pt x="254" y="5131"/>
                        <a:pt x="0" y="6223"/>
                        <a:pt x="22" y="7296"/>
                      </a:cubicBezTo>
                      <a:cubicBezTo>
                        <a:pt x="35" y="7877"/>
                        <a:pt x="188" y="8405"/>
                        <a:pt x="414" y="8938"/>
                      </a:cubicBezTo>
                      <a:cubicBezTo>
                        <a:pt x="617" y="9418"/>
                        <a:pt x="802" y="9994"/>
                        <a:pt x="1125" y="10405"/>
                      </a:cubicBezTo>
                      <a:cubicBezTo>
                        <a:pt x="1203" y="10505"/>
                        <a:pt x="1329" y="10391"/>
                        <a:pt x="1314" y="10295"/>
                      </a:cubicBezTo>
                      <a:cubicBezTo>
                        <a:pt x="1244" y="9834"/>
                        <a:pt x="983" y="9370"/>
                        <a:pt x="799" y="8942"/>
                      </a:cubicBezTo>
                      <a:cubicBezTo>
                        <a:pt x="558" y="8378"/>
                        <a:pt x="382" y="7844"/>
                        <a:pt x="381" y="7223"/>
                      </a:cubicBezTo>
                      <a:cubicBezTo>
                        <a:pt x="380" y="6244"/>
                        <a:pt x="593" y="5259"/>
                        <a:pt x="968" y="4354"/>
                      </a:cubicBezTo>
                      <a:cubicBezTo>
                        <a:pt x="1139" y="4637"/>
                        <a:pt x="1464" y="4529"/>
                        <a:pt x="1673" y="4356"/>
                      </a:cubicBezTo>
                      <a:cubicBezTo>
                        <a:pt x="1961" y="4116"/>
                        <a:pt x="2698" y="3194"/>
                        <a:pt x="2155" y="2878"/>
                      </a:cubicBezTo>
                      <a:cubicBezTo>
                        <a:pt x="2043" y="2813"/>
                        <a:pt x="1928" y="2797"/>
                        <a:pt x="1815" y="2817"/>
                      </a:cubicBezTo>
                      <a:cubicBezTo>
                        <a:pt x="2633" y="1657"/>
                        <a:pt x="3742" y="749"/>
                        <a:pt x="5045" y="102"/>
                      </a:cubicBezTo>
                      <a:cubicBezTo>
                        <a:pt x="5091" y="79"/>
                        <a:pt x="5059" y="0"/>
                        <a:pt x="5009" y="18"/>
                      </a:cubicBezTo>
                      <a:close/>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0" name="Freeform 169">
                  <a:extLst>
                    <a:ext uri="{FF2B5EF4-FFF2-40B4-BE49-F238E27FC236}">
                      <a16:creationId xmlns:a16="http://schemas.microsoft.com/office/drawing/2014/main" xmlns="" id="{210C3241-2CD0-4872-9EA8-19BD45118E85}"/>
                    </a:ext>
                  </a:extLst>
                </p:cNvPr>
                <p:cNvSpPr>
                  <a:spLocks/>
                </p:cNvSpPr>
                <p:nvPr/>
              </p:nvSpPr>
              <p:spPr bwMode="auto">
                <a:xfrm>
                  <a:off x="2505" y="2089"/>
                  <a:ext cx="386" cy="1214"/>
                </a:xfrm>
                <a:custGeom>
                  <a:avLst/>
                  <a:gdLst>
                    <a:gd name="T0" fmla="*/ 2247 w 2979"/>
                    <a:gd name="T1" fmla="*/ 4780 h 9378"/>
                    <a:gd name="T2" fmla="*/ 2753 w 2979"/>
                    <a:gd name="T3" fmla="*/ 39 h 9378"/>
                    <a:gd name="T4" fmla="*/ 2685 w 2979"/>
                    <a:gd name="T5" fmla="*/ 48 h 9378"/>
                    <a:gd name="T6" fmla="*/ 1455 w 2979"/>
                    <a:gd name="T7" fmla="*/ 5487 h 9378"/>
                    <a:gd name="T8" fmla="*/ 1128 w 2979"/>
                    <a:gd name="T9" fmla="*/ 9361 h 9378"/>
                    <a:gd name="T10" fmla="*/ 1165 w 2979"/>
                    <a:gd name="T11" fmla="*/ 9333 h 9378"/>
                    <a:gd name="T12" fmla="*/ 1056 w 2979"/>
                    <a:gd name="T13" fmla="*/ 6986 h 9378"/>
                    <a:gd name="T14" fmla="*/ 2247 w 2979"/>
                    <a:gd name="T15" fmla="*/ 4780 h 9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79" h="9378">
                      <a:moveTo>
                        <a:pt x="2247" y="4780"/>
                      </a:moveTo>
                      <a:cubicBezTo>
                        <a:pt x="2929" y="3262"/>
                        <a:pt x="2979" y="1661"/>
                        <a:pt x="2753" y="39"/>
                      </a:cubicBezTo>
                      <a:cubicBezTo>
                        <a:pt x="2748" y="0"/>
                        <a:pt x="2684" y="10"/>
                        <a:pt x="2685" y="48"/>
                      </a:cubicBezTo>
                      <a:cubicBezTo>
                        <a:pt x="2726" y="1953"/>
                        <a:pt x="2387" y="3816"/>
                        <a:pt x="1455" y="5487"/>
                      </a:cubicBezTo>
                      <a:cubicBezTo>
                        <a:pt x="868" y="6539"/>
                        <a:pt x="0" y="8351"/>
                        <a:pt x="1128" y="9361"/>
                      </a:cubicBezTo>
                      <a:cubicBezTo>
                        <a:pt x="1147" y="9378"/>
                        <a:pt x="1179" y="9357"/>
                        <a:pt x="1165" y="9333"/>
                      </a:cubicBezTo>
                      <a:cubicBezTo>
                        <a:pt x="721" y="8596"/>
                        <a:pt x="701" y="7759"/>
                        <a:pt x="1056" y="6986"/>
                      </a:cubicBezTo>
                      <a:cubicBezTo>
                        <a:pt x="1405" y="6225"/>
                        <a:pt x="1904" y="5544"/>
                        <a:pt x="2247" y="4780"/>
                      </a:cubicBezTo>
                      <a:close/>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1" name="Freeform 170">
                  <a:extLst>
                    <a:ext uri="{FF2B5EF4-FFF2-40B4-BE49-F238E27FC236}">
                      <a16:creationId xmlns:a16="http://schemas.microsoft.com/office/drawing/2014/main" xmlns="" id="{689662E4-8A0F-4ADB-806F-36B2B045901B}"/>
                    </a:ext>
                  </a:extLst>
                </p:cNvPr>
                <p:cNvSpPr>
                  <a:spLocks/>
                </p:cNvSpPr>
                <p:nvPr/>
              </p:nvSpPr>
              <p:spPr bwMode="auto">
                <a:xfrm>
                  <a:off x="3231" y="494"/>
                  <a:ext cx="170" cy="152"/>
                </a:xfrm>
                <a:custGeom>
                  <a:avLst/>
                  <a:gdLst>
                    <a:gd name="T0" fmla="*/ 1307 w 1315"/>
                    <a:gd name="T1" fmla="*/ 369 h 1175"/>
                    <a:gd name="T2" fmla="*/ 554 w 1315"/>
                    <a:gd name="T3" fmla="*/ 330 h 1175"/>
                    <a:gd name="T4" fmla="*/ 23 w 1315"/>
                    <a:gd name="T5" fmla="*/ 1084 h 1175"/>
                    <a:gd name="T6" fmla="*/ 154 w 1315"/>
                    <a:gd name="T7" fmla="*/ 1102 h 1175"/>
                    <a:gd name="T8" fmla="*/ 595 w 1315"/>
                    <a:gd name="T9" fmla="*/ 625 h 1175"/>
                    <a:gd name="T10" fmla="*/ 1247 w 1315"/>
                    <a:gd name="T11" fmla="*/ 429 h 1175"/>
                    <a:gd name="T12" fmla="*/ 1307 w 1315"/>
                    <a:gd name="T13" fmla="*/ 369 h 1175"/>
                  </a:gdLst>
                  <a:ahLst/>
                  <a:cxnLst>
                    <a:cxn ang="0">
                      <a:pos x="T0" y="T1"/>
                    </a:cxn>
                    <a:cxn ang="0">
                      <a:pos x="T2" y="T3"/>
                    </a:cxn>
                    <a:cxn ang="0">
                      <a:pos x="T4" y="T5"/>
                    </a:cxn>
                    <a:cxn ang="0">
                      <a:pos x="T6" y="T7"/>
                    </a:cxn>
                    <a:cxn ang="0">
                      <a:pos x="T8" y="T9"/>
                    </a:cxn>
                    <a:cxn ang="0">
                      <a:pos x="T10" y="T11"/>
                    </a:cxn>
                    <a:cxn ang="0">
                      <a:pos x="T12" y="T13"/>
                    </a:cxn>
                  </a:cxnLst>
                  <a:rect l="0" t="0" r="r" b="b"/>
                  <a:pathLst>
                    <a:path w="1315" h="1175">
                      <a:moveTo>
                        <a:pt x="1307" y="369"/>
                      </a:moveTo>
                      <a:cubicBezTo>
                        <a:pt x="1219" y="0"/>
                        <a:pt x="762" y="217"/>
                        <a:pt x="554" y="330"/>
                      </a:cubicBezTo>
                      <a:cubicBezTo>
                        <a:pt x="250" y="496"/>
                        <a:pt x="0" y="716"/>
                        <a:pt x="23" y="1084"/>
                      </a:cubicBezTo>
                      <a:cubicBezTo>
                        <a:pt x="28" y="1161"/>
                        <a:pt x="129" y="1175"/>
                        <a:pt x="154" y="1102"/>
                      </a:cubicBezTo>
                      <a:cubicBezTo>
                        <a:pt x="226" y="897"/>
                        <a:pt x="414" y="732"/>
                        <a:pt x="595" y="625"/>
                      </a:cubicBezTo>
                      <a:cubicBezTo>
                        <a:pt x="774" y="520"/>
                        <a:pt x="1040" y="355"/>
                        <a:pt x="1247" y="429"/>
                      </a:cubicBezTo>
                      <a:cubicBezTo>
                        <a:pt x="1284" y="442"/>
                        <a:pt x="1315" y="402"/>
                        <a:pt x="1307" y="369"/>
                      </a:cubicBezTo>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2" name="Freeform 171">
                  <a:extLst>
                    <a:ext uri="{FF2B5EF4-FFF2-40B4-BE49-F238E27FC236}">
                      <a16:creationId xmlns:a16="http://schemas.microsoft.com/office/drawing/2014/main" xmlns="" id="{ABC05FBC-3DE4-4EFE-BA8F-8944E81004DF}"/>
                    </a:ext>
                  </a:extLst>
                </p:cNvPr>
                <p:cNvSpPr>
                  <a:spLocks/>
                </p:cNvSpPr>
                <p:nvPr/>
              </p:nvSpPr>
              <p:spPr bwMode="auto">
                <a:xfrm>
                  <a:off x="3438" y="598"/>
                  <a:ext cx="1428" cy="1193"/>
                </a:xfrm>
                <a:custGeom>
                  <a:avLst/>
                  <a:gdLst>
                    <a:gd name="T0" fmla="*/ 10392 w 11026"/>
                    <a:gd name="T1" fmla="*/ 5064 h 9214"/>
                    <a:gd name="T2" fmla="*/ 8083 w 11026"/>
                    <a:gd name="T3" fmla="*/ 1900 h 9214"/>
                    <a:gd name="T4" fmla="*/ 4165 w 11026"/>
                    <a:gd name="T5" fmla="*/ 356 h 9214"/>
                    <a:gd name="T6" fmla="*/ 49 w 11026"/>
                    <a:gd name="T7" fmla="*/ 873 h 9214"/>
                    <a:gd name="T8" fmla="*/ 110 w 11026"/>
                    <a:gd name="T9" fmla="*/ 978 h 9214"/>
                    <a:gd name="T10" fmla="*/ 4117 w 11026"/>
                    <a:gd name="T11" fmla="*/ 707 h 9214"/>
                    <a:gd name="T12" fmla="*/ 5135 w 11026"/>
                    <a:gd name="T13" fmla="*/ 899 h 9214"/>
                    <a:gd name="T14" fmla="*/ 5026 w 11026"/>
                    <a:gd name="T15" fmla="*/ 943 h 9214"/>
                    <a:gd name="T16" fmla="*/ 4708 w 11026"/>
                    <a:gd name="T17" fmla="*/ 1704 h 9214"/>
                    <a:gd name="T18" fmla="*/ 5461 w 11026"/>
                    <a:gd name="T19" fmla="*/ 2257 h 9214"/>
                    <a:gd name="T20" fmla="*/ 6886 w 11026"/>
                    <a:gd name="T21" fmla="*/ 1710 h 9214"/>
                    <a:gd name="T22" fmla="*/ 6734 w 11026"/>
                    <a:gd name="T23" fmla="*/ 1445 h 9214"/>
                    <a:gd name="T24" fmla="*/ 7723 w 11026"/>
                    <a:gd name="T25" fmla="*/ 2012 h 9214"/>
                    <a:gd name="T26" fmla="*/ 10017 w 11026"/>
                    <a:gd name="T27" fmla="*/ 5030 h 9214"/>
                    <a:gd name="T28" fmla="*/ 10206 w 11026"/>
                    <a:gd name="T29" fmla="*/ 9008 h 9214"/>
                    <a:gd name="T30" fmla="*/ 10370 w 11026"/>
                    <a:gd name="T31" fmla="*/ 9104 h 9214"/>
                    <a:gd name="T32" fmla="*/ 10392 w 11026"/>
                    <a:gd name="T33" fmla="*/ 5064 h 9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26" h="9214">
                      <a:moveTo>
                        <a:pt x="10392" y="5064"/>
                      </a:moveTo>
                      <a:cubicBezTo>
                        <a:pt x="9964" y="3800"/>
                        <a:pt x="9156" y="2709"/>
                        <a:pt x="8083" y="1900"/>
                      </a:cubicBezTo>
                      <a:cubicBezTo>
                        <a:pt x="6932" y="1033"/>
                        <a:pt x="5579" y="538"/>
                        <a:pt x="4165" y="356"/>
                      </a:cubicBezTo>
                      <a:cubicBezTo>
                        <a:pt x="2883" y="192"/>
                        <a:pt x="1129" y="0"/>
                        <a:pt x="49" y="873"/>
                      </a:cubicBezTo>
                      <a:cubicBezTo>
                        <a:pt x="0" y="913"/>
                        <a:pt x="53" y="996"/>
                        <a:pt x="110" y="978"/>
                      </a:cubicBezTo>
                      <a:cubicBezTo>
                        <a:pt x="1445" y="550"/>
                        <a:pt x="2733" y="508"/>
                        <a:pt x="4117" y="707"/>
                      </a:cubicBezTo>
                      <a:cubicBezTo>
                        <a:pt x="4458" y="756"/>
                        <a:pt x="4799" y="819"/>
                        <a:pt x="5135" y="899"/>
                      </a:cubicBezTo>
                      <a:cubicBezTo>
                        <a:pt x="5098" y="911"/>
                        <a:pt x="5062" y="925"/>
                        <a:pt x="5026" y="943"/>
                      </a:cubicBezTo>
                      <a:cubicBezTo>
                        <a:pt x="4744" y="1081"/>
                        <a:pt x="4583" y="1404"/>
                        <a:pt x="4708" y="1704"/>
                      </a:cubicBezTo>
                      <a:cubicBezTo>
                        <a:pt x="4835" y="2006"/>
                        <a:pt x="5176" y="2145"/>
                        <a:pt x="5461" y="2257"/>
                      </a:cubicBezTo>
                      <a:cubicBezTo>
                        <a:pt x="5934" y="2443"/>
                        <a:pt x="7230" y="2628"/>
                        <a:pt x="6886" y="1710"/>
                      </a:cubicBezTo>
                      <a:cubicBezTo>
                        <a:pt x="6851" y="1618"/>
                        <a:pt x="6799" y="1528"/>
                        <a:pt x="6734" y="1445"/>
                      </a:cubicBezTo>
                      <a:cubicBezTo>
                        <a:pt x="7078" y="1605"/>
                        <a:pt x="7410" y="1792"/>
                        <a:pt x="7723" y="2012"/>
                      </a:cubicBezTo>
                      <a:cubicBezTo>
                        <a:pt x="8774" y="2750"/>
                        <a:pt x="9557" y="3838"/>
                        <a:pt x="10017" y="5030"/>
                      </a:cubicBezTo>
                      <a:cubicBezTo>
                        <a:pt x="10478" y="6227"/>
                        <a:pt x="10745" y="7795"/>
                        <a:pt x="10206" y="9008"/>
                      </a:cubicBezTo>
                      <a:cubicBezTo>
                        <a:pt x="10158" y="9117"/>
                        <a:pt x="10313" y="9214"/>
                        <a:pt x="10370" y="9104"/>
                      </a:cubicBezTo>
                      <a:cubicBezTo>
                        <a:pt x="11026" y="7827"/>
                        <a:pt x="10840" y="6387"/>
                        <a:pt x="10392" y="5064"/>
                      </a:cubicBezTo>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3" name="Freeform 172">
                  <a:extLst>
                    <a:ext uri="{FF2B5EF4-FFF2-40B4-BE49-F238E27FC236}">
                      <a16:creationId xmlns:a16="http://schemas.microsoft.com/office/drawing/2014/main" xmlns="" id="{B91D1926-CDF3-43BB-AB99-602B32F0056B}"/>
                    </a:ext>
                  </a:extLst>
                </p:cNvPr>
                <p:cNvSpPr>
                  <a:spLocks/>
                </p:cNvSpPr>
                <p:nvPr/>
              </p:nvSpPr>
              <p:spPr bwMode="auto">
                <a:xfrm>
                  <a:off x="3960" y="751"/>
                  <a:ext cx="64" cy="57"/>
                </a:xfrm>
                <a:custGeom>
                  <a:avLst/>
                  <a:gdLst>
                    <a:gd name="T0" fmla="*/ 324 w 495"/>
                    <a:gd name="T1" fmla="*/ 16 h 443"/>
                    <a:gd name="T2" fmla="*/ 133 w 495"/>
                    <a:gd name="T3" fmla="*/ 38 h 443"/>
                    <a:gd name="T4" fmla="*/ 27 w 495"/>
                    <a:gd name="T5" fmla="*/ 284 h 443"/>
                    <a:gd name="T6" fmla="*/ 231 w 495"/>
                    <a:gd name="T7" fmla="*/ 442 h 443"/>
                    <a:gd name="T8" fmla="*/ 345 w 495"/>
                    <a:gd name="T9" fmla="*/ 411 h 443"/>
                    <a:gd name="T10" fmla="*/ 349 w 495"/>
                    <a:gd name="T11" fmla="*/ 410 h 443"/>
                    <a:gd name="T12" fmla="*/ 349 w 495"/>
                    <a:gd name="T13" fmla="*/ 410 h 443"/>
                    <a:gd name="T14" fmla="*/ 350 w 495"/>
                    <a:gd name="T15" fmla="*/ 410 h 443"/>
                    <a:gd name="T16" fmla="*/ 350 w 495"/>
                    <a:gd name="T17" fmla="*/ 410 h 443"/>
                    <a:gd name="T18" fmla="*/ 350 w 495"/>
                    <a:gd name="T19" fmla="*/ 410 h 443"/>
                    <a:gd name="T20" fmla="*/ 356 w 495"/>
                    <a:gd name="T21" fmla="*/ 408 h 443"/>
                    <a:gd name="T22" fmla="*/ 463 w 495"/>
                    <a:gd name="T23" fmla="*/ 326 h 443"/>
                    <a:gd name="T24" fmla="*/ 490 w 495"/>
                    <a:gd name="T25" fmla="*/ 224 h 443"/>
                    <a:gd name="T26" fmla="*/ 324 w 495"/>
                    <a:gd name="T27" fmla="*/ 1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5" h="443">
                      <a:moveTo>
                        <a:pt x="324" y="16"/>
                      </a:moveTo>
                      <a:cubicBezTo>
                        <a:pt x="261" y="0"/>
                        <a:pt x="189" y="5"/>
                        <a:pt x="133" y="38"/>
                      </a:cubicBezTo>
                      <a:cubicBezTo>
                        <a:pt x="50" y="87"/>
                        <a:pt x="0" y="189"/>
                        <a:pt x="27" y="284"/>
                      </a:cubicBezTo>
                      <a:cubicBezTo>
                        <a:pt x="53" y="375"/>
                        <a:pt x="137" y="439"/>
                        <a:pt x="231" y="442"/>
                      </a:cubicBezTo>
                      <a:cubicBezTo>
                        <a:pt x="270" y="443"/>
                        <a:pt x="311" y="432"/>
                        <a:pt x="345" y="411"/>
                      </a:cubicBezTo>
                      <a:lnTo>
                        <a:pt x="349" y="410"/>
                      </a:lnTo>
                      <a:lnTo>
                        <a:pt x="349" y="410"/>
                      </a:lnTo>
                      <a:lnTo>
                        <a:pt x="350" y="410"/>
                      </a:lnTo>
                      <a:lnTo>
                        <a:pt x="350" y="410"/>
                      </a:lnTo>
                      <a:lnTo>
                        <a:pt x="350" y="410"/>
                      </a:lnTo>
                      <a:cubicBezTo>
                        <a:pt x="352" y="409"/>
                        <a:pt x="354" y="409"/>
                        <a:pt x="356" y="408"/>
                      </a:cubicBezTo>
                      <a:cubicBezTo>
                        <a:pt x="401" y="396"/>
                        <a:pt x="439" y="366"/>
                        <a:pt x="463" y="326"/>
                      </a:cubicBezTo>
                      <a:cubicBezTo>
                        <a:pt x="482" y="295"/>
                        <a:pt x="489" y="259"/>
                        <a:pt x="490" y="224"/>
                      </a:cubicBezTo>
                      <a:cubicBezTo>
                        <a:pt x="495" y="124"/>
                        <a:pt x="418" y="39"/>
                        <a:pt x="324" y="16"/>
                      </a:cubicBezTo>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4" name="Freeform 173">
                  <a:extLst>
                    <a:ext uri="{FF2B5EF4-FFF2-40B4-BE49-F238E27FC236}">
                      <a16:creationId xmlns:a16="http://schemas.microsoft.com/office/drawing/2014/main" xmlns="" id="{53396F84-2FE8-42B6-A558-174A4804203D}"/>
                    </a:ext>
                  </a:extLst>
                </p:cNvPr>
                <p:cNvSpPr>
                  <a:spLocks/>
                </p:cNvSpPr>
                <p:nvPr/>
              </p:nvSpPr>
              <p:spPr bwMode="auto">
                <a:xfrm>
                  <a:off x="4005" y="804"/>
                  <a:ext cx="1" cy="0"/>
                </a:xfrm>
                <a:custGeom>
                  <a:avLst/>
                  <a:gdLst>
                    <a:gd name="T0" fmla="*/ 7 w 7"/>
                    <a:gd name="T1" fmla="*/ 0 h 2"/>
                    <a:gd name="T2" fmla="*/ 4 w 7"/>
                    <a:gd name="T3" fmla="*/ 1 h 2"/>
                    <a:gd name="T4" fmla="*/ 0 w 7"/>
                    <a:gd name="T5" fmla="*/ 2 h 2"/>
                    <a:gd name="T6" fmla="*/ 7 w 7"/>
                    <a:gd name="T7" fmla="*/ 0 h 2"/>
                  </a:gdLst>
                  <a:ahLst/>
                  <a:cxnLst>
                    <a:cxn ang="0">
                      <a:pos x="T0" y="T1"/>
                    </a:cxn>
                    <a:cxn ang="0">
                      <a:pos x="T2" y="T3"/>
                    </a:cxn>
                    <a:cxn ang="0">
                      <a:pos x="T4" y="T5"/>
                    </a:cxn>
                    <a:cxn ang="0">
                      <a:pos x="T6" y="T7"/>
                    </a:cxn>
                  </a:cxnLst>
                  <a:rect l="0" t="0" r="r" b="b"/>
                  <a:pathLst>
                    <a:path w="7" h="2">
                      <a:moveTo>
                        <a:pt x="7" y="0"/>
                      </a:moveTo>
                      <a:lnTo>
                        <a:pt x="4" y="1"/>
                      </a:lnTo>
                      <a:lnTo>
                        <a:pt x="0" y="2"/>
                      </a:lnTo>
                      <a:cubicBezTo>
                        <a:pt x="2" y="1"/>
                        <a:pt x="4" y="1"/>
                        <a:pt x="7" y="0"/>
                      </a:cubicBezTo>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5" name="Rectangle 174">
                  <a:extLst>
                    <a:ext uri="{FF2B5EF4-FFF2-40B4-BE49-F238E27FC236}">
                      <a16:creationId xmlns:a16="http://schemas.microsoft.com/office/drawing/2014/main" xmlns="" id="{42068158-3CE5-41BA-8552-B8F67A64766D}"/>
                    </a:ext>
                  </a:extLst>
                </p:cNvPr>
                <p:cNvSpPr>
                  <a:spLocks noChangeArrowheads="1"/>
                </p:cNvSpPr>
                <p:nvPr/>
              </p:nvSpPr>
              <p:spPr bwMode="auto">
                <a:xfrm>
                  <a:off x="4006" y="804"/>
                  <a:ext cx="1" cy="1"/>
                </a:xfrm>
                <a:prstGeom prst="rect">
                  <a:avLst/>
                </a:prstGeom>
                <a:solidFill>
                  <a:srgbClr val="DBA3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6" name="Freeform 175">
                  <a:extLst>
                    <a:ext uri="{FF2B5EF4-FFF2-40B4-BE49-F238E27FC236}">
                      <a16:creationId xmlns:a16="http://schemas.microsoft.com/office/drawing/2014/main" xmlns="" id="{C771CF81-9984-4A49-B72B-20DD7B8F94C6}"/>
                    </a:ext>
                  </a:extLst>
                </p:cNvPr>
                <p:cNvSpPr>
                  <a:spLocks/>
                </p:cNvSpPr>
                <p:nvPr/>
              </p:nvSpPr>
              <p:spPr bwMode="auto">
                <a:xfrm>
                  <a:off x="3001" y="994"/>
                  <a:ext cx="57" cy="57"/>
                </a:xfrm>
                <a:custGeom>
                  <a:avLst/>
                  <a:gdLst>
                    <a:gd name="T0" fmla="*/ 419 w 439"/>
                    <a:gd name="T1" fmla="*/ 134 h 439"/>
                    <a:gd name="T2" fmla="*/ 374 w 439"/>
                    <a:gd name="T3" fmla="*/ 64 h 439"/>
                    <a:gd name="T4" fmla="*/ 330 w 439"/>
                    <a:gd name="T5" fmla="*/ 31 h 439"/>
                    <a:gd name="T6" fmla="*/ 249 w 439"/>
                    <a:gd name="T7" fmla="*/ 5 h 439"/>
                    <a:gd name="T8" fmla="*/ 192 w 439"/>
                    <a:gd name="T9" fmla="*/ 5 h 439"/>
                    <a:gd name="T10" fmla="*/ 111 w 439"/>
                    <a:gd name="T11" fmla="*/ 31 h 439"/>
                    <a:gd name="T12" fmla="*/ 67 w 439"/>
                    <a:gd name="T13" fmla="*/ 64 h 439"/>
                    <a:gd name="T14" fmla="*/ 11 w 439"/>
                    <a:gd name="T15" fmla="*/ 160 h 439"/>
                    <a:gd name="T16" fmla="*/ 11 w 439"/>
                    <a:gd name="T17" fmla="*/ 162 h 439"/>
                    <a:gd name="T18" fmla="*/ 11 w 439"/>
                    <a:gd name="T19" fmla="*/ 278 h 439"/>
                    <a:gd name="T20" fmla="*/ 33 w 439"/>
                    <a:gd name="T21" fmla="*/ 329 h 439"/>
                    <a:gd name="T22" fmla="*/ 111 w 439"/>
                    <a:gd name="T23" fmla="*/ 407 h 439"/>
                    <a:gd name="T24" fmla="*/ 191 w 439"/>
                    <a:gd name="T25" fmla="*/ 433 h 439"/>
                    <a:gd name="T26" fmla="*/ 278 w 439"/>
                    <a:gd name="T27" fmla="*/ 429 h 439"/>
                    <a:gd name="T28" fmla="*/ 352 w 439"/>
                    <a:gd name="T29" fmla="*/ 390 h 439"/>
                    <a:gd name="T30" fmla="*/ 408 w 439"/>
                    <a:gd name="T31" fmla="*/ 329 h 439"/>
                    <a:gd name="T32" fmla="*/ 437 w 439"/>
                    <a:gd name="T33" fmla="*/ 220 h 439"/>
                    <a:gd name="T34" fmla="*/ 437 w 439"/>
                    <a:gd name="T35" fmla="*/ 218 h 439"/>
                    <a:gd name="T36" fmla="*/ 419 w 439"/>
                    <a:gd name="T37" fmla="*/ 134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9" h="439">
                      <a:moveTo>
                        <a:pt x="419" y="134"/>
                      </a:moveTo>
                      <a:cubicBezTo>
                        <a:pt x="410" y="107"/>
                        <a:pt x="395" y="84"/>
                        <a:pt x="374" y="64"/>
                      </a:cubicBezTo>
                      <a:lnTo>
                        <a:pt x="330" y="31"/>
                      </a:lnTo>
                      <a:cubicBezTo>
                        <a:pt x="305" y="15"/>
                        <a:pt x="278" y="6"/>
                        <a:pt x="249" y="5"/>
                      </a:cubicBezTo>
                      <a:cubicBezTo>
                        <a:pt x="230" y="0"/>
                        <a:pt x="211" y="0"/>
                        <a:pt x="192" y="5"/>
                      </a:cubicBezTo>
                      <a:cubicBezTo>
                        <a:pt x="163" y="6"/>
                        <a:pt x="136" y="15"/>
                        <a:pt x="111" y="31"/>
                      </a:cubicBezTo>
                      <a:lnTo>
                        <a:pt x="67" y="64"/>
                      </a:lnTo>
                      <a:cubicBezTo>
                        <a:pt x="40" y="92"/>
                        <a:pt x="21" y="124"/>
                        <a:pt x="11" y="160"/>
                      </a:cubicBezTo>
                      <a:lnTo>
                        <a:pt x="11" y="162"/>
                      </a:lnTo>
                      <a:cubicBezTo>
                        <a:pt x="0" y="201"/>
                        <a:pt x="0" y="239"/>
                        <a:pt x="11" y="278"/>
                      </a:cubicBezTo>
                      <a:cubicBezTo>
                        <a:pt x="18" y="295"/>
                        <a:pt x="25" y="312"/>
                        <a:pt x="33" y="329"/>
                      </a:cubicBezTo>
                      <a:cubicBezTo>
                        <a:pt x="52" y="362"/>
                        <a:pt x="78" y="388"/>
                        <a:pt x="111" y="407"/>
                      </a:cubicBezTo>
                      <a:cubicBezTo>
                        <a:pt x="135" y="423"/>
                        <a:pt x="162" y="432"/>
                        <a:pt x="191" y="433"/>
                      </a:cubicBezTo>
                      <a:cubicBezTo>
                        <a:pt x="220" y="439"/>
                        <a:pt x="249" y="438"/>
                        <a:pt x="278" y="429"/>
                      </a:cubicBezTo>
                      <a:cubicBezTo>
                        <a:pt x="306" y="422"/>
                        <a:pt x="331" y="409"/>
                        <a:pt x="352" y="390"/>
                      </a:cubicBezTo>
                      <a:cubicBezTo>
                        <a:pt x="375" y="375"/>
                        <a:pt x="394" y="355"/>
                        <a:pt x="408" y="329"/>
                      </a:cubicBezTo>
                      <a:cubicBezTo>
                        <a:pt x="427" y="296"/>
                        <a:pt x="437" y="259"/>
                        <a:pt x="437" y="220"/>
                      </a:cubicBezTo>
                      <a:lnTo>
                        <a:pt x="437" y="218"/>
                      </a:lnTo>
                      <a:cubicBezTo>
                        <a:pt x="439" y="188"/>
                        <a:pt x="432" y="160"/>
                        <a:pt x="419" y="134"/>
                      </a:cubicBezTo>
                      <a:close/>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7" name="Freeform 176">
                  <a:extLst>
                    <a:ext uri="{FF2B5EF4-FFF2-40B4-BE49-F238E27FC236}">
                      <a16:creationId xmlns:a16="http://schemas.microsoft.com/office/drawing/2014/main" xmlns="" id="{B2B23445-BC2E-43EB-B361-01DE7B9EAB93}"/>
                    </a:ext>
                  </a:extLst>
                </p:cNvPr>
                <p:cNvSpPr>
                  <a:spLocks/>
                </p:cNvSpPr>
                <p:nvPr/>
              </p:nvSpPr>
              <p:spPr bwMode="auto">
                <a:xfrm>
                  <a:off x="3352" y="2555"/>
                  <a:ext cx="1634" cy="1055"/>
                </a:xfrm>
                <a:custGeom>
                  <a:avLst/>
                  <a:gdLst>
                    <a:gd name="T0" fmla="*/ 12377 w 12617"/>
                    <a:gd name="T1" fmla="*/ 651 h 8142"/>
                    <a:gd name="T2" fmla="*/ 9379 w 12617"/>
                    <a:gd name="T3" fmla="*/ 342 h 8142"/>
                    <a:gd name="T4" fmla="*/ 6802 w 12617"/>
                    <a:gd name="T5" fmla="*/ 262 h 8142"/>
                    <a:gd name="T6" fmla="*/ 6006 w 12617"/>
                    <a:gd name="T7" fmla="*/ 373 h 8142"/>
                    <a:gd name="T8" fmla="*/ 5542 w 12617"/>
                    <a:gd name="T9" fmla="*/ 1015 h 8142"/>
                    <a:gd name="T10" fmla="*/ 5255 w 12617"/>
                    <a:gd name="T11" fmla="*/ 1437 h 8142"/>
                    <a:gd name="T12" fmla="*/ 4564 w 12617"/>
                    <a:gd name="T13" fmla="*/ 1237 h 8142"/>
                    <a:gd name="T14" fmla="*/ 4051 w 12617"/>
                    <a:gd name="T15" fmla="*/ 830 h 8142"/>
                    <a:gd name="T16" fmla="*/ 3798 w 12617"/>
                    <a:gd name="T17" fmla="*/ 629 h 8142"/>
                    <a:gd name="T18" fmla="*/ 2923 w 12617"/>
                    <a:gd name="T19" fmla="*/ 787 h 8142"/>
                    <a:gd name="T20" fmla="*/ 2133 w 12617"/>
                    <a:gd name="T21" fmla="*/ 1418 h 8142"/>
                    <a:gd name="T22" fmla="*/ 1405 w 12617"/>
                    <a:gd name="T23" fmla="*/ 2523 h 8142"/>
                    <a:gd name="T24" fmla="*/ 69 w 12617"/>
                    <a:gd name="T25" fmla="*/ 5142 h 8142"/>
                    <a:gd name="T26" fmla="*/ 184 w 12617"/>
                    <a:gd name="T27" fmla="*/ 5424 h 8142"/>
                    <a:gd name="T28" fmla="*/ 1641 w 12617"/>
                    <a:gd name="T29" fmla="*/ 6521 h 8142"/>
                    <a:gd name="T30" fmla="*/ 1696 w 12617"/>
                    <a:gd name="T31" fmla="*/ 6560 h 8142"/>
                    <a:gd name="T32" fmla="*/ 1317 w 12617"/>
                    <a:gd name="T33" fmla="*/ 7433 h 8142"/>
                    <a:gd name="T34" fmla="*/ 1408 w 12617"/>
                    <a:gd name="T35" fmla="*/ 7654 h 8142"/>
                    <a:gd name="T36" fmla="*/ 8740 w 12617"/>
                    <a:gd name="T37" fmla="*/ 7729 h 8142"/>
                    <a:gd name="T38" fmla="*/ 8905 w 12617"/>
                    <a:gd name="T39" fmla="*/ 7512 h 8142"/>
                    <a:gd name="T40" fmla="*/ 8415 w 12617"/>
                    <a:gd name="T41" fmla="*/ 5149 h 8142"/>
                    <a:gd name="T42" fmla="*/ 7956 w 12617"/>
                    <a:gd name="T43" fmla="*/ 4153 h 8142"/>
                    <a:gd name="T44" fmla="*/ 7810 w 12617"/>
                    <a:gd name="T45" fmla="*/ 3358 h 8142"/>
                    <a:gd name="T46" fmla="*/ 7852 w 12617"/>
                    <a:gd name="T47" fmla="*/ 2830 h 8142"/>
                    <a:gd name="T48" fmla="*/ 12186 w 12617"/>
                    <a:gd name="T49" fmla="*/ 2701 h 8142"/>
                    <a:gd name="T50" fmla="*/ 12375 w 12617"/>
                    <a:gd name="T51" fmla="*/ 2599 h 8142"/>
                    <a:gd name="T52" fmla="*/ 12457 w 12617"/>
                    <a:gd name="T53" fmla="*/ 2432 h 8142"/>
                    <a:gd name="T54" fmla="*/ 12579 w 12617"/>
                    <a:gd name="T55" fmla="*/ 917 h 8142"/>
                    <a:gd name="T56" fmla="*/ 12377 w 12617"/>
                    <a:gd name="T57" fmla="*/ 651 h 8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617" h="8142">
                      <a:moveTo>
                        <a:pt x="12377" y="651"/>
                      </a:moveTo>
                      <a:cubicBezTo>
                        <a:pt x="11353" y="634"/>
                        <a:pt x="10389" y="512"/>
                        <a:pt x="9379" y="342"/>
                      </a:cubicBezTo>
                      <a:cubicBezTo>
                        <a:pt x="8567" y="205"/>
                        <a:pt x="7610" y="0"/>
                        <a:pt x="6802" y="262"/>
                      </a:cubicBezTo>
                      <a:cubicBezTo>
                        <a:pt x="6531" y="235"/>
                        <a:pt x="6247" y="231"/>
                        <a:pt x="6006" y="373"/>
                      </a:cubicBezTo>
                      <a:cubicBezTo>
                        <a:pt x="5760" y="519"/>
                        <a:pt x="5660" y="767"/>
                        <a:pt x="5542" y="1015"/>
                      </a:cubicBezTo>
                      <a:cubicBezTo>
                        <a:pt x="5474" y="1157"/>
                        <a:pt x="5394" y="1350"/>
                        <a:pt x="5255" y="1437"/>
                      </a:cubicBezTo>
                      <a:cubicBezTo>
                        <a:pt x="5046" y="1569"/>
                        <a:pt x="4747" y="1348"/>
                        <a:pt x="4564" y="1237"/>
                      </a:cubicBezTo>
                      <a:cubicBezTo>
                        <a:pt x="4375" y="1122"/>
                        <a:pt x="4206" y="987"/>
                        <a:pt x="4051" y="830"/>
                      </a:cubicBezTo>
                      <a:cubicBezTo>
                        <a:pt x="3972" y="751"/>
                        <a:pt x="3907" y="666"/>
                        <a:pt x="3798" y="629"/>
                      </a:cubicBezTo>
                      <a:cubicBezTo>
                        <a:pt x="3531" y="538"/>
                        <a:pt x="3164" y="675"/>
                        <a:pt x="2923" y="787"/>
                      </a:cubicBezTo>
                      <a:cubicBezTo>
                        <a:pt x="2585" y="815"/>
                        <a:pt x="2333" y="1175"/>
                        <a:pt x="2133" y="1418"/>
                      </a:cubicBezTo>
                      <a:cubicBezTo>
                        <a:pt x="1851" y="1759"/>
                        <a:pt x="1618" y="2136"/>
                        <a:pt x="1405" y="2523"/>
                      </a:cubicBezTo>
                      <a:cubicBezTo>
                        <a:pt x="933" y="3383"/>
                        <a:pt x="576" y="4300"/>
                        <a:pt x="69" y="5142"/>
                      </a:cubicBezTo>
                      <a:cubicBezTo>
                        <a:pt x="0" y="5256"/>
                        <a:pt x="71" y="5381"/>
                        <a:pt x="184" y="5424"/>
                      </a:cubicBezTo>
                      <a:cubicBezTo>
                        <a:pt x="804" y="5658"/>
                        <a:pt x="1189" y="6061"/>
                        <a:pt x="1641" y="6521"/>
                      </a:cubicBezTo>
                      <a:cubicBezTo>
                        <a:pt x="1658" y="6539"/>
                        <a:pt x="1677" y="6551"/>
                        <a:pt x="1696" y="6560"/>
                      </a:cubicBezTo>
                      <a:cubicBezTo>
                        <a:pt x="1559" y="6845"/>
                        <a:pt x="1443" y="7142"/>
                        <a:pt x="1317" y="7433"/>
                      </a:cubicBezTo>
                      <a:cubicBezTo>
                        <a:pt x="1282" y="7515"/>
                        <a:pt x="1302" y="7633"/>
                        <a:pt x="1408" y="7654"/>
                      </a:cubicBezTo>
                      <a:cubicBezTo>
                        <a:pt x="3779" y="8142"/>
                        <a:pt x="6355" y="8104"/>
                        <a:pt x="8740" y="7729"/>
                      </a:cubicBezTo>
                      <a:cubicBezTo>
                        <a:pt x="8832" y="7715"/>
                        <a:pt x="8910" y="7602"/>
                        <a:pt x="8905" y="7512"/>
                      </a:cubicBezTo>
                      <a:cubicBezTo>
                        <a:pt x="8859" y="6698"/>
                        <a:pt x="8711" y="5911"/>
                        <a:pt x="8415" y="5149"/>
                      </a:cubicBezTo>
                      <a:cubicBezTo>
                        <a:pt x="8282" y="4806"/>
                        <a:pt x="8119" y="4481"/>
                        <a:pt x="7956" y="4153"/>
                      </a:cubicBezTo>
                      <a:cubicBezTo>
                        <a:pt x="7816" y="3872"/>
                        <a:pt x="7784" y="3666"/>
                        <a:pt x="7810" y="3358"/>
                      </a:cubicBezTo>
                      <a:cubicBezTo>
                        <a:pt x="7825" y="3182"/>
                        <a:pt x="7838" y="3006"/>
                        <a:pt x="7852" y="2830"/>
                      </a:cubicBezTo>
                      <a:cubicBezTo>
                        <a:pt x="9292" y="2692"/>
                        <a:pt x="10739" y="2650"/>
                        <a:pt x="12186" y="2701"/>
                      </a:cubicBezTo>
                      <a:cubicBezTo>
                        <a:pt x="12278" y="2704"/>
                        <a:pt x="12341" y="2660"/>
                        <a:pt x="12375" y="2599"/>
                      </a:cubicBezTo>
                      <a:cubicBezTo>
                        <a:pt x="12429" y="2571"/>
                        <a:pt x="12466" y="2516"/>
                        <a:pt x="12457" y="2432"/>
                      </a:cubicBezTo>
                      <a:cubicBezTo>
                        <a:pt x="12400" y="1914"/>
                        <a:pt x="12437" y="1419"/>
                        <a:pt x="12579" y="917"/>
                      </a:cubicBezTo>
                      <a:cubicBezTo>
                        <a:pt x="12617" y="784"/>
                        <a:pt x="12512" y="654"/>
                        <a:pt x="12377" y="651"/>
                      </a:cubicBezTo>
                    </a:path>
                  </a:pathLst>
                </a:custGeom>
                <a:solidFill>
                  <a:srgbClr val="BD98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8" name="Freeform 177">
                  <a:extLst>
                    <a:ext uri="{FF2B5EF4-FFF2-40B4-BE49-F238E27FC236}">
                      <a16:creationId xmlns:a16="http://schemas.microsoft.com/office/drawing/2014/main" xmlns="" id="{ED899FFB-E12F-4784-AF8D-72476A4BC090}"/>
                    </a:ext>
                  </a:extLst>
                </p:cNvPr>
                <p:cNvSpPr>
                  <a:spLocks noEditPoints="1"/>
                </p:cNvSpPr>
                <p:nvPr/>
              </p:nvSpPr>
              <p:spPr bwMode="auto">
                <a:xfrm>
                  <a:off x="3353" y="2848"/>
                  <a:ext cx="638" cy="725"/>
                </a:xfrm>
                <a:custGeom>
                  <a:avLst/>
                  <a:gdLst>
                    <a:gd name="T0" fmla="*/ 3202 w 4928"/>
                    <a:gd name="T1" fmla="*/ 1839 h 5594"/>
                    <a:gd name="T2" fmla="*/ 3252 w 4928"/>
                    <a:gd name="T3" fmla="*/ 1830 h 5594"/>
                    <a:gd name="T4" fmla="*/ 3577 w 4928"/>
                    <a:gd name="T5" fmla="*/ 1921 h 5594"/>
                    <a:gd name="T6" fmla="*/ 3202 w 4928"/>
                    <a:gd name="T7" fmla="*/ 1839 h 5594"/>
                    <a:gd name="T8" fmla="*/ 2873 w 4928"/>
                    <a:gd name="T9" fmla="*/ 1729 h 5594"/>
                    <a:gd name="T10" fmla="*/ 3023 w 4928"/>
                    <a:gd name="T11" fmla="*/ 1807 h 5594"/>
                    <a:gd name="T12" fmla="*/ 3030 w 4928"/>
                    <a:gd name="T13" fmla="*/ 1809 h 5594"/>
                    <a:gd name="T14" fmla="*/ 2874 w 4928"/>
                    <a:gd name="T15" fmla="*/ 1956 h 5594"/>
                    <a:gd name="T16" fmla="*/ 2833 w 4928"/>
                    <a:gd name="T17" fmla="*/ 2076 h 5594"/>
                    <a:gd name="T18" fmla="*/ 2873 w 4928"/>
                    <a:gd name="T19" fmla="*/ 1729 h 5594"/>
                    <a:gd name="T20" fmla="*/ 4865 w 4928"/>
                    <a:gd name="T21" fmla="*/ 1650 h 5594"/>
                    <a:gd name="T22" fmla="*/ 3446 w 4928"/>
                    <a:gd name="T23" fmla="*/ 1431 h 5594"/>
                    <a:gd name="T24" fmla="*/ 2539 w 4928"/>
                    <a:gd name="T25" fmla="*/ 70 h 5594"/>
                    <a:gd name="T26" fmla="*/ 2350 w 4928"/>
                    <a:gd name="T27" fmla="*/ 121 h 5594"/>
                    <a:gd name="T28" fmla="*/ 2370 w 4928"/>
                    <a:gd name="T29" fmla="*/ 261 h 5594"/>
                    <a:gd name="T30" fmla="*/ 2243 w 4928"/>
                    <a:gd name="T31" fmla="*/ 374 h 5594"/>
                    <a:gd name="T32" fmla="*/ 2359 w 4928"/>
                    <a:gd name="T33" fmla="*/ 1689 h 5594"/>
                    <a:gd name="T34" fmla="*/ 1817 w 4928"/>
                    <a:gd name="T35" fmla="*/ 2663 h 5594"/>
                    <a:gd name="T36" fmla="*/ 996 w 4928"/>
                    <a:gd name="T37" fmla="*/ 3327 h 5594"/>
                    <a:gd name="T38" fmla="*/ 124 w 4928"/>
                    <a:gd name="T39" fmla="*/ 2922 h 5594"/>
                    <a:gd name="T40" fmla="*/ 46 w 4928"/>
                    <a:gd name="T41" fmla="*/ 3057 h 5594"/>
                    <a:gd name="T42" fmla="*/ 1117 w 4928"/>
                    <a:gd name="T43" fmla="*/ 3813 h 5594"/>
                    <a:gd name="T44" fmla="*/ 1216 w 4928"/>
                    <a:gd name="T45" fmla="*/ 3829 h 5594"/>
                    <a:gd name="T46" fmla="*/ 1288 w 4928"/>
                    <a:gd name="T47" fmla="*/ 3901 h 5594"/>
                    <a:gd name="T48" fmla="*/ 1515 w 4928"/>
                    <a:gd name="T49" fmla="*/ 4099 h 5594"/>
                    <a:gd name="T50" fmla="*/ 1774 w 4928"/>
                    <a:gd name="T51" fmla="*/ 4065 h 5594"/>
                    <a:gd name="T52" fmla="*/ 2817 w 4928"/>
                    <a:gd name="T53" fmla="*/ 2125 h 5594"/>
                    <a:gd name="T54" fmla="*/ 2592 w 4928"/>
                    <a:gd name="T55" fmla="*/ 2710 h 5594"/>
                    <a:gd name="T56" fmla="*/ 2235 w 4928"/>
                    <a:gd name="T57" fmla="*/ 3462 h 5594"/>
                    <a:gd name="T58" fmla="*/ 2234 w 4928"/>
                    <a:gd name="T59" fmla="*/ 3479 h 5594"/>
                    <a:gd name="T60" fmla="*/ 1246 w 4928"/>
                    <a:gd name="T61" fmla="*/ 5285 h 5594"/>
                    <a:gd name="T62" fmla="*/ 1502 w 4928"/>
                    <a:gd name="T63" fmla="*/ 5434 h 5594"/>
                    <a:gd name="T64" fmla="*/ 2817 w 4928"/>
                    <a:gd name="T65" fmla="*/ 3232 h 5594"/>
                    <a:gd name="T66" fmla="*/ 3511 w 4928"/>
                    <a:gd name="T67" fmla="*/ 2527 h 5594"/>
                    <a:gd name="T68" fmla="*/ 4743 w 4928"/>
                    <a:gd name="T69" fmla="*/ 2178 h 5594"/>
                    <a:gd name="T70" fmla="*/ 4776 w 4928"/>
                    <a:gd name="T71" fmla="*/ 2057 h 5594"/>
                    <a:gd name="T72" fmla="*/ 4495 w 4928"/>
                    <a:gd name="T73" fmla="*/ 1926 h 5594"/>
                    <a:gd name="T74" fmla="*/ 4882 w 4928"/>
                    <a:gd name="T75" fmla="*/ 1777 h 5594"/>
                    <a:gd name="T76" fmla="*/ 4865 w 4928"/>
                    <a:gd name="T77" fmla="*/ 1650 h 5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28" h="5594">
                      <a:moveTo>
                        <a:pt x="3202" y="1839"/>
                      </a:moveTo>
                      <a:cubicBezTo>
                        <a:pt x="3221" y="1838"/>
                        <a:pt x="3238" y="1835"/>
                        <a:pt x="3252" y="1830"/>
                      </a:cubicBezTo>
                      <a:cubicBezTo>
                        <a:pt x="3351" y="1867"/>
                        <a:pt x="3461" y="1898"/>
                        <a:pt x="3577" y="1921"/>
                      </a:cubicBezTo>
                      <a:cubicBezTo>
                        <a:pt x="3450" y="1932"/>
                        <a:pt x="3334" y="1906"/>
                        <a:pt x="3202" y="1839"/>
                      </a:cubicBezTo>
                      <a:close/>
                      <a:moveTo>
                        <a:pt x="2873" y="1729"/>
                      </a:moveTo>
                      <a:cubicBezTo>
                        <a:pt x="2921" y="1760"/>
                        <a:pt x="2971" y="1788"/>
                        <a:pt x="3023" y="1807"/>
                      </a:cubicBezTo>
                      <a:cubicBezTo>
                        <a:pt x="3026" y="1808"/>
                        <a:pt x="3028" y="1808"/>
                        <a:pt x="3030" y="1809"/>
                      </a:cubicBezTo>
                      <a:cubicBezTo>
                        <a:pt x="2960" y="1826"/>
                        <a:pt x="2899" y="1878"/>
                        <a:pt x="2874" y="1956"/>
                      </a:cubicBezTo>
                      <a:cubicBezTo>
                        <a:pt x="2861" y="1996"/>
                        <a:pt x="2847" y="2036"/>
                        <a:pt x="2833" y="2076"/>
                      </a:cubicBezTo>
                      <a:cubicBezTo>
                        <a:pt x="2868" y="1968"/>
                        <a:pt x="2879" y="1852"/>
                        <a:pt x="2873" y="1729"/>
                      </a:cubicBezTo>
                      <a:close/>
                      <a:moveTo>
                        <a:pt x="4865" y="1650"/>
                      </a:moveTo>
                      <a:cubicBezTo>
                        <a:pt x="4397" y="1576"/>
                        <a:pt x="3901" y="1582"/>
                        <a:pt x="3446" y="1431"/>
                      </a:cubicBezTo>
                      <a:cubicBezTo>
                        <a:pt x="2949" y="1267"/>
                        <a:pt x="2829" y="463"/>
                        <a:pt x="2539" y="70"/>
                      </a:cubicBezTo>
                      <a:cubicBezTo>
                        <a:pt x="2488" y="0"/>
                        <a:pt x="2336" y="9"/>
                        <a:pt x="2350" y="121"/>
                      </a:cubicBezTo>
                      <a:cubicBezTo>
                        <a:pt x="2355" y="165"/>
                        <a:pt x="2362" y="213"/>
                        <a:pt x="2370" y="261"/>
                      </a:cubicBezTo>
                      <a:cubicBezTo>
                        <a:pt x="2303" y="238"/>
                        <a:pt x="2217" y="286"/>
                        <a:pt x="2243" y="374"/>
                      </a:cubicBezTo>
                      <a:cubicBezTo>
                        <a:pt x="2368" y="808"/>
                        <a:pt x="2487" y="1241"/>
                        <a:pt x="2359" y="1689"/>
                      </a:cubicBezTo>
                      <a:cubicBezTo>
                        <a:pt x="2255" y="2051"/>
                        <a:pt x="2030" y="2359"/>
                        <a:pt x="1817" y="2663"/>
                      </a:cubicBezTo>
                      <a:cubicBezTo>
                        <a:pt x="1605" y="2968"/>
                        <a:pt x="1418" y="3444"/>
                        <a:pt x="996" y="3327"/>
                      </a:cubicBezTo>
                      <a:cubicBezTo>
                        <a:pt x="688" y="3241"/>
                        <a:pt x="433" y="3014"/>
                        <a:pt x="124" y="2922"/>
                      </a:cubicBezTo>
                      <a:cubicBezTo>
                        <a:pt x="40" y="2897"/>
                        <a:pt x="0" y="2999"/>
                        <a:pt x="46" y="3057"/>
                      </a:cubicBezTo>
                      <a:cubicBezTo>
                        <a:pt x="279" y="3352"/>
                        <a:pt x="740" y="3749"/>
                        <a:pt x="1117" y="3813"/>
                      </a:cubicBezTo>
                      <a:cubicBezTo>
                        <a:pt x="1158" y="3820"/>
                        <a:pt x="1178" y="3831"/>
                        <a:pt x="1216" y="3829"/>
                      </a:cubicBezTo>
                      <a:cubicBezTo>
                        <a:pt x="1223" y="3855"/>
                        <a:pt x="1269" y="3878"/>
                        <a:pt x="1288" y="3901"/>
                      </a:cubicBezTo>
                      <a:cubicBezTo>
                        <a:pt x="1361" y="3988"/>
                        <a:pt x="1442" y="4012"/>
                        <a:pt x="1515" y="4099"/>
                      </a:cubicBezTo>
                      <a:cubicBezTo>
                        <a:pt x="1583" y="4180"/>
                        <a:pt x="1727" y="4153"/>
                        <a:pt x="1774" y="4065"/>
                      </a:cubicBezTo>
                      <a:cubicBezTo>
                        <a:pt x="2117" y="3441"/>
                        <a:pt x="2567" y="2793"/>
                        <a:pt x="2817" y="2125"/>
                      </a:cubicBezTo>
                      <a:cubicBezTo>
                        <a:pt x="2749" y="2322"/>
                        <a:pt x="2673" y="2517"/>
                        <a:pt x="2592" y="2710"/>
                      </a:cubicBezTo>
                      <a:cubicBezTo>
                        <a:pt x="2440" y="2946"/>
                        <a:pt x="2311" y="3197"/>
                        <a:pt x="2235" y="3462"/>
                      </a:cubicBezTo>
                      <a:cubicBezTo>
                        <a:pt x="2234" y="3468"/>
                        <a:pt x="2234" y="3474"/>
                        <a:pt x="2234" y="3479"/>
                      </a:cubicBezTo>
                      <a:cubicBezTo>
                        <a:pt x="1853" y="4052"/>
                        <a:pt x="1532" y="4671"/>
                        <a:pt x="1246" y="5285"/>
                      </a:cubicBezTo>
                      <a:cubicBezTo>
                        <a:pt x="1166" y="5457"/>
                        <a:pt x="1394" y="5594"/>
                        <a:pt x="1502" y="5434"/>
                      </a:cubicBezTo>
                      <a:cubicBezTo>
                        <a:pt x="1985" y="4722"/>
                        <a:pt x="2448" y="4001"/>
                        <a:pt x="2817" y="3232"/>
                      </a:cubicBezTo>
                      <a:cubicBezTo>
                        <a:pt x="3015" y="2967"/>
                        <a:pt x="3237" y="2714"/>
                        <a:pt x="3511" y="2527"/>
                      </a:cubicBezTo>
                      <a:cubicBezTo>
                        <a:pt x="3895" y="2265"/>
                        <a:pt x="4298" y="2233"/>
                        <a:pt x="4743" y="2178"/>
                      </a:cubicBezTo>
                      <a:cubicBezTo>
                        <a:pt x="4806" y="2170"/>
                        <a:pt x="4831" y="2096"/>
                        <a:pt x="4776" y="2057"/>
                      </a:cubicBezTo>
                      <a:cubicBezTo>
                        <a:pt x="4685" y="1995"/>
                        <a:pt x="4591" y="1952"/>
                        <a:pt x="4495" y="1926"/>
                      </a:cubicBezTo>
                      <a:cubicBezTo>
                        <a:pt x="4641" y="1895"/>
                        <a:pt x="4774" y="1846"/>
                        <a:pt x="4882" y="1777"/>
                      </a:cubicBezTo>
                      <a:cubicBezTo>
                        <a:pt x="4927" y="1748"/>
                        <a:pt x="4928" y="1660"/>
                        <a:pt x="4865" y="1650"/>
                      </a:cubicBezTo>
                      <a:close/>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9" name="Freeform 178">
                  <a:extLst>
                    <a:ext uri="{FF2B5EF4-FFF2-40B4-BE49-F238E27FC236}">
                      <a16:creationId xmlns:a16="http://schemas.microsoft.com/office/drawing/2014/main" xmlns="" id="{56C4EDDA-5944-48F6-8385-4A115F501D64}"/>
                    </a:ext>
                  </a:extLst>
                </p:cNvPr>
                <p:cNvSpPr>
                  <a:spLocks/>
                </p:cNvSpPr>
                <p:nvPr/>
              </p:nvSpPr>
              <p:spPr bwMode="auto">
                <a:xfrm>
                  <a:off x="3839" y="2645"/>
                  <a:ext cx="124" cy="94"/>
                </a:xfrm>
                <a:custGeom>
                  <a:avLst/>
                  <a:gdLst>
                    <a:gd name="T0" fmla="*/ 924 w 960"/>
                    <a:gd name="T1" fmla="*/ 457 h 727"/>
                    <a:gd name="T2" fmla="*/ 510 w 960"/>
                    <a:gd name="T3" fmla="*/ 353 h 727"/>
                    <a:gd name="T4" fmla="*/ 111 w 960"/>
                    <a:gd name="T5" fmla="*/ 42 h 727"/>
                    <a:gd name="T6" fmla="*/ 7 w 960"/>
                    <a:gd name="T7" fmla="*/ 70 h 727"/>
                    <a:gd name="T8" fmla="*/ 365 w 960"/>
                    <a:gd name="T9" fmla="*/ 586 h 727"/>
                    <a:gd name="T10" fmla="*/ 944 w 960"/>
                    <a:gd name="T11" fmla="*/ 532 h 727"/>
                    <a:gd name="T12" fmla="*/ 924 w 960"/>
                    <a:gd name="T13" fmla="*/ 457 h 727"/>
                  </a:gdLst>
                  <a:ahLst/>
                  <a:cxnLst>
                    <a:cxn ang="0">
                      <a:pos x="T0" y="T1"/>
                    </a:cxn>
                    <a:cxn ang="0">
                      <a:pos x="T2" y="T3"/>
                    </a:cxn>
                    <a:cxn ang="0">
                      <a:pos x="T4" y="T5"/>
                    </a:cxn>
                    <a:cxn ang="0">
                      <a:pos x="T6" y="T7"/>
                    </a:cxn>
                    <a:cxn ang="0">
                      <a:pos x="T8" y="T9"/>
                    </a:cxn>
                    <a:cxn ang="0">
                      <a:pos x="T10" y="T11"/>
                    </a:cxn>
                    <a:cxn ang="0">
                      <a:pos x="T12" y="T13"/>
                    </a:cxn>
                  </a:cxnLst>
                  <a:rect l="0" t="0" r="r" b="b"/>
                  <a:pathLst>
                    <a:path w="960" h="727">
                      <a:moveTo>
                        <a:pt x="924" y="457"/>
                      </a:moveTo>
                      <a:cubicBezTo>
                        <a:pt x="790" y="396"/>
                        <a:pt x="647" y="399"/>
                        <a:pt x="510" y="353"/>
                      </a:cubicBezTo>
                      <a:cubicBezTo>
                        <a:pt x="363" y="303"/>
                        <a:pt x="195" y="173"/>
                        <a:pt x="111" y="42"/>
                      </a:cubicBezTo>
                      <a:cubicBezTo>
                        <a:pt x="84" y="0"/>
                        <a:pt x="0" y="12"/>
                        <a:pt x="7" y="70"/>
                      </a:cubicBezTo>
                      <a:cubicBezTo>
                        <a:pt x="37" y="310"/>
                        <a:pt x="148" y="474"/>
                        <a:pt x="365" y="586"/>
                      </a:cubicBezTo>
                      <a:cubicBezTo>
                        <a:pt x="552" y="681"/>
                        <a:pt x="805" y="727"/>
                        <a:pt x="944" y="532"/>
                      </a:cubicBezTo>
                      <a:cubicBezTo>
                        <a:pt x="960" y="510"/>
                        <a:pt x="950" y="468"/>
                        <a:pt x="924" y="457"/>
                      </a:cubicBezTo>
                      <a:close/>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0" name="Freeform 179">
                  <a:extLst>
                    <a:ext uri="{FF2B5EF4-FFF2-40B4-BE49-F238E27FC236}">
                      <a16:creationId xmlns:a16="http://schemas.microsoft.com/office/drawing/2014/main" xmlns="" id="{573041C5-6D60-4C50-81D0-BDB1B7F2F08C}"/>
                    </a:ext>
                  </a:extLst>
                </p:cNvPr>
                <p:cNvSpPr>
                  <a:spLocks/>
                </p:cNvSpPr>
                <p:nvPr/>
              </p:nvSpPr>
              <p:spPr bwMode="auto">
                <a:xfrm>
                  <a:off x="4060" y="2600"/>
                  <a:ext cx="112" cy="118"/>
                </a:xfrm>
                <a:custGeom>
                  <a:avLst/>
                  <a:gdLst>
                    <a:gd name="T0" fmla="*/ 722 w 866"/>
                    <a:gd name="T1" fmla="*/ 81 h 911"/>
                    <a:gd name="T2" fmla="*/ 578 w 866"/>
                    <a:gd name="T3" fmla="*/ 62 h 911"/>
                    <a:gd name="T4" fmla="*/ 292 w 866"/>
                    <a:gd name="T5" fmla="*/ 452 h 911"/>
                    <a:gd name="T6" fmla="*/ 17 w 866"/>
                    <a:gd name="T7" fmla="*/ 791 h 911"/>
                    <a:gd name="T8" fmla="*/ 95 w 866"/>
                    <a:gd name="T9" fmla="*/ 893 h 911"/>
                    <a:gd name="T10" fmla="*/ 722 w 866"/>
                    <a:gd name="T11" fmla="*/ 81 h 911"/>
                  </a:gdLst>
                  <a:ahLst/>
                  <a:cxnLst>
                    <a:cxn ang="0">
                      <a:pos x="T0" y="T1"/>
                    </a:cxn>
                    <a:cxn ang="0">
                      <a:pos x="T2" y="T3"/>
                    </a:cxn>
                    <a:cxn ang="0">
                      <a:pos x="T4" y="T5"/>
                    </a:cxn>
                    <a:cxn ang="0">
                      <a:pos x="T6" y="T7"/>
                    </a:cxn>
                    <a:cxn ang="0">
                      <a:pos x="T8" y="T9"/>
                    </a:cxn>
                    <a:cxn ang="0">
                      <a:pos x="T10" y="T11"/>
                    </a:cxn>
                  </a:cxnLst>
                  <a:rect l="0" t="0" r="r" b="b"/>
                  <a:pathLst>
                    <a:path w="866" h="911">
                      <a:moveTo>
                        <a:pt x="722" y="81"/>
                      </a:moveTo>
                      <a:cubicBezTo>
                        <a:pt x="696" y="20"/>
                        <a:pt x="617" y="0"/>
                        <a:pt x="578" y="62"/>
                      </a:cubicBezTo>
                      <a:cubicBezTo>
                        <a:pt x="491" y="200"/>
                        <a:pt x="416" y="342"/>
                        <a:pt x="292" y="452"/>
                      </a:cubicBezTo>
                      <a:cubicBezTo>
                        <a:pt x="180" y="552"/>
                        <a:pt x="64" y="644"/>
                        <a:pt x="17" y="791"/>
                      </a:cubicBezTo>
                      <a:cubicBezTo>
                        <a:pt x="0" y="843"/>
                        <a:pt x="45" y="891"/>
                        <a:pt x="95" y="893"/>
                      </a:cubicBezTo>
                      <a:cubicBezTo>
                        <a:pt x="446" y="911"/>
                        <a:pt x="866" y="425"/>
                        <a:pt x="722" y="81"/>
                      </a:cubicBezTo>
                      <a:close/>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1" name="Freeform 180">
                  <a:extLst>
                    <a:ext uri="{FF2B5EF4-FFF2-40B4-BE49-F238E27FC236}">
                      <a16:creationId xmlns:a16="http://schemas.microsoft.com/office/drawing/2014/main" xmlns="" id="{31E62818-F7A1-481F-9B5C-4B790DA2E8E8}"/>
                    </a:ext>
                  </a:extLst>
                </p:cNvPr>
                <p:cNvSpPr>
                  <a:spLocks noEditPoints="1"/>
                </p:cNvSpPr>
                <p:nvPr/>
              </p:nvSpPr>
              <p:spPr bwMode="auto">
                <a:xfrm>
                  <a:off x="4187" y="2640"/>
                  <a:ext cx="812" cy="434"/>
                </a:xfrm>
                <a:custGeom>
                  <a:avLst/>
                  <a:gdLst>
                    <a:gd name="T0" fmla="*/ 1403 w 6270"/>
                    <a:gd name="T1" fmla="*/ 1189 h 3348"/>
                    <a:gd name="T2" fmla="*/ 1478 w 6270"/>
                    <a:gd name="T3" fmla="*/ 1268 h 3348"/>
                    <a:gd name="T4" fmla="*/ 1426 w 6270"/>
                    <a:gd name="T5" fmla="*/ 1511 h 3348"/>
                    <a:gd name="T6" fmla="*/ 1416 w 6270"/>
                    <a:gd name="T7" fmla="*/ 1525 h 3348"/>
                    <a:gd name="T8" fmla="*/ 1403 w 6270"/>
                    <a:gd name="T9" fmla="*/ 1189 h 3348"/>
                    <a:gd name="T10" fmla="*/ 5870 w 6270"/>
                    <a:gd name="T11" fmla="*/ 212 h 3348"/>
                    <a:gd name="T12" fmla="*/ 5142 w 6270"/>
                    <a:gd name="T13" fmla="*/ 1177 h 3348"/>
                    <a:gd name="T14" fmla="*/ 3745 w 6270"/>
                    <a:gd name="T15" fmla="*/ 1312 h 3348"/>
                    <a:gd name="T16" fmla="*/ 2438 w 6270"/>
                    <a:gd name="T17" fmla="*/ 1180 h 3348"/>
                    <a:gd name="T18" fmla="*/ 1443 w 6270"/>
                    <a:gd name="T19" fmla="*/ 824 h 3348"/>
                    <a:gd name="T20" fmla="*/ 1337 w 6270"/>
                    <a:gd name="T21" fmla="*/ 846 h 3348"/>
                    <a:gd name="T22" fmla="*/ 1219 w 6270"/>
                    <a:gd name="T23" fmla="*/ 893 h 3348"/>
                    <a:gd name="T24" fmla="*/ 887 w 6270"/>
                    <a:gd name="T25" fmla="*/ 2251 h 3348"/>
                    <a:gd name="T26" fmla="*/ 147 w 6270"/>
                    <a:gd name="T27" fmla="*/ 3052 h 3348"/>
                    <a:gd name="T28" fmla="*/ 88 w 6270"/>
                    <a:gd name="T29" fmla="*/ 3068 h 3348"/>
                    <a:gd name="T30" fmla="*/ 46 w 6270"/>
                    <a:gd name="T31" fmla="*/ 3121 h 3348"/>
                    <a:gd name="T32" fmla="*/ 37 w 6270"/>
                    <a:gd name="T33" fmla="*/ 3127 h 3348"/>
                    <a:gd name="T34" fmla="*/ 25 w 6270"/>
                    <a:gd name="T35" fmla="*/ 3218 h 3348"/>
                    <a:gd name="T36" fmla="*/ 527 w 6270"/>
                    <a:gd name="T37" fmla="*/ 3194 h 3348"/>
                    <a:gd name="T38" fmla="*/ 870 w 6270"/>
                    <a:gd name="T39" fmla="*/ 3087 h 3348"/>
                    <a:gd name="T40" fmla="*/ 1283 w 6270"/>
                    <a:gd name="T41" fmla="*/ 2587 h 3348"/>
                    <a:gd name="T42" fmla="*/ 1233 w 6270"/>
                    <a:gd name="T43" fmla="*/ 2490 h 3348"/>
                    <a:gd name="T44" fmla="*/ 1401 w 6270"/>
                    <a:gd name="T45" fmla="*/ 1863 h 3348"/>
                    <a:gd name="T46" fmla="*/ 1893 w 6270"/>
                    <a:gd name="T47" fmla="*/ 1974 h 3348"/>
                    <a:gd name="T48" fmla="*/ 1980 w 6270"/>
                    <a:gd name="T49" fmla="*/ 1938 h 3348"/>
                    <a:gd name="T50" fmla="*/ 2432 w 6270"/>
                    <a:gd name="T51" fmla="*/ 1921 h 3348"/>
                    <a:gd name="T52" fmla="*/ 3326 w 6270"/>
                    <a:gd name="T53" fmla="*/ 1938 h 3348"/>
                    <a:gd name="T54" fmla="*/ 5537 w 6270"/>
                    <a:gd name="T55" fmla="*/ 1844 h 3348"/>
                    <a:gd name="T56" fmla="*/ 5867 w 6270"/>
                    <a:gd name="T57" fmla="*/ 1822 h 3348"/>
                    <a:gd name="T58" fmla="*/ 6206 w 6270"/>
                    <a:gd name="T59" fmla="*/ 304 h 3348"/>
                    <a:gd name="T60" fmla="*/ 5870 w 6270"/>
                    <a:gd name="T61" fmla="*/ 212 h 3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270" h="3348">
                      <a:moveTo>
                        <a:pt x="1403" y="1189"/>
                      </a:moveTo>
                      <a:cubicBezTo>
                        <a:pt x="1425" y="1217"/>
                        <a:pt x="1450" y="1243"/>
                        <a:pt x="1478" y="1268"/>
                      </a:cubicBezTo>
                      <a:cubicBezTo>
                        <a:pt x="1453" y="1350"/>
                        <a:pt x="1433" y="1433"/>
                        <a:pt x="1426" y="1511"/>
                      </a:cubicBezTo>
                      <a:cubicBezTo>
                        <a:pt x="1423" y="1515"/>
                        <a:pt x="1419" y="1520"/>
                        <a:pt x="1416" y="1525"/>
                      </a:cubicBezTo>
                      <a:cubicBezTo>
                        <a:pt x="1416" y="1412"/>
                        <a:pt x="1410" y="1299"/>
                        <a:pt x="1403" y="1189"/>
                      </a:cubicBezTo>
                      <a:close/>
                      <a:moveTo>
                        <a:pt x="5870" y="212"/>
                      </a:moveTo>
                      <a:cubicBezTo>
                        <a:pt x="5740" y="609"/>
                        <a:pt x="5546" y="1002"/>
                        <a:pt x="5142" y="1177"/>
                      </a:cubicBezTo>
                      <a:cubicBezTo>
                        <a:pt x="4723" y="1359"/>
                        <a:pt x="4193" y="1332"/>
                        <a:pt x="3745" y="1312"/>
                      </a:cubicBezTo>
                      <a:cubicBezTo>
                        <a:pt x="3308" y="1292"/>
                        <a:pt x="2871" y="1238"/>
                        <a:pt x="2438" y="1180"/>
                      </a:cubicBezTo>
                      <a:cubicBezTo>
                        <a:pt x="2040" y="1128"/>
                        <a:pt x="1781" y="1022"/>
                        <a:pt x="1443" y="824"/>
                      </a:cubicBezTo>
                      <a:cubicBezTo>
                        <a:pt x="1403" y="801"/>
                        <a:pt x="1361" y="815"/>
                        <a:pt x="1337" y="846"/>
                      </a:cubicBezTo>
                      <a:cubicBezTo>
                        <a:pt x="1295" y="821"/>
                        <a:pt x="1235" y="831"/>
                        <a:pt x="1219" y="893"/>
                      </a:cubicBezTo>
                      <a:cubicBezTo>
                        <a:pt x="1105" y="1318"/>
                        <a:pt x="1078" y="1857"/>
                        <a:pt x="887" y="2251"/>
                      </a:cubicBezTo>
                      <a:cubicBezTo>
                        <a:pt x="748" y="2537"/>
                        <a:pt x="429" y="2850"/>
                        <a:pt x="147" y="3052"/>
                      </a:cubicBezTo>
                      <a:cubicBezTo>
                        <a:pt x="127" y="3057"/>
                        <a:pt x="108" y="3063"/>
                        <a:pt x="88" y="3068"/>
                      </a:cubicBezTo>
                      <a:cubicBezTo>
                        <a:pt x="56" y="3074"/>
                        <a:pt x="44" y="3097"/>
                        <a:pt x="46" y="3121"/>
                      </a:cubicBezTo>
                      <a:cubicBezTo>
                        <a:pt x="43" y="3123"/>
                        <a:pt x="40" y="3125"/>
                        <a:pt x="37" y="3127"/>
                      </a:cubicBezTo>
                      <a:cubicBezTo>
                        <a:pt x="5" y="3147"/>
                        <a:pt x="0" y="3190"/>
                        <a:pt x="25" y="3218"/>
                      </a:cubicBezTo>
                      <a:cubicBezTo>
                        <a:pt x="145" y="3348"/>
                        <a:pt x="337" y="3302"/>
                        <a:pt x="527" y="3194"/>
                      </a:cubicBezTo>
                      <a:cubicBezTo>
                        <a:pt x="638" y="3179"/>
                        <a:pt x="749" y="3147"/>
                        <a:pt x="870" y="3087"/>
                      </a:cubicBezTo>
                      <a:cubicBezTo>
                        <a:pt x="1068" y="2988"/>
                        <a:pt x="1285" y="2830"/>
                        <a:pt x="1283" y="2587"/>
                      </a:cubicBezTo>
                      <a:cubicBezTo>
                        <a:pt x="1283" y="2549"/>
                        <a:pt x="1262" y="2514"/>
                        <a:pt x="1233" y="2490"/>
                      </a:cubicBezTo>
                      <a:cubicBezTo>
                        <a:pt x="1329" y="2298"/>
                        <a:pt x="1379" y="2084"/>
                        <a:pt x="1401" y="1863"/>
                      </a:cubicBezTo>
                      <a:cubicBezTo>
                        <a:pt x="1492" y="2026"/>
                        <a:pt x="1718" y="2043"/>
                        <a:pt x="1893" y="1974"/>
                      </a:cubicBezTo>
                      <a:cubicBezTo>
                        <a:pt x="1913" y="1967"/>
                        <a:pt x="1944" y="1954"/>
                        <a:pt x="1980" y="1938"/>
                      </a:cubicBezTo>
                      <a:cubicBezTo>
                        <a:pt x="2135" y="1937"/>
                        <a:pt x="2297" y="1920"/>
                        <a:pt x="2432" y="1921"/>
                      </a:cubicBezTo>
                      <a:cubicBezTo>
                        <a:pt x="2730" y="1922"/>
                        <a:pt x="3028" y="1925"/>
                        <a:pt x="3326" y="1938"/>
                      </a:cubicBezTo>
                      <a:cubicBezTo>
                        <a:pt x="3997" y="1970"/>
                        <a:pt x="4945" y="2258"/>
                        <a:pt x="5537" y="1844"/>
                      </a:cubicBezTo>
                      <a:cubicBezTo>
                        <a:pt x="5606" y="1979"/>
                        <a:pt x="5837" y="2004"/>
                        <a:pt x="5867" y="1822"/>
                      </a:cubicBezTo>
                      <a:cubicBezTo>
                        <a:pt x="5952" y="1310"/>
                        <a:pt x="6057" y="802"/>
                        <a:pt x="6206" y="304"/>
                      </a:cubicBezTo>
                      <a:cubicBezTo>
                        <a:pt x="6270" y="89"/>
                        <a:pt x="5939" y="0"/>
                        <a:pt x="5870" y="212"/>
                      </a:cubicBezTo>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2" name="Freeform 181">
                  <a:extLst>
                    <a:ext uri="{FF2B5EF4-FFF2-40B4-BE49-F238E27FC236}">
                      <a16:creationId xmlns:a16="http://schemas.microsoft.com/office/drawing/2014/main" xmlns="" id="{78BFC677-96E9-4E05-8659-78A6C0BE3D4B}"/>
                    </a:ext>
                  </a:extLst>
                </p:cNvPr>
                <p:cNvSpPr>
                  <a:spLocks/>
                </p:cNvSpPr>
                <p:nvPr/>
              </p:nvSpPr>
              <p:spPr bwMode="auto">
                <a:xfrm>
                  <a:off x="3969" y="3026"/>
                  <a:ext cx="209" cy="134"/>
                </a:xfrm>
                <a:custGeom>
                  <a:avLst/>
                  <a:gdLst>
                    <a:gd name="T0" fmla="*/ 1485 w 1615"/>
                    <a:gd name="T1" fmla="*/ 109 h 1036"/>
                    <a:gd name="T2" fmla="*/ 955 w 1615"/>
                    <a:gd name="T3" fmla="*/ 58 h 1036"/>
                    <a:gd name="T4" fmla="*/ 507 w 1615"/>
                    <a:gd name="T5" fmla="*/ 180 h 1036"/>
                    <a:gd name="T6" fmla="*/ 97 w 1615"/>
                    <a:gd name="T7" fmla="*/ 653 h 1036"/>
                    <a:gd name="T8" fmla="*/ 1050 w 1615"/>
                    <a:gd name="T9" fmla="*/ 728 h 1036"/>
                    <a:gd name="T10" fmla="*/ 1512 w 1615"/>
                    <a:gd name="T11" fmla="*/ 521 h 1036"/>
                    <a:gd name="T12" fmla="*/ 1485 w 1615"/>
                    <a:gd name="T13" fmla="*/ 109 h 1036"/>
                  </a:gdLst>
                  <a:ahLst/>
                  <a:cxnLst>
                    <a:cxn ang="0">
                      <a:pos x="T0" y="T1"/>
                    </a:cxn>
                    <a:cxn ang="0">
                      <a:pos x="T2" y="T3"/>
                    </a:cxn>
                    <a:cxn ang="0">
                      <a:pos x="T4" y="T5"/>
                    </a:cxn>
                    <a:cxn ang="0">
                      <a:pos x="T6" y="T7"/>
                    </a:cxn>
                    <a:cxn ang="0">
                      <a:pos x="T8" y="T9"/>
                    </a:cxn>
                    <a:cxn ang="0">
                      <a:pos x="T10" y="T11"/>
                    </a:cxn>
                    <a:cxn ang="0">
                      <a:pos x="T12" y="T13"/>
                    </a:cxn>
                  </a:cxnLst>
                  <a:rect l="0" t="0" r="r" b="b"/>
                  <a:pathLst>
                    <a:path w="1615" h="1036">
                      <a:moveTo>
                        <a:pt x="1485" y="109"/>
                      </a:moveTo>
                      <a:cubicBezTo>
                        <a:pt x="1344" y="0"/>
                        <a:pt x="1118" y="36"/>
                        <a:pt x="955" y="58"/>
                      </a:cubicBezTo>
                      <a:cubicBezTo>
                        <a:pt x="798" y="80"/>
                        <a:pt x="647" y="115"/>
                        <a:pt x="507" y="180"/>
                      </a:cubicBezTo>
                      <a:cubicBezTo>
                        <a:pt x="262" y="143"/>
                        <a:pt x="0" y="396"/>
                        <a:pt x="97" y="653"/>
                      </a:cubicBezTo>
                      <a:cubicBezTo>
                        <a:pt x="241" y="1036"/>
                        <a:pt x="782" y="797"/>
                        <a:pt x="1050" y="728"/>
                      </a:cubicBezTo>
                      <a:cubicBezTo>
                        <a:pt x="1209" y="686"/>
                        <a:pt x="1401" y="656"/>
                        <a:pt x="1512" y="521"/>
                      </a:cubicBezTo>
                      <a:cubicBezTo>
                        <a:pt x="1609" y="402"/>
                        <a:pt x="1615" y="209"/>
                        <a:pt x="1485" y="109"/>
                      </a:cubicBezTo>
                    </a:path>
                  </a:pathLst>
                </a:custGeom>
                <a:solidFill>
                  <a:srgbClr val="F5F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3" name="Freeform 182">
                  <a:extLst>
                    <a:ext uri="{FF2B5EF4-FFF2-40B4-BE49-F238E27FC236}">
                      <a16:creationId xmlns:a16="http://schemas.microsoft.com/office/drawing/2014/main" xmlns="" id="{FF573878-FF25-4280-A881-63FBECDFBFAE}"/>
                    </a:ext>
                  </a:extLst>
                </p:cNvPr>
                <p:cNvSpPr>
                  <a:spLocks/>
                </p:cNvSpPr>
                <p:nvPr/>
              </p:nvSpPr>
              <p:spPr bwMode="auto">
                <a:xfrm>
                  <a:off x="3837" y="3849"/>
                  <a:ext cx="219" cy="149"/>
                </a:xfrm>
                <a:custGeom>
                  <a:avLst/>
                  <a:gdLst>
                    <a:gd name="T0" fmla="*/ 119 w 1689"/>
                    <a:gd name="T1" fmla="*/ 644 h 1149"/>
                    <a:gd name="T2" fmla="*/ 69 w 1689"/>
                    <a:gd name="T3" fmla="*/ 697 h 1149"/>
                    <a:gd name="T4" fmla="*/ 102 w 1689"/>
                    <a:gd name="T5" fmla="*/ 982 h 1149"/>
                    <a:gd name="T6" fmla="*/ 964 w 1689"/>
                    <a:gd name="T7" fmla="*/ 949 h 1149"/>
                    <a:gd name="T8" fmla="*/ 1644 w 1689"/>
                    <a:gd name="T9" fmla="*/ 630 h 1149"/>
                    <a:gd name="T10" fmla="*/ 119 w 1689"/>
                    <a:gd name="T11" fmla="*/ 644 h 1149"/>
                  </a:gdLst>
                  <a:ahLst/>
                  <a:cxnLst>
                    <a:cxn ang="0">
                      <a:pos x="T0" y="T1"/>
                    </a:cxn>
                    <a:cxn ang="0">
                      <a:pos x="T2" y="T3"/>
                    </a:cxn>
                    <a:cxn ang="0">
                      <a:pos x="T4" y="T5"/>
                    </a:cxn>
                    <a:cxn ang="0">
                      <a:pos x="T6" y="T7"/>
                    </a:cxn>
                    <a:cxn ang="0">
                      <a:pos x="T8" y="T9"/>
                    </a:cxn>
                    <a:cxn ang="0">
                      <a:pos x="T10" y="T11"/>
                    </a:cxn>
                  </a:cxnLst>
                  <a:rect l="0" t="0" r="r" b="b"/>
                  <a:pathLst>
                    <a:path w="1689" h="1149">
                      <a:moveTo>
                        <a:pt x="119" y="644"/>
                      </a:moveTo>
                      <a:cubicBezTo>
                        <a:pt x="96" y="658"/>
                        <a:pt x="80" y="676"/>
                        <a:pt x="69" y="697"/>
                      </a:cubicBezTo>
                      <a:cubicBezTo>
                        <a:pt x="0" y="769"/>
                        <a:pt x="15" y="917"/>
                        <a:pt x="102" y="982"/>
                      </a:cubicBezTo>
                      <a:cubicBezTo>
                        <a:pt x="328" y="1149"/>
                        <a:pt x="716" y="987"/>
                        <a:pt x="964" y="949"/>
                      </a:cubicBezTo>
                      <a:cubicBezTo>
                        <a:pt x="1179" y="916"/>
                        <a:pt x="1621" y="952"/>
                        <a:pt x="1644" y="630"/>
                      </a:cubicBezTo>
                      <a:cubicBezTo>
                        <a:pt x="1689" y="0"/>
                        <a:pt x="352" y="495"/>
                        <a:pt x="119" y="644"/>
                      </a:cubicBezTo>
                      <a:close/>
                    </a:path>
                  </a:pathLst>
                </a:custGeom>
                <a:solidFill>
                  <a:srgbClr val="2D14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4" name="Freeform 183">
                  <a:extLst>
                    <a:ext uri="{FF2B5EF4-FFF2-40B4-BE49-F238E27FC236}">
                      <a16:creationId xmlns:a16="http://schemas.microsoft.com/office/drawing/2014/main" xmlns="" id="{BA1F5AD6-15FA-4365-82A6-00BE8B7ACA44}"/>
                    </a:ext>
                  </a:extLst>
                </p:cNvPr>
                <p:cNvSpPr>
                  <a:spLocks/>
                </p:cNvSpPr>
                <p:nvPr/>
              </p:nvSpPr>
              <p:spPr bwMode="auto">
                <a:xfrm>
                  <a:off x="4052" y="3851"/>
                  <a:ext cx="204" cy="72"/>
                </a:xfrm>
                <a:custGeom>
                  <a:avLst/>
                  <a:gdLst>
                    <a:gd name="T0" fmla="*/ 1404 w 1576"/>
                    <a:gd name="T1" fmla="*/ 99 h 556"/>
                    <a:gd name="T2" fmla="*/ 693 w 1576"/>
                    <a:gd name="T3" fmla="*/ 134 h 556"/>
                    <a:gd name="T4" fmla="*/ 610 w 1576"/>
                    <a:gd name="T5" fmla="*/ 185 h 556"/>
                    <a:gd name="T6" fmla="*/ 59 w 1576"/>
                    <a:gd name="T7" fmla="*/ 178 h 556"/>
                    <a:gd name="T8" fmla="*/ 9 w 1576"/>
                    <a:gd name="T9" fmla="*/ 266 h 556"/>
                    <a:gd name="T10" fmla="*/ 552 w 1576"/>
                    <a:gd name="T11" fmla="*/ 536 h 556"/>
                    <a:gd name="T12" fmla="*/ 1404 w 1576"/>
                    <a:gd name="T13" fmla="*/ 442 h 556"/>
                    <a:gd name="T14" fmla="*/ 1404 w 1576"/>
                    <a:gd name="T15" fmla="*/ 99 h 5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556">
                      <a:moveTo>
                        <a:pt x="1404" y="99"/>
                      </a:moveTo>
                      <a:cubicBezTo>
                        <a:pt x="1147" y="0"/>
                        <a:pt x="948" y="74"/>
                        <a:pt x="693" y="134"/>
                      </a:cubicBezTo>
                      <a:cubicBezTo>
                        <a:pt x="665" y="141"/>
                        <a:pt x="634" y="160"/>
                        <a:pt x="610" y="185"/>
                      </a:cubicBezTo>
                      <a:cubicBezTo>
                        <a:pt x="432" y="182"/>
                        <a:pt x="225" y="122"/>
                        <a:pt x="59" y="178"/>
                      </a:cubicBezTo>
                      <a:cubicBezTo>
                        <a:pt x="21" y="191"/>
                        <a:pt x="0" y="227"/>
                        <a:pt x="9" y="266"/>
                      </a:cubicBezTo>
                      <a:cubicBezTo>
                        <a:pt x="62" y="502"/>
                        <a:pt x="352" y="522"/>
                        <a:pt x="552" y="536"/>
                      </a:cubicBezTo>
                      <a:cubicBezTo>
                        <a:pt x="839" y="556"/>
                        <a:pt x="1131" y="536"/>
                        <a:pt x="1404" y="442"/>
                      </a:cubicBezTo>
                      <a:cubicBezTo>
                        <a:pt x="1576" y="382"/>
                        <a:pt x="1568" y="162"/>
                        <a:pt x="1404" y="99"/>
                      </a:cubicBezTo>
                      <a:close/>
                    </a:path>
                  </a:pathLst>
                </a:custGeom>
                <a:solidFill>
                  <a:srgbClr val="2D14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5" name="Freeform 184">
                  <a:extLst>
                    <a:ext uri="{FF2B5EF4-FFF2-40B4-BE49-F238E27FC236}">
                      <a16:creationId xmlns:a16="http://schemas.microsoft.com/office/drawing/2014/main" xmlns="" id="{E4EFF8E5-CCF9-495E-8337-3A7B7C0BCEDE}"/>
                    </a:ext>
                  </a:extLst>
                </p:cNvPr>
                <p:cNvSpPr>
                  <a:spLocks/>
                </p:cNvSpPr>
                <p:nvPr/>
              </p:nvSpPr>
              <p:spPr bwMode="auto">
                <a:xfrm>
                  <a:off x="4130" y="2855"/>
                  <a:ext cx="96" cy="118"/>
                </a:xfrm>
                <a:custGeom>
                  <a:avLst/>
                  <a:gdLst>
                    <a:gd name="T0" fmla="*/ 711 w 738"/>
                    <a:gd name="T1" fmla="*/ 94 h 908"/>
                    <a:gd name="T2" fmla="*/ 415 w 738"/>
                    <a:gd name="T3" fmla="*/ 103 h 908"/>
                    <a:gd name="T4" fmla="*/ 126 w 738"/>
                    <a:gd name="T5" fmla="*/ 47 h 908"/>
                    <a:gd name="T6" fmla="*/ 102 w 738"/>
                    <a:gd name="T7" fmla="*/ 15 h 908"/>
                    <a:gd name="T8" fmla="*/ 59 w 738"/>
                    <a:gd name="T9" fmla="*/ 26 h 908"/>
                    <a:gd name="T10" fmla="*/ 152 w 738"/>
                    <a:gd name="T11" fmla="*/ 656 h 908"/>
                    <a:gd name="T12" fmla="*/ 511 w 738"/>
                    <a:gd name="T13" fmla="*/ 753 h 908"/>
                    <a:gd name="T14" fmla="*/ 507 w 738"/>
                    <a:gd name="T15" fmla="*/ 722 h 908"/>
                    <a:gd name="T16" fmla="*/ 353 w 738"/>
                    <a:gd name="T17" fmla="*/ 632 h 908"/>
                    <a:gd name="T18" fmla="*/ 252 w 738"/>
                    <a:gd name="T19" fmla="*/ 419 h 908"/>
                    <a:gd name="T20" fmla="*/ 186 w 738"/>
                    <a:gd name="T21" fmla="*/ 161 h 908"/>
                    <a:gd name="T22" fmla="*/ 458 w 738"/>
                    <a:gd name="T23" fmla="*/ 253 h 908"/>
                    <a:gd name="T24" fmla="*/ 732 w 738"/>
                    <a:gd name="T25" fmla="*/ 130 h 908"/>
                    <a:gd name="T26" fmla="*/ 711 w 738"/>
                    <a:gd name="T27" fmla="*/ 94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8" h="908">
                      <a:moveTo>
                        <a:pt x="711" y="94"/>
                      </a:moveTo>
                      <a:cubicBezTo>
                        <a:pt x="616" y="59"/>
                        <a:pt x="514" y="112"/>
                        <a:pt x="415" y="103"/>
                      </a:cubicBezTo>
                      <a:cubicBezTo>
                        <a:pt x="316" y="93"/>
                        <a:pt x="225" y="59"/>
                        <a:pt x="126" y="47"/>
                      </a:cubicBezTo>
                      <a:cubicBezTo>
                        <a:pt x="118" y="36"/>
                        <a:pt x="111" y="25"/>
                        <a:pt x="102" y="15"/>
                      </a:cubicBezTo>
                      <a:cubicBezTo>
                        <a:pt x="89" y="0"/>
                        <a:pt x="65" y="10"/>
                        <a:pt x="59" y="26"/>
                      </a:cubicBezTo>
                      <a:cubicBezTo>
                        <a:pt x="0" y="204"/>
                        <a:pt x="50" y="497"/>
                        <a:pt x="152" y="656"/>
                      </a:cubicBezTo>
                      <a:cubicBezTo>
                        <a:pt x="214" y="753"/>
                        <a:pt x="428" y="908"/>
                        <a:pt x="511" y="753"/>
                      </a:cubicBezTo>
                      <a:cubicBezTo>
                        <a:pt x="516" y="743"/>
                        <a:pt x="515" y="730"/>
                        <a:pt x="507" y="722"/>
                      </a:cubicBezTo>
                      <a:cubicBezTo>
                        <a:pt x="463" y="678"/>
                        <a:pt x="400" y="672"/>
                        <a:pt x="353" y="632"/>
                      </a:cubicBezTo>
                      <a:cubicBezTo>
                        <a:pt x="288" y="579"/>
                        <a:pt x="268" y="497"/>
                        <a:pt x="252" y="419"/>
                      </a:cubicBezTo>
                      <a:cubicBezTo>
                        <a:pt x="234" y="334"/>
                        <a:pt x="217" y="244"/>
                        <a:pt x="186" y="161"/>
                      </a:cubicBezTo>
                      <a:cubicBezTo>
                        <a:pt x="270" y="205"/>
                        <a:pt x="354" y="246"/>
                        <a:pt x="458" y="253"/>
                      </a:cubicBezTo>
                      <a:cubicBezTo>
                        <a:pt x="563" y="261"/>
                        <a:pt x="694" y="243"/>
                        <a:pt x="732" y="130"/>
                      </a:cubicBezTo>
                      <a:cubicBezTo>
                        <a:pt x="738" y="114"/>
                        <a:pt x="726" y="99"/>
                        <a:pt x="711" y="94"/>
                      </a:cubicBezTo>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6" name="Freeform 185">
                  <a:extLst>
                    <a:ext uri="{FF2B5EF4-FFF2-40B4-BE49-F238E27FC236}">
                      <a16:creationId xmlns:a16="http://schemas.microsoft.com/office/drawing/2014/main" xmlns="" id="{C6AF629A-36B7-4449-B040-DA0CC5D907E2}"/>
                    </a:ext>
                  </a:extLst>
                </p:cNvPr>
                <p:cNvSpPr>
                  <a:spLocks/>
                </p:cNvSpPr>
                <p:nvPr/>
              </p:nvSpPr>
              <p:spPr bwMode="auto">
                <a:xfrm>
                  <a:off x="4220" y="2877"/>
                  <a:ext cx="28" cy="83"/>
                </a:xfrm>
                <a:custGeom>
                  <a:avLst/>
                  <a:gdLst>
                    <a:gd name="T0" fmla="*/ 204 w 215"/>
                    <a:gd name="T1" fmla="*/ 304 h 639"/>
                    <a:gd name="T2" fmla="*/ 148 w 215"/>
                    <a:gd name="T3" fmla="*/ 40 h 639"/>
                    <a:gd name="T4" fmla="*/ 44 w 215"/>
                    <a:gd name="T5" fmla="*/ 40 h 639"/>
                    <a:gd name="T6" fmla="*/ 42 w 215"/>
                    <a:gd name="T7" fmla="*/ 46 h 639"/>
                    <a:gd name="T8" fmla="*/ 36 w 215"/>
                    <a:gd name="T9" fmla="*/ 59 h 639"/>
                    <a:gd name="T10" fmla="*/ 36 w 215"/>
                    <a:gd name="T11" fmla="*/ 62 h 639"/>
                    <a:gd name="T12" fmla="*/ 6 w 215"/>
                    <a:gd name="T13" fmla="*/ 321 h 639"/>
                    <a:gd name="T14" fmla="*/ 19 w 215"/>
                    <a:gd name="T15" fmla="*/ 410 h 639"/>
                    <a:gd name="T16" fmla="*/ 24 w 215"/>
                    <a:gd name="T17" fmla="*/ 559 h 639"/>
                    <a:gd name="T18" fmla="*/ 153 w 215"/>
                    <a:gd name="T19" fmla="*/ 533 h 639"/>
                    <a:gd name="T20" fmla="*/ 204 w 215"/>
                    <a:gd name="T21" fmla="*/ 304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639">
                      <a:moveTo>
                        <a:pt x="204" y="304"/>
                      </a:moveTo>
                      <a:cubicBezTo>
                        <a:pt x="197" y="217"/>
                        <a:pt x="190" y="118"/>
                        <a:pt x="148" y="40"/>
                      </a:cubicBezTo>
                      <a:cubicBezTo>
                        <a:pt x="127" y="2"/>
                        <a:pt x="64" y="0"/>
                        <a:pt x="44" y="40"/>
                      </a:cubicBezTo>
                      <a:cubicBezTo>
                        <a:pt x="43" y="42"/>
                        <a:pt x="43" y="44"/>
                        <a:pt x="42" y="46"/>
                      </a:cubicBezTo>
                      <a:cubicBezTo>
                        <a:pt x="38" y="49"/>
                        <a:pt x="36" y="53"/>
                        <a:pt x="36" y="59"/>
                      </a:cubicBezTo>
                      <a:lnTo>
                        <a:pt x="36" y="62"/>
                      </a:lnTo>
                      <a:cubicBezTo>
                        <a:pt x="3" y="141"/>
                        <a:pt x="0" y="237"/>
                        <a:pt x="6" y="321"/>
                      </a:cubicBezTo>
                      <a:cubicBezTo>
                        <a:pt x="8" y="347"/>
                        <a:pt x="12" y="379"/>
                        <a:pt x="19" y="410"/>
                      </a:cubicBezTo>
                      <a:cubicBezTo>
                        <a:pt x="17" y="460"/>
                        <a:pt x="14" y="510"/>
                        <a:pt x="24" y="559"/>
                      </a:cubicBezTo>
                      <a:cubicBezTo>
                        <a:pt x="39" y="639"/>
                        <a:pt x="158" y="610"/>
                        <a:pt x="153" y="533"/>
                      </a:cubicBezTo>
                      <a:cubicBezTo>
                        <a:pt x="215" y="485"/>
                        <a:pt x="209" y="375"/>
                        <a:pt x="204" y="304"/>
                      </a:cubicBezTo>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7" name="Freeform 186">
                  <a:extLst>
                    <a:ext uri="{FF2B5EF4-FFF2-40B4-BE49-F238E27FC236}">
                      <a16:creationId xmlns:a16="http://schemas.microsoft.com/office/drawing/2014/main" xmlns="" id="{C2064A21-7551-4C16-9678-3664352FCF6C}"/>
                    </a:ext>
                  </a:extLst>
                </p:cNvPr>
                <p:cNvSpPr>
                  <a:spLocks/>
                </p:cNvSpPr>
                <p:nvPr/>
              </p:nvSpPr>
              <p:spPr bwMode="auto">
                <a:xfrm>
                  <a:off x="3848" y="2910"/>
                  <a:ext cx="24" cy="79"/>
                </a:xfrm>
                <a:custGeom>
                  <a:avLst/>
                  <a:gdLst>
                    <a:gd name="T0" fmla="*/ 161 w 183"/>
                    <a:gd name="T1" fmla="*/ 249 h 609"/>
                    <a:gd name="T2" fmla="*/ 87 w 183"/>
                    <a:gd name="T3" fmla="*/ 21 h 609"/>
                    <a:gd name="T4" fmla="*/ 33 w 183"/>
                    <a:gd name="T5" fmla="*/ 35 h 609"/>
                    <a:gd name="T6" fmla="*/ 20 w 183"/>
                    <a:gd name="T7" fmla="*/ 306 h 609"/>
                    <a:gd name="T8" fmla="*/ 57 w 183"/>
                    <a:gd name="T9" fmla="*/ 546 h 609"/>
                    <a:gd name="T10" fmla="*/ 173 w 183"/>
                    <a:gd name="T11" fmla="*/ 515 h 609"/>
                    <a:gd name="T12" fmla="*/ 161 w 183"/>
                    <a:gd name="T13" fmla="*/ 249 h 609"/>
                  </a:gdLst>
                  <a:ahLst/>
                  <a:cxnLst>
                    <a:cxn ang="0">
                      <a:pos x="T0" y="T1"/>
                    </a:cxn>
                    <a:cxn ang="0">
                      <a:pos x="T2" y="T3"/>
                    </a:cxn>
                    <a:cxn ang="0">
                      <a:pos x="T4" y="T5"/>
                    </a:cxn>
                    <a:cxn ang="0">
                      <a:pos x="T6" y="T7"/>
                    </a:cxn>
                    <a:cxn ang="0">
                      <a:pos x="T8" y="T9"/>
                    </a:cxn>
                    <a:cxn ang="0">
                      <a:pos x="T10" y="T11"/>
                    </a:cxn>
                    <a:cxn ang="0">
                      <a:pos x="T12" y="T13"/>
                    </a:cxn>
                  </a:cxnLst>
                  <a:rect l="0" t="0" r="r" b="b"/>
                  <a:pathLst>
                    <a:path w="183" h="609">
                      <a:moveTo>
                        <a:pt x="161" y="249"/>
                      </a:moveTo>
                      <a:cubicBezTo>
                        <a:pt x="148" y="171"/>
                        <a:pt x="137" y="84"/>
                        <a:pt x="87" y="21"/>
                      </a:cubicBezTo>
                      <a:cubicBezTo>
                        <a:pt x="70" y="0"/>
                        <a:pt x="41" y="16"/>
                        <a:pt x="33" y="35"/>
                      </a:cubicBezTo>
                      <a:cubicBezTo>
                        <a:pt x="0" y="114"/>
                        <a:pt x="16" y="221"/>
                        <a:pt x="20" y="306"/>
                      </a:cubicBezTo>
                      <a:cubicBezTo>
                        <a:pt x="23" y="390"/>
                        <a:pt x="23" y="468"/>
                        <a:pt x="57" y="546"/>
                      </a:cubicBezTo>
                      <a:cubicBezTo>
                        <a:pt x="85" y="609"/>
                        <a:pt x="167" y="568"/>
                        <a:pt x="173" y="515"/>
                      </a:cubicBezTo>
                      <a:cubicBezTo>
                        <a:pt x="183" y="427"/>
                        <a:pt x="175" y="336"/>
                        <a:pt x="161" y="249"/>
                      </a:cubicBezTo>
                      <a:close/>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8" name="Freeform 187">
                  <a:extLst>
                    <a:ext uri="{FF2B5EF4-FFF2-40B4-BE49-F238E27FC236}">
                      <a16:creationId xmlns:a16="http://schemas.microsoft.com/office/drawing/2014/main" xmlns="" id="{6650C77F-2165-4088-BB41-52AB2F46A043}"/>
                    </a:ext>
                  </a:extLst>
                </p:cNvPr>
                <p:cNvSpPr>
                  <a:spLocks/>
                </p:cNvSpPr>
                <p:nvPr/>
              </p:nvSpPr>
              <p:spPr bwMode="auto">
                <a:xfrm>
                  <a:off x="3760" y="2886"/>
                  <a:ext cx="85" cy="119"/>
                </a:xfrm>
                <a:custGeom>
                  <a:avLst/>
                  <a:gdLst>
                    <a:gd name="T0" fmla="*/ 637 w 659"/>
                    <a:gd name="T1" fmla="*/ 239 h 918"/>
                    <a:gd name="T2" fmla="*/ 629 w 659"/>
                    <a:gd name="T3" fmla="*/ 180 h 918"/>
                    <a:gd name="T4" fmla="*/ 350 w 659"/>
                    <a:gd name="T5" fmla="*/ 145 h 918"/>
                    <a:gd name="T6" fmla="*/ 126 w 659"/>
                    <a:gd name="T7" fmla="*/ 64 h 918"/>
                    <a:gd name="T8" fmla="*/ 102 w 659"/>
                    <a:gd name="T9" fmla="*/ 20 h 918"/>
                    <a:gd name="T10" fmla="*/ 51 w 659"/>
                    <a:gd name="T11" fmla="*/ 27 h 918"/>
                    <a:gd name="T12" fmla="*/ 91 w 659"/>
                    <a:gd name="T13" fmla="*/ 678 h 918"/>
                    <a:gd name="T14" fmla="*/ 468 w 659"/>
                    <a:gd name="T15" fmla="*/ 881 h 918"/>
                    <a:gd name="T16" fmla="*/ 468 w 659"/>
                    <a:gd name="T17" fmla="*/ 703 h 918"/>
                    <a:gd name="T18" fmla="*/ 311 w 659"/>
                    <a:gd name="T19" fmla="*/ 602 h 918"/>
                    <a:gd name="T20" fmla="*/ 245 w 659"/>
                    <a:gd name="T21" fmla="*/ 394 h 918"/>
                    <a:gd name="T22" fmla="*/ 178 w 659"/>
                    <a:gd name="T23" fmla="*/ 181 h 918"/>
                    <a:gd name="T24" fmla="*/ 320 w 659"/>
                    <a:gd name="T25" fmla="*/ 253 h 918"/>
                    <a:gd name="T26" fmla="*/ 637 w 659"/>
                    <a:gd name="T27" fmla="*/ 239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9" h="918">
                      <a:moveTo>
                        <a:pt x="637" y="239"/>
                      </a:moveTo>
                      <a:cubicBezTo>
                        <a:pt x="659" y="226"/>
                        <a:pt x="658" y="184"/>
                        <a:pt x="629" y="180"/>
                      </a:cubicBezTo>
                      <a:cubicBezTo>
                        <a:pt x="536" y="166"/>
                        <a:pt x="441" y="170"/>
                        <a:pt x="350" y="145"/>
                      </a:cubicBezTo>
                      <a:cubicBezTo>
                        <a:pt x="273" y="124"/>
                        <a:pt x="204" y="79"/>
                        <a:pt x="126" y="64"/>
                      </a:cubicBezTo>
                      <a:cubicBezTo>
                        <a:pt x="118" y="50"/>
                        <a:pt x="111" y="34"/>
                        <a:pt x="102" y="20"/>
                      </a:cubicBezTo>
                      <a:cubicBezTo>
                        <a:pt x="89" y="0"/>
                        <a:pt x="58" y="3"/>
                        <a:pt x="51" y="27"/>
                      </a:cubicBezTo>
                      <a:cubicBezTo>
                        <a:pt x="0" y="210"/>
                        <a:pt x="29" y="499"/>
                        <a:pt x="91" y="678"/>
                      </a:cubicBezTo>
                      <a:cubicBezTo>
                        <a:pt x="143" y="829"/>
                        <a:pt x="315" y="918"/>
                        <a:pt x="468" y="881"/>
                      </a:cubicBezTo>
                      <a:cubicBezTo>
                        <a:pt x="566" y="857"/>
                        <a:pt x="544" y="735"/>
                        <a:pt x="468" y="703"/>
                      </a:cubicBezTo>
                      <a:cubicBezTo>
                        <a:pt x="400" y="674"/>
                        <a:pt x="351" y="675"/>
                        <a:pt x="311" y="602"/>
                      </a:cubicBezTo>
                      <a:cubicBezTo>
                        <a:pt x="279" y="540"/>
                        <a:pt x="266" y="460"/>
                        <a:pt x="245" y="394"/>
                      </a:cubicBezTo>
                      <a:cubicBezTo>
                        <a:pt x="224" y="325"/>
                        <a:pt x="204" y="252"/>
                        <a:pt x="178" y="181"/>
                      </a:cubicBezTo>
                      <a:cubicBezTo>
                        <a:pt x="221" y="214"/>
                        <a:pt x="274" y="238"/>
                        <a:pt x="320" y="253"/>
                      </a:cubicBezTo>
                      <a:cubicBezTo>
                        <a:pt x="427" y="288"/>
                        <a:pt x="538" y="297"/>
                        <a:pt x="637" y="239"/>
                      </a:cubicBezTo>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9" name="Freeform 188">
                  <a:extLst>
                    <a:ext uri="{FF2B5EF4-FFF2-40B4-BE49-F238E27FC236}">
                      <a16:creationId xmlns:a16="http://schemas.microsoft.com/office/drawing/2014/main" xmlns="" id="{2CDCF1F1-785E-4DEC-8F42-2967CF13C393}"/>
                    </a:ext>
                  </a:extLst>
                </p:cNvPr>
                <p:cNvSpPr>
                  <a:spLocks/>
                </p:cNvSpPr>
                <p:nvPr/>
              </p:nvSpPr>
              <p:spPr bwMode="auto">
                <a:xfrm>
                  <a:off x="4328" y="3191"/>
                  <a:ext cx="80" cy="92"/>
                </a:xfrm>
                <a:custGeom>
                  <a:avLst/>
                  <a:gdLst>
                    <a:gd name="T0" fmla="*/ 265 w 612"/>
                    <a:gd name="T1" fmla="*/ 2 h 710"/>
                    <a:gd name="T2" fmla="*/ 206 w 612"/>
                    <a:gd name="T3" fmla="*/ 14 h 710"/>
                    <a:gd name="T4" fmla="*/ 81 w 612"/>
                    <a:gd name="T5" fmla="*/ 75 h 710"/>
                    <a:gd name="T6" fmla="*/ 44 w 612"/>
                    <a:gd name="T7" fmla="*/ 378 h 710"/>
                    <a:gd name="T8" fmla="*/ 206 w 612"/>
                    <a:gd name="T9" fmla="*/ 601 h 710"/>
                    <a:gd name="T10" fmla="*/ 599 w 612"/>
                    <a:gd name="T11" fmla="*/ 344 h 710"/>
                    <a:gd name="T12" fmla="*/ 265 w 612"/>
                    <a:gd name="T13" fmla="*/ 2 h 710"/>
                  </a:gdLst>
                  <a:ahLst/>
                  <a:cxnLst>
                    <a:cxn ang="0">
                      <a:pos x="T0" y="T1"/>
                    </a:cxn>
                    <a:cxn ang="0">
                      <a:pos x="T2" y="T3"/>
                    </a:cxn>
                    <a:cxn ang="0">
                      <a:pos x="T4" y="T5"/>
                    </a:cxn>
                    <a:cxn ang="0">
                      <a:pos x="T6" y="T7"/>
                    </a:cxn>
                    <a:cxn ang="0">
                      <a:pos x="T8" y="T9"/>
                    </a:cxn>
                    <a:cxn ang="0">
                      <a:pos x="T10" y="T11"/>
                    </a:cxn>
                    <a:cxn ang="0">
                      <a:pos x="T12" y="T13"/>
                    </a:cxn>
                  </a:cxnLst>
                  <a:rect l="0" t="0" r="r" b="b"/>
                  <a:pathLst>
                    <a:path w="612" h="710">
                      <a:moveTo>
                        <a:pt x="265" y="2"/>
                      </a:moveTo>
                      <a:cubicBezTo>
                        <a:pt x="245" y="0"/>
                        <a:pt x="225" y="5"/>
                        <a:pt x="206" y="14"/>
                      </a:cubicBezTo>
                      <a:cubicBezTo>
                        <a:pt x="160" y="21"/>
                        <a:pt x="116" y="40"/>
                        <a:pt x="81" y="75"/>
                      </a:cubicBezTo>
                      <a:cubicBezTo>
                        <a:pt x="0" y="155"/>
                        <a:pt x="16" y="278"/>
                        <a:pt x="44" y="378"/>
                      </a:cubicBezTo>
                      <a:cubicBezTo>
                        <a:pt x="70" y="470"/>
                        <a:pt x="121" y="553"/>
                        <a:pt x="206" y="601"/>
                      </a:cubicBezTo>
                      <a:cubicBezTo>
                        <a:pt x="399" y="710"/>
                        <a:pt x="612" y="557"/>
                        <a:pt x="599" y="344"/>
                      </a:cubicBezTo>
                      <a:cubicBezTo>
                        <a:pt x="587" y="157"/>
                        <a:pt x="446" y="23"/>
                        <a:pt x="26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0" name="Freeform 189">
                  <a:extLst>
                    <a:ext uri="{FF2B5EF4-FFF2-40B4-BE49-F238E27FC236}">
                      <a16:creationId xmlns:a16="http://schemas.microsoft.com/office/drawing/2014/main" xmlns="" id="{F0B90CE5-1130-4276-BD53-B2300F968549}"/>
                    </a:ext>
                  </a:extLst>
                </p:cNvPr>
                <p:cNvSpPr>
                  <a:spLocks/>
                </p:cNvSpPr>
                <p:nvPr/>
              </p:nvSpPr>
              <p:spPr bwMode="auto">
                <a:xfrm>
                  <a:off x="4401" y="3315"/>
                  <a:ext cx="26" cy="31"/>
                </a:xfrm>
                <a:custGeom>
                  <a:avLst/>
                  <a:gdLst>
                    <a:gd name="T0" fmla="*/ 178 w 204"/>
                    <a:gd name="T1" fmla="*/ 55 h 240"/>
                    <a:gd name="T2" fmla="*/ 62 w 204"/>
                    <a:gd name="T3" fmla="*/ 17 h 240"/>
                    <a:gd name="T4" fmla="*/ 9 w 204"/>
                    <a:gd name="T5" fmla="*/ 126 h 240"/>
                    <a:gd name="T6" fmla="*/ 41 w 204"/>
                    <a:gd name="T7" fmla="*/ 201 h 240"/>
                    <a:gd name="T8" fmla="*/ 102 w 204"/>
                    <a:gd name="T9" fmla="*/ 231 h 240"/>
                    <a:gd name="T10" fmla="*/ 177 w 204"/>
                    <a:gd name="T11" fmla="*/ 200 h 240"/>
                    <a:gd name="T12" fmla="*/ 204 w 204"/>
                    <a:gd name="T13" fmla="*/ 134 h 240"/>
                    <a:gd name="T14" fmla="*/ 178 w 204"/>
                    <a:gd name="T15" fmla="*/ 55 h 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240">
                      <a:moveTo>
                        <a:pt x="178" y="55"/>
                      </a:moveTo>
                      <a:cubicBezTo>
                        <a:pt x="157" y="14"/>
                        <a:pt x="102" y="0"/>
                        <a:pt x="62" y="17"/>
                      </a:cubicBezTo>
                      <a:cubicBezTo>
                        <a:pt x="18" y="36"/>
                        <a:pt x="0" y="80"/>
                        <a:pt x="9" y="126"/>
                      </a:cubicBezTo>
                      <a:cubicBezTo>
                        <a:pt x="14" y="154"/>
                        <a:pt x="21" y="181"/>
                        <a:pt x="41" y="201"/>
                      </a:cubicBezTo>
                      <a:cubicBezTo>
                        <a:pt x="58" y="218"/>
                        <a:pt x="80" y="225"/>
                        <a:pt x="102" y="231"/>
                      </a:cubicBezTo>
                      <a:cubicBezTo>
                        <a:pt x="133" y="240"/>
                        <a:pt x="159" y="224"/>
                        <a:pt x="177" y="200"/>
                      </a:cubicBezTo>
                      <a:cubicBezTo>
                        <a:pt x="192" y="180"/>
                        <a:pt x="204" y="161"/>
                        <a:pt x="204" y="134"/>
                      </a:cubicBezTo>
                      <a:cubicBezTo>
                        <a:pt x="204" y="105"/>
                        <a:pt x="190" y="80"/>
                        <a:pt x="178"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1" name="Freeform 190">
                  <a:extLst>
                    <a:ext uri="{FF2B5EF4-FFF2-40B4-BE49-F238E27FC236}">
                      <a16:creationId xmlns:a16="http://schemas.microsoft.com/office/drawing/2014/main" xmlns="" id="{4FF1309F-35DA-4099-AD0D-D80B25A661B8}"/>
                    </a:ext>
                  </a:extLst>
                </p:cNvPr>
                <p:cNvSpPr>
                  <a:spLocks/>
                </p:cNvSpPr>
                <p:nvPr/>
              </p:nvSpPr>
              <p:spPr bwMode="auto">
                <a:xfrm>
                  <a:off x="4283" y="817"/>
                  <a:ext cx="32" cy="31"/>
                </a:xfrm>
                <a:custGeom>
                  <a:avLst/>
                  <a:gdLst>
                    <a:gd name="T0" fmla="*/ 238 w 243"/>
                    <a:gd name="T1" fmla="*/ 90 h 244"/>
                    <a:gd name="T2" fmla="*/ 207 w 243"/>
                    <a:gd name="T3" fmla="*/ 36 h 244"/>
                    <a:gd name="T4" fmla="*/ 121 w 243"/>
                    <a:gd name="T5" fmla="*/ 1 h 244"/>
                    <a:gd name="T6" fmla="*/ 75 w 243"/>
                    <a:gd name="T7" fmla="*/ 11 h 244"/>
                    <a:gd name="T8" fmla="*/ 36 w 243"/>
                    <a:gd name="T9" fmla="*/ 36 h 244"/>
                    <a:gd name="T10" fmla="*/ 11 w 243"/>
                    <a:gd name="T11" fmla="*/ 75 h 244"/>
                    <a:gd name="T12" fmla="*/ 0 w 243"/>
                    <a:gd name="T13" fmla="*/ 122 h 244"/>
                    <a:gd name="T14" fmla="*/ 4 w 243"/>
                    <a:gd name="T15" fmla="*/ 154 h 244"/>
                    <a:gd name="T16" fmla="*/ 36 w 243"/>
                    <a:gd name="T17" fmla="*/ 208 h 244"/>
                    <a:gd name="T18" fmla="*/ 121 w 243"/>
                    <a:gd name="T19" fmla="*/ 243 h 244"/>
                    <a:gd name="T20" fmla="*/ 168 w 243"/>
                    <a:gd name="T21" fmla="*/ 233 h 244"/>
                    <a:gd name="T22" fmla="*/ 207 w 243"/>
                    <a:gd name="T23" fmla="*/ 208 h 244"/>
                    <a:gd name="T24" fmla="*/ 232 w 243"/>
                    <a:gd name="T25" fmla="*/ 169 h 244"/>
                    <a:gd name="T26" fmla="*/ 242 w 243"/>
                    <a:gd name="T27" fmla="*/ 122 h 244"/>
                    <a:gd name="T28" fmla="*/ 238 w 243"/>
                    <a:gd name="T29" fmla="*/ 9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 h="244">
                      <a:moveTo>
                        <a:pt x="238" y="90"/>
                      </a:moveTo>
                      <a:cubicBezTo>
                        <a:pt x="232" y="69"/>
                        <a:pt x="222" y="52"/>
                        <a:pt x="207" y="36"/>
                      </a:cubicBezTo>
                      <a:cubicBezTo>
                        <a:pt x="183" y="15"/>
                        <a:pt x="154" y="1"/>
                        <a:pt x="121" y="1"/>
                      </a:cubicBezTo>
                      <a:cubicBezTo>
                        <a:pt x="104" y="0"/>
                        <a:pt x="89" y="4"/>
                        <a:pt x="75" y="11"/>
                      </a:cubicBezTo>
                      <a:cubicBezTo>
                        <a:pt x="60" y="16"/>
                        <a:pt x="47" y="25"/>
                        <a:pt x="36" y="36"/>
                      </a:cubicBezTo>
                      <a:cubicBezTo>
                        <a:pt x="24" y="47"/>
                        <a:pt x="15" y="60"/>
                        <a:pt x="11" y="75"/>
                      </a:cubicBezTo>
                      <a:cubicBezTo>
                        <a:pt x="3" y="90"/>
                        <a:pt x="0" y="105"/>
                        <a:pt x="0" y="122"/>
                      </a:cubicBezTo>
                      <a:cubicBezTo>
                        <a:pt x="2" y="133"/>
                        <a:pt x="3" y="143"/>
                        <a:pt x="4" y="154"/>
                      </a:cubicBezTo>
                      <a:cubicBezTo>
                        <a:pt x="10" y="175"/>
                        <a:pt x="21" y="192"/>
                        <a:pt x="36" y="208"/>
                      </a:cubicBezTo>
                      <a:cubicBezTo>
                        <a:pt x="59" y="229"/>
                        <a:pt x="88" y="243"/>
                        <a:pt x="121" y="243"/>
                      </a:cubicBezTo>
                      <a:cubicBezTo>
                        <a:pt x="138" y="244"/>
                        <a:pt x="153" y="240"/>
                        <a:pt x="168" y="233"/>
                      </a:cubicBezTo>
                      <a:cubicBezTo>
                        <a:pt x="183" y="228"/>
                        <a:pt x="196" y="219"/>
                        <a:pt x="207" y="208"/>
                      </a:cubicBezTo>
                      <a:cubicBezTo>
                        <a:pt x="218" y="197"/>
                        <a:pt x="227" y="184"/>
                        <a:pt x="232" y="169"/>
                      </a:cubicBezTo>
                      <a:cubicBezTo>
                        <a:pt x="239" y="154"/>
                        <a:pt x="243" y="139"/>
                        <a:pt x="242" y="122"/>
                      </a:cubicBezTo>
                      <a:cubicBezTo>
                        <a:pt x="241" y="111"/>
                        <a:pt x="239" y="101"/>
                        <a:pt x="238" y="9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2" name="Freeform 191">
                  <a:extLst>
                    <a:ext uri="{FF2B5EF4-FFF2-40B4-BE49-F238E27FC236}">
                      <a16:creationId xmlns:a16="http://schemas.microsoft.com/office/drawing/2014/main" xmlns="" id="{BD0634A7-2E5B-4830-B127-0B348EBB2AFE}"/>
                    </a:ext>
                  </a:extLst>
                </p:cNvPr>
                <p:cNvSpPr>
                  <a:spLocks/>
                </p:cNvSpPr>
                <p:nvPr/>
              </p:nvSpPr>
              <p:spPr bwMode="auto">
                <a:xfrm>
                  <a:off x="2810" y="303"/>
                  <a:ext cx="951" cy="685"/>
                </a:xfrm>
                <a:custGeom>
                  <a:avLst/>
                  <a:gdLst>
                    <a:gd name="T0" fmla="*/ 6998 w 7339"/>
                    <a:gd name="T1" fmla="*/ 113 h 5292"/>
                    <a:gd name="T2" fmla="*/ 6730 w 7339"/>
                    <a:gd name="T3" fmla="*/ 43 h 5292"/>
                    <a:gd name="T4" fmla="*/ 4617 w 7339"/>
                    <a:gd name="T5" fmla="*/ 2282 h 5292"/>
                    <a:gd name="T6" fmla="*/ 4612 w 7339"/>
                    <a:gd name="T7" fmla="*/ 2281 h 5292"/>
                    <a:gd name="T8" fmla="*/ 4471 w 7339"/>
                    <a:gd name="T9" fmla="*/ 2388 h 5292"/>
                    <a:gd name="T10" fmla="*/ 4313 w 7339"/>
                    <a:gd name="T11" fmla="*/ 2443 h 5292"/>
                    <a:gd name="T12" fmla="*/ 3993 w 7339"/>
                    <a:gd name="T13" fmla="*/ 2638 h 5292"/>
                    <a:gd name="T14" fmla="*/ 3872 w 7339"/>
                    <a:gd name="T15" fmla="*/ 2703 h 5292"/>
                    <a:gd name="T16" fmla="*/ 3794 w 7339"/>
                    <a:gd name="T17" fmla="*/ 2984 h 5292"/>
                    <a:gd name="T18" fmla="*/ 3696 w 7339"/>
                    <a:gd name="T19" fmla="*/ 2927 h 5292"/>
                    <a:gd name="T20" fmla="*/ 3557 w 7339"/>
                    <a:gd name="T21" fmla="*/ 2890 h 5292"/>
                    <a:gd name="T22" fmla="*/ 3058 w 7339"/>
                    <a:gd name="T23" fmla="*/ 2730 h 5292"/>
                    <a:gd name="T24" fmla="*/ 2992 w 7339"/>
                    <a:gd name="T25" fmla="*/ 2653 h 5292"/>
                    <a:gd name="T26" fmla="*/ 895 w 7339"/>
                    <a:gd name="T27" fmla="*/ 3002 h 5292"/>
                    <a:gd name="T28" fmla="*/ 301 w 7339"/>
                    <a:gd name="T29" fmla="*/ 3897 h 5292"/>
                    <a:gd name="T30" fmla="*/ 196 w 7339"/>
                    <a:gd name="T31" fmla="*/ 4844 h 5292"/>
                    <a:gd name="T32" fmla="*/ 389 w 7339"/>
                    <a:gd name="T33" fmla="*/ 4890 h 5292"/>
                    <a:gd name="T34" fmla="*/ 881 w 7339"/>
                    <a:gd name="T35" fmla="*/ 5205 h 5292"/>
                    <a:gd name="T36" fmla="*/ 1493 w 7339"/>
                    <a:gd name="T37" fmla="*/ 4885 h 5292"/>
                    <a:gd name="T38" fmla="*/ 3696 w 7339"/>
                    <a:gd name="T39" fmla="*/ 3423 h 5292"/>
                    <a:gd name="T40" fmla="*/ 3808 w 7339"/>
                    <a:gd name="T41" fmla="*/ 3351 h 5292"/>
                    <a:gd name="T42" fmla="*/ 3877 w 7339"/>
                    <a:gd name="T43" fmla="*/ 3189 h 5292"/>
                    <a:gd name="T44" fmla="*/ 3844 w 7339"/>
                    <a:gd name="T45" fmla="*/ 3045 h 5292"/>
                    <a:gd name="T46" fmla="*/ 3872 w 7339"/>
                    <a:gd name="T47" fmla="*/ 3068 h 5292"/>
                    <a:gd name="T48" fmla="*/ 4548 w 7339"/>
                    <a:gd name="T49" fmla="*/ 3033 h 5292"/>
                    <a:gd name="T50" fmla="*/ 4745 w 7339"/>
                    <a:gd name="T51" fmla="*/ 2893 h 5292"/>
                    <a:gd name="T52" fmla="*/ 4833 w 7339"/>
                    <a:gd name="T53" fmla="*/ 2895 h 5292"/>
                    <a:gd name="T54" fmla="*/ 4842 w 7339"/>
                    <a:gd name="T55" fmla="*/ 2891 h 5292"/>
                    <a:gd name="T56" fmla="*/ 5005 w 7339"/>
                    <a:gd name="T57" fmla="*/ 2868 h 5292"/>
                    <a:gd name="T58" fmla="*/ 5112 w 7339"/>
                    <a:gd name="T59" fmla="*/ 2833 h 5292"/>
                    <a:gd name="T60" fmla="*/ 6128 w 7339"/>
                    <a:gd name="T61" fmla="*/ 2490 h 5292"/>
                    <a:gd name="T62" fmla="*/ 6863 w 7339"/>
                    <a:gd name="T63" fmla="*/ 1880 h 5292"/>
                    <a:gd name="T64" fmla="*/ 6998 w 7339"/>
                    <a:gd name="T65" fmla="*/ 113 h 5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339" h="5292">
                      <a:moveTo>
                        <a:pt x="6998" y="113"/>
                      </a:moveTo>
                      <a:cubicBezTo>
                        <a:pt x="6948" y="12"/>
                        <a:pt x="6820" y="0"/>
                        <a:pt x="6730" y="43"/>
                      </a:cubicBezTo>
                      <a:cubicBezTo>
                        <a:pt x="5931" y="420"/>
                        <a:pt x="4548" y="1243"/>
                        <a:pt x="4617" y="2282"/>
                      </a:cubicBezTo>
                      <a:cubicBezTo>
                        <a:pt x="4615" y="2282"/>
                        <a:pt x="4614" y="2281"/>
                        <a:pt x="4612" y="2281"/>
                      </a:cubicBezTo>
                      <a:cubicBezTo>
                        <a:pt x="4543" y="2269"/>
                        <a:pt x="4469" y="2316"/>
                        <a:pt x="4471" y="2388"/>
                      </a:cubicBezTo>
                      <a:cubicBezTo>
                        <a:pt x="4416" y="2402"/>
                        <a:pt x="4362" y="2423"/>
                        <a:pt x="4313" y="2443"/>
                      </a:cubicBezTo>
                      <a:cubicBezTo>
                        <a:pt x="4192" y="2494"/>
                        <a:pt x="4080" y="2553"/>
                        <a:pt x="3993" y="2638"/>
                      </a:cubicBezTo>
                      <a:cubicBezTo>
                        <a:pt x="3955" y="2655"/>
                        <a:pt x="3917" y="2677"/>
                        <a:pt x="3872" y="2703"/>
                      </a:cubicBezTo>
                      <a:cubicBezTo>
                        <a:pt x="3770" y="2763"/>
                        <a:pt x="3745" y="2889"/>
                        <a:pt x="3794" y="2984"/>
                      </a:cubicBezTo>
                      <a:cubicBezTo>
                        <a:pt x="3768" y="2960"/>
                        <a:pt x="3735" y="2940"/>
                        <a:pt x="3696" y="2927"/>
                      </a:cubicBezTo>
                      <a:cubicBezTo>
                        <a:pt x="3650" y="2912"/>
                        <a:pt x="3604" y="2900"/>
                        <a:pt x="3557" y="2890"/>
                      </a:cubicBezTo>
                      <a:cubicBezTo>
                        <a:pt x="3406" y="2809"/>
                        <a:pt x="3233" y="2762"/>
                        <a:pt x="3058" y="2730"/>
                      </a:cubicBezTo>
                      <a:cubicBezTo>
                        <a:pt x="3045" y="2702"/>
                        <a:pt x="3023" y="2676"/>
                        <a:pt x="2992" y="2653"/>
                      </a:cubicBezTo>
                      <a:cubicBezTo>
                        <a:pt x="2377" y="2219"/>
                        <a:pt x="1397" y="2522"/>
                        <a:pt x="895" y="3002"/>
                      </a:cubicBezTo>
                      <a:cubicBezTo>
                        <a:pt x="636" y="3251"/>
                        <a:pt x="439" y="3567"/>
                        <a:pt x="301" y="3897"/>
                      </a:cubicBezTo>
                      <a:cubicBezTo>
                        <a:pt x="176" y="4197"/>
                        <a:pt x="0" y="4544"/>
                        <a:pt x="196" y="4844"/>
                      </a:cubicBezTo>
                      <a:cubicBezTo>
                        <a:pt x="243" y="4916"/>
                        <a:pt x="325" y="4928"/>
                        <a:pt x="389" y="4890"/>
                      </a:cubicBezTo>
                      <a:cubicBezTo>
                        <a:pt x="526" y="5034"/>
                        <a:pt x="702" y="5152"/>
                        <a:pt x="881" y="5205"/>
                      </a:cubicBezTo>
                      <a:cubicBezTo>
                        <a:pt x="1176" y="5292"/>
                        <a:pt x="1308" y="5080"/>
                        <a:pt x="1493" y="4885"/>
                      </a:cubicBezTo>
                      <a:cubicBezTo>
                        <a:pt x="2111" y="4230"/>
                        <a:pt x="2844" y="3722"/>
                        <a:pt x="3696" y="3423"/>
                      </a:cubicBezTo>
                      <a:cubicBezTo>
                        <a:pt x="3742" y="3406"/>
                        <a:pt x="3779" y="3381"/>
                        <a:pt x="3808" y="3351"/>
                      </a:cubicBezTo>
                      <a:cubicBezTo>
                        <a:pt x="3874" y="3331"/>
                        <a:pt x="3919" y="3258"/>
                        <a:pt x="3877" y="3189"/>
                      </a:cubicBezTo>
                      <a:cubicBezTo>
                        <a:pt x="3880" y="3139"/>
                        <a:pt x="3869" y="3089"/>
                        <a:pt x="3844" y="3045"/>
                      </a:cubicBezTo>
                      <a:cubicBezTo>
                        <a:pt x="3853" y="3053"/>
                        <a:pt x="3862" y="3062"/>
                        <a:pt x="3872" y="3068"/>
                      </a:cubicBezTo>
                      <a:cubicBezTo>
                        <a:pt x="4086" y="3197"/>
                        <a:pt x="4338" y="3144"/>
                        <a:pt x="4548" y="3033"/>
                      </a:cubicBezTo>
                      <a:cubicBezTo>
                        <a:pt x="4617" y="2997"/>
                        <a:pt x="4688" y="2950"/>
                        <a:pt x="4745" y="2893"/>
                      </a:cubicBezTo>
                      <a:cubicBezTo>
                        <a:pt x="4773" y="2902"/>
                        <a:pt x="4803" y="2903"/>
                        <a:pt x="4833" y="2895"/>
                      </a:cubicBezTo>
                      <a:cubicBezTo>
                        <a:pt x="4836" y="2894"/>
                        <a:pt x="4839" y="2892"/>
                        <a:pt x="4842" y="2891"/>
                      </a:cubicBezTo>
                      <a:cubicBezTo>
                        <a:pt x="4895" y="2922"/>
                        <a:pt x="4960" y="2909"/>
                        <a:pt x="5005" y="2868"/>
                      </a:cubicBezTo>
                      <a:cubicBezTo>
                        <a:pt x="5041" y="2866"/>
                        <a:pt x="5077" y="2855"/>
                        <a:pt x="5112" y="2833"/>
                      </a:cubicBezTo>
                      <a:cubicBezTo>
                        <a:pt x="5423" y="2633"/>
                        <a:pt x="5792" y="2625"/>
                        <a:pt x="6128" y="2490"/>
                      </a:cubicBezTo>
                      <a:cubicBezTo>
                        <a:pt x="6441" y="2364"/>
                        <a:pt x="6654" y="2138"/>
                        <a:pt x="6863" y="1880"/>
                      </a:cubicBezTo>
                      <a:cubicBezTo>
                        <a:pt x="7339" y="1292"/>
                        <a:pt x="7324" y="774"/>
                        <a:pt x="6998" y="113"/>
                      </a:cubicBezTo>
                    </a:path>
                  </a:pathLst>
                </a:custGeom>
                <a:solidFill>
                  <a:srgbClr val="F0E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3" name="Freeform 192">
                  <a:extLst>
                    <a:ext uri="{FF2B5EF4-FFF2-40B4-BE49-F238E27FC236}">
                      <a16:creationId xmlns:a16="http://schemas.microsoft.com/office/drawing/2014/main" xmlns="" id="{4753495D-B700-44C8-8ADB-AD0CDEA6BB87}"/>
                    </a:ext>
                  </a:extLst>
                </p:cNvPr>
                <p:cNvSpPr>
                  <a:spLocks/>
                </p:cNvSpPr>
                <p:nvPr/>
              </p:nvSpPr>
              <p:spPr bwMode="auto">
                <a:xfrm>
                  <a:off x="3442" y="486"/>
                  <a:ext cx="199" cy="177"/>
                </a:xfrm>
                <a:custGeom>
                  <a:avLst/>
                  <a:gdLst>
                    <a:gd name="T0" fmla="*/ 1322 w 1535"/>
                    <a:gd name="T1" fmla="*/ 218 h 1363"/>
                    <a:gd name="T2" fmla="*/ 595 w 1535"/>
                    <a:gd name="T3" fmla="*/ 353 h 1363"/>
                    <a:gd name="T4" fmla="*/ 72 w 1535"/>
                    <a:gd name="T5" fmla="*/ 951 h 1363"/>
                    <a:gd name="T6" fmla="*/ 73 w 1535"/>
                    <a:gd name="T7" fmla="*/ 969 h 1363"/>
                    <a:gd name="T8" fmla="*/ 74 w 1535"/>
                    <a:gd name="T9" fmla="*/ 980 h 1363"/>
                    <a:gd name="T10" fmla="*/ 76 w 1535"/>
                    <a:gd name="T11" fmla="*/ 980 h 1363"/>
                    <a:gd name="T12" fmla="*/ 83 w 1535"/>
                    <a:gd name="T13" fmla="*/ 1000 h 1363"/>
                    <a:gd name="T14" fmla="*/ 62 w 1535"/>
                    <a:gd name="T15" fmla="*/ 1049 h 1363"/>
                    <a:gd name="T16" fmla="*/ 335 w 1535"/>
                    <a:gd name="T17" fmla="*/ 1323 h 1363"/>
                    <a:gd name="T18" fmla="*/ 1121 w 1535"/>
                    <a:gd name="T19" fmla="*/ 880 h 1363"/>
                    <a:gd name="T20" fmla="*/ 1322 w 1535"/>
                    <a:gd name="T21" fmla="*/ 218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5" h="1363">
                      <a:moveTo>
                        <a:pt x="1322" y="218"/>
                      </a:moveTo>
                      <a:cubicBezTo>
                        <a:pt x="1116" y="0"/>
                        <a:pt x="786" y="231"/>
                        <a:pt x="595" y="353"/>
                      </a:cubicBezTo>
                      <a:cubicBezTo>
                        <a:pt x="405" y="475"/>
                        <a:pt x="64" y="695"/>
                        <a:pt x="72" y="951"/>
                      </a:cubicBezTo>
                      <a:cubicBezTo>
                        <a:pt x="72" y="957"/>
                        <a:pt x="72" y="963"/>
                        <a:pt x="73" y="969"/>
                      </a:cubicBezTo>
                      <a:cubicBezTo>
                        <a:pt x="74" y="973"/>
                        <a:pt x="73" y="976"/>
                        <a:pt x="74" y="980"/>
                      </a:cubicBezTo>
                      <a:lnTo>
                        <a:pt x="76" y="980"/>
                      </a:lnTo>
                      <a:cubicBezTo>
                        <a:pt x="78" y="987"/>
                        <a:pt x="80" y="994"/>
                        <a:pt x="83" y="1000"/>
                      </a:cubicBezTo>
                      <a:cubicBezTo>
                        <a:pt x="76" y="1016"/>
                        <a:pt x="68" y="1031"/>
                        <a:pt x="62" y="1049"/>
                      </a:cubicBezTo>
                      <a:cubicBezTo>
                        <a:pt x="0" y="1214"/>
                        <a:pt x="183" y="1363"/>
                        <a:pt x="335" y="1323"/>
                      </a:cubicBezTo>
                      <a:cubicBezTo>
                        <a:pt x="632" y="1244"/>
                        <a:pt x="897" y="1090"/>
                        <a:pt x="1121" y="880"/>
                      </a:cubicBezTo>
                      <a:cubicBezTo>
                        <a:pt x="1290" y="721"/>
                        <a:pt x="1535" y="444"/>
                        <a:pt x="1322" y="218"/>
                      </a:cubicBezTo>
                      <a:close/>
                    </a:path>
                  </a:pathLst>
                </a:custGeom>
                <a:solidFill>
                  <a:srgbClr val="F8A6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4" name="Freeform 193">
                  <a:extLst>
                    <a:ext uri="{FF2B5EF4-FFF2-40B4-BE49-F238E27FC236}">
                      <a16:creationId xmlns:a16="http://schemas.microsoft.com/office/drawing/2014/main" xmlns="" id="{55B54322-06AE-487C-B2FE-277597052ACB}"/>
                    </a:ext>
                  </a:extLst>
                </p:cNvPr>
                <p:cNvSpPr>
                  <a:spLocks/>
                </p:cNvSpPr>
                <p:nvPr/>
              </p:nvSpPr>
              <p:spPr bwMode="auto">
                <a:xfrm>
                  <a:off x="3092" y="683"/>
                  <a:ext cx="202" cy="105"/>
                </a:xfrm>
                <a:custGeom>
                  <a:avLst/>
                  <a:gdLst>
                    <a:gd name="T0" fmla="*/ 1296 w 1557"/>
                    <a:gd name="T1" fmla="*/ 129 h 808"/>
                    <a:gd name="T2" fmla="*/ 1083 w 1557"/>
                    <a:gd name="T3" fmla="*/ 210 h 808"/>
                    <a:gd name="T4" fmla="*/ 1066 w 1557"/>
                    <a:gd name="T5" fmla="*/ 196 h 808"/>
                    <a:gd name="T6" fmla="*/ 125 w 1557"/>
                    <a:gd name="T7" fmla="*/ 431 h 808"/>
                    <a:gd name="T8" fmla="*/ 280 w 1557"/>
                    <a:gd name="T9" fmla="*/ 805 h 808"/>
                    <a:gd name="T10" fmla="*/ 1460 w 1557"/>
                    <a:gd name="T11" fmla="*/ 410 h 808"/>
                    <a:gd name="T12" fmla="*/ 1296 w 1557"/>
                    <a:gd name="T13" fmla="*/ 129 h 808"/>
                  </a:gdLst>
                  <a:ahLst/>
                  <a:cxnLst>
                    <a:cxn ang="0">
                      <a:pos x="T0" y="T1"/>
                    </a:cxn>
                    <a:cxn ang="0">
                      <a:pos x="T2" y="T3"/>
                    </a:cxn>
                    <a:cxn ang="0">
                      <a:pos x="T4" y="T5"/>
                    </a:cxn>
                    <a:cxn ang="0">
                      <a:pos x="T6" y="T7"/>
                    </a:cxn>
                    <a:cxn ang="0">
                      <a:pos x="T8" y="T9"/>
                    </a:cxn>
                    <a:cxn ang="0">
                      <a:pos x="T10" y="T11"/>
                    </a:cxn>
                    <a:cxn ang="0">
                      <a:pos x="T12" y="T13"/>
                    </a:cxn>
                  </a:cxnLst>
                  <a:rect l="0" t="0" r="r" b="b"/>
                  <a:pathLst>
                    <a:path w="1557" h="808">
                      <a:moveTo>
                        <a:pt x="1296" y="129"/>
                      </a:moveTo>
                      <a:cubicBezTo>
                        <a:pt x="1222" y="149"/>
                        <a:pt x="1152" y="179"/>
                        <a:pt x="1083" y="210"/>
                      </a:cubicBezTo>
                      <a:cubicBezTo>
                        <a:pt x="1077" y="205"/>
                        <a:pt x="1073" y="200"/>
                        <a:pt x="1066" y="196"/>
                      </a:cubicBezTo>
                      <a:cubicBezTo>
                        <a:pt x="771" y="0"/>
                        <a:pt x="338" y="192"/>
                        <a:pt x="125" y="431"/>
                      </a:cubicBezTo>
                      <a:cubicBezTo>
                        <a:pt x="0" y="570"/>
                        <a:pt x="83" y="804"/>
                        <a:pt x="280" y="805"/>
                      </a:cubicBezTo>
                      <a:cubicBezTo>
                        <a:pt x="662" y="808"/>
                        <a:pt x="1206" y="735"/>
                        <a:pt x="1460" y="410"/>
                      </a:cubicBezTo>
                      <a:cubicBezTo>
                        <a:pt x="1557" y="286"/>
                        <a:pt x="1473" y="80"/>
                        <a:pt x="1296" y="129"/>
                      </a:cubicBezTo>
                      <a:close/>
                    </a:path>
                  </a:pathLst>
                </a:custGeom>
                <a:solidFill>
                  <a:srgbClr val="F8A6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5" name="Freeform 194">
                  <a:extLst>
                    <a:ext uri="{FF2B5EF4-FFF2-40B4-BE49-F238E27FC236}">
                      <a16:creationId xmlns:a16="http://schemas.microsoft.com/office/drawing/2014/main" xmlns="" id="{AC98992C-0862-45AD-A106-FDBDD3148629}"/>
                    </a:ext>
                  </a:extLst>
                </p:cNvPr>
                <p:cNvSpPr>
                  <a:spLocks/>
                </p:cNvSpPr>
                <p:nvPr/>
              </p:nvSpPr>
              <p:spPr bwMode="auto">
                <a:xfrm>
                  <a:off x="3290" y="673"/>
                  <a:ext cx="70" cy="47"/>
                </a:xfrm>
                <a:custGeom>
                  <a:avLst/>
                  <a:gdLst>
                    <a:gd name="T0" fmla="*/ 525 w 538"/>
                    <a:gd name="T1" fmla="*/ 150 h 359"/>
                    <a:gd name="T2" fmla="*/ 409 w 538"/>
                    <a:gd name="T3" fmla="*/ 62 h 359"/>
                    <a:gd name="T4" fmla="*/ 147 w 538"/>
                    <a:gd name="T5" fmla="*/ 32 h 359"/>
                    <a:gd name="T6" fmla="*/ 55 w 538"/>
                    <a:gd name="T7" fmla="*/ 190 h 359"/>
                    <a:gd name="T8" fmla="*/ 470 w 538"/>
                    <a:gd name="T9" fmla="*/ 285 h 359"/>
                    <a:gd name="T10" fmla="*/ 525 w 538"/>
                    <a:gd name="T11" fmla="*/ 150 h 359"/>
                  </a:gdLst>
                  <a:ahLst/>
                  <a:cxnLst>
                    <a:cxn ang="0">
                      <a:pos x="T0" y="T1"/>
                    </a:cxn>
                    <a:cxn ang="0">
                      <a:pos x="T2" y="T3"/>
                    </a:cxn>
                    <a:cxn ang="0">
                      <a:pos x="T4" y="T5"/>
                    </a:cxn>
                    <a:cxn ang="0">
                      <a:pos x="T6" y="T7"/>
                    </a:cxn>
                    <a:cxn ang="0">
                      <a:pos x="T8" y="T9"/>
                    </a:cxn>
                    <a:cxn ang="0">
                      <a:pos x="T10" y="T11"/>
                    </a:cxn>
                  </a:cxnLst>
                  <a:rect l="0" t="0" r="r" b="b"/>
                  <a:pathLst>
                    <a:path w="538" h="359">
                      <a:moveTo>
                        <a:pt x="525" y="150"/>
                      </a:moveTo>
                      <a:cubicBezTo>
                        <a:pt x="510" y="96"/>
                        <a:pt x="462" y="66"/>
                        <a:pt x="409" y="62"/>
                      </a:cubicBezTo>
                      <a:cubicBezTo>
                        <a:pt x="321" y="54"/>
                        <a:pt x="232" y="59"/>
                        <a:pt x="147" y="32"/>
                      </a:cubicBezTo>
                      <a:cubicBezTo>
                        <a:pt x="49" y="0"/>
                        <a:pt x="0" y="123"/>
                        <a:pt x="55" y="190"/>
                      </a:cubicBezTo>
                      <a:cubicBezTo>
                        <a:pt x="156" y="313"/>
                        <a:pt x="324" y="359"/>
                        <a:pt x="470" y="285"/>
                      </a:cubicBezTo>
                      <a:cubicBezTo>
                        <a:pt x="517" y="262"/>
                        <a:pt x="538" y="199"/>
                        <a:pt x="525" y="150"/>
                      </a:cubicBezTo>
                      <a:close/>
                    </a:path>
                  </a:pathLst>
                </a:custGeom>
                <a:solidFill>
                  <a:srgbClr val="F8A6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6" name="Freeform 195">
                  <a:extLst>
                    <a:ext uri="{FF2B5EF4-FFF2-40B4-BE49-F238E27FC236}">
                      <a16:creationId xmlns:a16="http://schemas.microsoft.com/office/drawing/2014/main" xmlns="" id="{DAFBDE6B-D9AE-4CCE-B178-7A3AAC1F3A33}"/>
                    </a:ext>
                  </a:extLst>
                </p:cNvPr>
                <p:cNvSpPr>
                  <a:spLocks/>
                </p:cNvSpPr>
                <p:nvPr/>
              </p:nvSpPr>
              <p:spPr bwMode="auto">
                <a:xfrm>
                  <a:off x="2582" y="1136"/>
                  <a:ext cx="267" cy="949"/>
                </a:xfrm>
                <a:custGeom>
                  <a:avLst/>
                  <a:gdLst>
                    <a:gd name="T0" fmla="*/ 788 w 2067"/>
                    <a:gd name="T1" fmla="*/ 6486 h 7320"/>
                    <a:gd name="T2" fmla="*/ 308 w 2067"/>
                    <a:gd name="T3" fmla="*/ 5023 h 7320"/>
                    <a:gd name="T4" fmla="*/ 590 w 2067"/>
                    <a:gd name="T5" fmla="*/ 3329 h 7320"/>
                    <a:gd name="T6" fmla="*/ 1172 w 2067"/>
                    <a:gd name="T7" fmla="*/ 1717 h 7320"/>
                    <a:gd name="T8" fmla="*/ 2064 w 2067"/>
                    <a:gd name="T9" fmla="*/ 6 h 7320"/>
                    <a:gd name="T10" fmla="*/ 2058 w 2067"/>
                    <a:gd name="T11" fmla="*/ 3 h 7320"/>
                    <a:gd name="T12" fmla="*/ 585 w 2067"/>
                    <a:gd name="T13" fmla="*/ 3173 h 7320"/>
                    <a:gd name="T14" fmla="*/ 657 w 2067"/>
                    <a:gd name="T15" fmla="*/ 6404 h 7320"/>
                    <a:gd name="T16" fmla="*/ 1936 w 2067"/>
                    <a:gd name="T17" fmla="*/ 7316 h 7320"/>
                    <a:gd name="T18" fmla="*/ 1947 w 2067"/>
                    <a:gd name="T19" fmla="*/ 7283 h 7320"/>
                    <a:gd name="T20" fmla="*/ 788 w 2067"/>
                    <a:gd name="T21" fmla="*/ 6486 h 7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7" h="7320">
                      <a:moveTo>
                        <a:pt x="788" y="6486"/>
                      </a:moveTo>
                      <a:cubicBezTo>
                        <a:pt x="463" y="6066"/>
                        <a:pt x="317" y="5550"/>
                        <a:pt x="308" y="5023"/>
                      </a:cubicBezTo>
                      <a:cubicBezTo>
                        <a:pt x="298" y="4448"/>
                        <a:pt x="431" y="3879"/>
                        <a:pt x="590" y="3329"/>
                      </a:cubicBezTo>
                      <a:cubicBezTo>
                        <a:pt x="748" y="2780"/>
                        <a:pt x="943" y="2241"/>
                        <a:pt x="1172" y="1717"/>
                      </a:cubicBezTo>
                      <a:cubicBezTo>
                        <a:pt x="1430" y="1126"/>
                        <a:pt x="1735" y="559"/>
                        <a:pt x="2064" y="6"/>
                      </a:cubicBezTo>
                      <a:cubicBezTo>
                        <a:pt x="2067" y="2"/>
                        <a:pt x="2061" y="0"/>
                        <a:pt x="2058" y="3"/>
                      </a:cubicBezTo>
                      <a:cubicBezTo>
                        <a:pt x="1412" y="973"/>
                        <a:pt x="927" y="2060"/>
                        <a:pt x="585" y="3173"/>
                      </a:cubicBezTo>
                      <a:cubicBezTo>
                        <a:pt x="266" y="4206"/>
                        <a:pt x="0" y="5441"/>
                        <a:pt x="657" y="6404"/>
                      </a:cubicBezTo>
                      <a:cubicBezTo>
                        <a:pt x="953" y="6837"/>
                        <a:pt x="1417" y="7202"/>
                        <a:pt x="1936" y="7316"/>
                      </a:cubicBezTo>
                      <a:cubicBezTo>
                        <a:pt x="1955" y="7320"/>
                        <a:pt x="1966" y="7290"/>
                        <a:pt x="1947" y="7283"/>
                      </a:cubicBezTo>
                      <a:cubicBezTo>
                        <a:pt x="1492" y="7125"/>
                        <a:pt x="1086" y="6870"/>
                        <a:pt x="788" y="6486"/>
                      </a:cubicBezTo>
                      <a:close/>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7" name="Freeform 196">
                  <a:extLst>
                    <a:ext uri="{FF2B5EF4-FFF2-40B4-BE49-F238E27FC236}">
                      <a16:creationId xmlns:a16="http://schemas.microsoft.com/office/drawing/2014/main" xmlns="" id="{315FB2A0-5D06-453E-8B86-AEDF285D4D80}"/>
                    </a:ext>
                  </a:extLst>
                </p:cNvPr>
                <p:cNvSpPr>
                  <a:spLocks/>
                </p:cNvSpPr>
                <p:nvPr/>
              </p:nvSpPr>
              <p:spPr bwMode="auto">
                <a:xfrm>
                  <a:off x="2451" y="2107"/>
                  <a:ext cx="402" cy="992"/>
                </a:xfrm>
                <a:custGeom>
                  <a:avLst/>
                  <a:gdLst>
                    <a:gd name="T0" fmla="*/ 3045 w 3106"/>
                    <a:gd name="T1" fmla="*/ 219 h 7655"/>
                    <a:gd name="T2" fmla="*/ 3015 w 3106"/>
                    <a:gd name="T3" fmla="*/ 9 h 7655"/>
                    <a:gd name="T4" fmla="*/ 3001 w 3106"/>
                    <a:gd name="T5" fmla="*/ 10 h 7655"/>
                    <a:gd name="T6" fmla="*/ 2823 w 3106"/>
                    <a:gd name="T7" fmla="*/ 1733 h 7655"/>
                    <a:gd name="T8" fmla="*/ 2430 w 3106"/>
                    <a:gd name="T9" fmla="*/ 2505 h 7655"/>
                    <a:gd name="T10" fmla="*/ 1836 w 3106"/>
                    <a:gd name="T11" fmla="*/ 3183 h 7655"/>
                    <a:gd name="T12" fmla="*/ 1133 w 3106"/>
                    <a:gd name="T13" fmla="*/ 3818 h 7655"/>
                    <a:gd name="T14" fmla="*/ 547 w 3106"/>
                    <a:gd name="T15" fmla="*/ 4498 h 7655"/>
                    <a:gd name="T16" fmla="*/ 5 w 3106"/>
                    <a:gd name="T17" fmla="*/ 6070 h 7655"/>
                    <a:gd name="T18" fmla="*/ 540 w 3106"/>
                    <a:gd name="T19" fmla="*/ 7514 h 7655"/>
                    <a:gd name="T20" fmla="*/ 687 w 3106"/>
                    <a:gd name="T21" fmla="*/ 7645 h 7655"/>
                    <a:gd name="T22" fmla="*/ 704 w 3106"/>
                    <a:gd name="T23" fmla="*/ 7626 h 7655"/>
                    <a:gd name="T24" fmla="*/ 60 w 3106"/>
                    <a:gd name="T25" fmla="*/ 6194 h 7655"/>
                    <a:gd name="T26" fmla="*/ 556 w 3106"/>
                    <a:gd name="T27" fmla="*/ 4587 h 7655"/>
                    <a:gd name="T28" fmla="*/ 1124 w 3106"/>
                    <a:gd name="T29" fmla="*/ 3909 h 7655"/>
                    <a:gd name="T30" fmla="*/ 1826 w 3106"/>
                    <a:gd name="T31" fmla="*/ 3273 h 7655"/>
                    <a:gd name="T32" fmla="*/ 2429 w 3106"/>
                    <a:gd name="T33" fmla="*/ 2605 h 7655"/>
                    <a:gd name="T34" fmla="*/ 2824 w 3106"/>
                    <a:gd name="T35" fmla="*/ 1866 h 7655"/>
                    <a:gd name="T36" fmla="*/ 3045 w 3106"/>
                    <a:gd name="T37" fmla="*/ 219 h 7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6" h="7655">
                      <a:moveTo>
                        <a:pt x="3045" y="219"/>
                      </a:moveTo>
                      <a:cubicBezTo>
                        <a:pt x="3037" y="149"/>
                        <a:pt x="3027" y="79"/>
                        <a:pt x="3015" y="9"/>
                      </a:cubicBezTo>
                      <a:cubicBezTo>
                        <a:pt x="3013" y="0"/>
                        <a:pt x="3000" y="1"/>
                        <a:pt x="3001" y="10"/>
                      </a:cubicBezTo>
                      <a:cubicBezTo>
                        <a:pt x="3086" y="587"/>
                        <a:pt x="3022" y="1185"/>
                        <a:pt x="2823" y="1733"/>
                      </a:cubicBezTo>
                      <a:cubicBezTo>
                        <a:pt x="2724" y="2005"/>
                        <a:pt x="2592" y="2265"/>
                        <a:pt x="2430" y="2505"/>
                      </a:cubicBezTo>
                      <a:cubicBezTo>
                        <a:pt x="2261" y="2756"/>
                        <a:pt x="2056" y="2978"/>
                        <a:pt x="1836" y="3183"/>
                      </a:cubicBezTo>
                      <a:cubicBezTo>
                        <a:pt x="1605" y="3399"/>
                        <a:pt x="1361" y="3599"/>
                        <a:pt x="1133" y="3818"/>
                      </a:cubicBezTo>
                      <a:cubicBezTo>
                        <a:pt x="916" y="4025"/>
                        <a:pt x="717" y="4250"/>
                        <a:pt x="547" y="4498"/>
                      </a:cubicBezTo>
                      <a:cubicBezTo>
                        <a:pt x="230" y="4960"/>
                        <a:pt x="10" y="5504"/>
                        <a:pt x="5" y="6070"/>
                      </a:cubicBezTo>
                      <a:cubicBezTo>
                        <a:pt x="0" y="6588"/>
                        <a:pt x="169" y="7140"/>
                        <a:pt x="540" y="7514"/>
                      </a:cubicBezTo>
                      <a:cubicBezTo>
                        <a:pt x="586" y="7560"/>
                        <a:pt x="635" y="7604"/>
                        <a:pt x="687" y="7645"/>
                      </a:cubicBezTo>
                      <a:cubicBezTo>
                        <a:pt x="700" y="7655"/>
                        <a:pt x="716" y="7637"/>
                        <a:pt x="704" y="7626"/>
                      </a:cubicBezTo>
                      <a:cubicBezTo>
                        <a:pt x="299" y="7262"/>
                        <a:pt x="83" y="6733"/>
                        <a:pt x="60" y="6194"/>
                      </a:cubicBezTo>
                      <a:cubicBezTo>
                        <a:pt x="36" y="5620"/>
                        <a:pt x="242" y="5061"/>
                        <a:pt x="556" y="4587"/>
                      </a:cubicBezTo>
                      <a:cubicBezTo>
                        <a:pt x="719" y="4341"/>
                        <a:pt x="913" y="4115"/>
                        <a:pt x="1124" y="3909"/>
                      </a:cubicBezTo>
                      <a:cubicBezTo>
                        <a:pt x="1350" y="3689"/>
                        <a:pt x="1594" y="3487"/>
                        <a:pt x="1826" y="3273"/>
                      </a:cubicBezTo>
                      <a:cubicBezTo>
                        <a:pt x="2047" y="3069"/>
                        <a:pt x="2256" y="2852"/>
                        <a:pt x="2429" y="2605"/>
                      </a:cubicBezTo>
                      <a:cubicBezTo>
                        <a:pt x="2590" y="2376"/>
                        <a:pt x="2722" y="2127"/>
                        <a:pt x="2824" y="1866"/>
                      </a:cubicBezTo>
                      <a:cubicBezTo>
                        <a:pt x="3025" y="1344"/>
                        <a:pt x="3106" y="775"/>
                        <a:pt x="3045" y="219"/>
                      </a:cubicBezTo>
                      <a:close/>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8" name="Freeform 197">
                  <a:extLst>
                    <a:ext uri="{FF2B5EF4-FFF2-40B4-BE49-F238E27FC236}">
                      <a16:creationId xmlns:a16="http://schemas.microsoft.com/office/drawing/2014/main" xmlns="" id="{638A42FE-E60B-4B73-8169-F95B5B027BF4}"/>
                    </a:ext>
                  </a:extLst>
                </p:cNvPr>
                <p:cNvSpPr>
                  <a:spLocks/>
                </p:cNvSpPr>
                <p:nvPr/>
              </p:nvSpPr>
              <p:spPr bwMode="auto">
                <a:xfrm>
                  <a:off x="4680" y="1075"/>
                  <a:ext cx="245" cy="752"/>
                </a:xfrm>
                <a:custGeom>
                  <a:avLst/>
                  <a:gdLst>
                    <a:gd name="T0" fmla="*/ 1044 w 1887"/>
                    <a:gd name="T1" fmla="*/ 1311 h 5803"/>
                    <a:gd name="T2" fmla="*/ 27 w 1887"/>
                    <a:gd name="T3" fmla="*/ 10 h 5803"/>
                    <a:gd name="T4" fmla="*/ 9 w 1887"/>
                    <a:gd name="T5" fmla="*/ 23 h 5803"/>
                    <a:gd name="T6" fmla="*/ 1538 w 1887"/>
                    <a:gd name="T7" fmla="*/ 2403 h 5803"/>
                    <a:gd name="T8" fmla="*/ 1569 w 1887"/>
                    <a:gd name="T9" fmla="*/ 4762 h 5803"/>
                    <a:gd name="T10" fmla="*/ 801 w 1887"/>
                    <a:gd name="T11" fmla="*/ 5775 h 5803"/>
                    <a:gd name="T12" fmla="*/ 815 w 1887"/>
                    <a:gd name="T13" fmla="*/ 5795 h 5803"/>
                    <a:gd name="T14" fmla="*/ 1842 w 1887"/>
                    <a:gd name="T15" fmla="*/ 3810 h 5803"/>
                    <a:gd name="T16" fmla="*/ 1044 w 1887"/>
                    <a:gd name="T17" fmla="*/ 1311 h 5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7" h="5803">
                      <a:moveTo>
                        <a:pt x="1044" y="1311"/>
                      </a:moveTo>
                      <a:cubicBezTo>
                        <a:pt x="742" y="849"/>
                        <a:pt x="389" y="426"/>
                        <a:pt x="27" y="10"/>
                      </a:cubicBezTo>
                      <a:cubicBezTo>
                        <a:pt x="18" y="0"/>
                        <a:pt x="0" y="11"/>
                        <a:pt x="9" y="23"/>
                      </a:cubicBezTo>
                      <a:cubicBezTo>
                        <a:pt x="599" y="755"/>
                        <a:pt x="1204" y="1513"/>
                        <a:pt x="1538" y="2403"/>
                      </a:cubicBezTo>
                      <a:cubicBezTo>
                        <a:pt x="1821" y="3159"/>
                        <a:pt x="1872" y="4003"/>
                        <a:pt x="1569" y="4762"/>
                      </a:cubicBezTo>
                      <a:cubicBezTo>
                        <a:pt x="1407" y="5168"/>
                        <a:pt x="1143" y="5505"/>
                        <a:pt x="801" y="5775"/>
                      </a:cubicBezTo>
                      <a:cubicBezTo>
                        <a:pt x="789" y="5785"/>
                        <a:pt x="801" y="5803"/>
                        <a:pt x="815" y="5795"/>
                      </a:cubicBezTo>
                      <a:cubicBezTo>
                        <a:pt x="1497" y="5401"/>
                        <a:pt x="1805" y="4561"/>
                        <a:pt x="1842" y="3810"/>
                      </a:cubicBezTo>
                      <a:cubicBezTo>
                        <a:pt x="1887" y="2907"/>
                        <a:pt x="1531" y="2054"/>
                        <a:pt x="1044" y="1311"/>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9" name="Freeform 198">
                  <a:extLst>
                    <a:ext uri="{FF2B5EF4-FFF2-40B4-BE49-F238E27FC236}">
                      <a16:creationId xmlns:a16="http://schemas.microsoft.com/office/drawing/2014/main" xmlns="" id="{A35CE9BA-F133-4BC5-BC33-0AFC70216063}"/>
                    </a:ext>
                  </a:extLst>
                </p:cNvPr>
                <p:cNvSpPr>
                  <a:spLocks/>
                </p:cNvSpPr>
                <p:nvPr/>
              </p:nvSpPr>
              <p:spPr bwMode="auto">
                <a:xfrm>
                  <a:off x="3183" y="503"/>
                  <a:ext cx="225" cy="151"/>
                </a:xfrm>
                <a:custGeom>
                  <a:avLst/>
                  <a:gdLst>
                    <a:gd name="T0" fmla="*/ 1456 w 1735"/>
                    <a:gd name="T1" fmla="*/ 14 h 1162"/>
                    <a:gd name="T2" fmla="*/ 951 w 1735"/>
                    <a:gd name="T3" fmla="*/ 67 h 1162"/>
                    <a:gd name="T4" fmla="*/ 181 w 1735"/>
                    <a:gd name="T5" fmla="*/ 653 h 1162"/>
                    <a:gd name="T6" fmla="*/ 0 w 1735"/>
                    <a:gd name="T7" fmla="*/ 1155 h 1162"/>
                    <a:gd name="T8" fmla="*/ 11 w 1735"/>
                    <a:gd name="T9" fmla="*/ 1156 h 1162"/>
                    <a:gd name="T10" fmla="*/ 170 w 1735"/>
                    <a:gd name="T11" fmla="*/ 748 h 1162"/>
                    <a:gd name="T12" fmla="*/ 440 w 1735"/>
                    <a:gd name="T13" fmla="*/ 406 h 1162"/>
                    <a:gd name="T14" fmla="*/ 1278 w 1735"/>
                    <a:gd name="T15" fmla="*/ 55 h 1162"/>
                    <a:gd name="T16" fmla="*/ 1710 w 1735"/>
                    <a:gd name="T17" fmla="*/ 187 h 1162"/>
                    <a:gd name="T18" fmla="*/ 1721 w 1735"/>
                    <a:gd name="T19" fmla="*/ 186 h 1162"/>
                    <a:gd name="T20" fmla="*/ 1456 w 1735"/>
                    <a:gd name="T21" fmla="*/ 14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5" h="1162">
                      <a:moveTo>
                        <a:pt x="1456" y="14"/>
                      </a:moveTo>
                      <a:cubicBezTo>
                        <a:pt x="1286" y="0"/>
                        <a:pt x="1114" y="18"/>
                        <a:pt x="951" y="67"/>
                      </a:cubicBezTo>
                      <a:cubicBezTo>
                        <a:pt x="632" y="160"/>
                        <a:pt x="357" y="371"/>
                        <a:pt x="181" y="653"/>
                      </a:cubicBezTo>
                      <a:cubicBezTo>
                        <a:pt x="89" y="799"/>
                        <a:pt x="7" y="979"/>
                        <a:pt x="0" y="1155"/>
                      </a:cubicBezTo>
                      <a:cubicBezTo>
                        <a:pt x="0" y="1162"/>
                        <a:pt x="9" y="1161"/>
                        <a:pt x="11" y="1156"/>
                      </a:cubicBezTo>
                      <a:cubicBezTo>
                        <a:pt x="58" y="1015"/>
                        <a:pt x="97" y="878"/>
                        <a:pt x="170" y="748"/>
                      </a:cubicBezTo>
                      <a:cubicBezTo>
                        <a:pt x="241" y="620"/>
                        <a:pt x="333" y="504"/>
                        <a:pt x="440" y="406"/>
                      </a:cubicBezTo>
                      <a:cubicBezTo>
                        <a:pt x="667" y="196"/>
                        <a:pt x="971" y="72"/>
                        <a:pt x="1278" y="55"/>
                      </a:cubicBezTo>
                      <a:cubicBezTo>
                        <a:pt x="1402" y="48"/>
                        <a:pt x="1663" y="31"/>
                        <a:pt x="1710" y="187"/>
                      </a:cubicBezTo>
                      <a:cubicBezTo>
                        <a:pt x="1712" y="192"/>
                        <a:pt x="1720" y="192"/>
                        <a:pt x="1721" y="186"/>
                      </a:cubicBezTo>
                      <a:cubicBezTo>
                        <a:pt x="1735" y="51"/>
                        <a:pt x="1555" y="22"/>
                        <a:pt x="1456" y="14"/>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0" name="Freeform 199">
                  <a:extLst>
                    <a:ext uri="{FF2B5EF4-FFF2-40B4-BE49-F238E27FC236}">
                      <a16:creationId xmlns:a16="http://schemas.microsoft.com/office/drawing/2014/main" xmlns="" id="{59A1237C-778A-4F43-8EF9-8521AA64A86F}"/>
                    </a:ext>
                  </a:extLst>
                </p:cNvPr>
                <p:cNvSpPr>
                  <a:spLocks/>
                </p:cNvSpPr>
                <p:nvPr/>
              </p:nvSpPr>
              <p:spPr bwMode="auto">
                <a:xfrm>
                  <a:off x="3959" y="3742"/>
                  <a:ext cx="28" cy="26"/>
                </a:xfrm>
                <a:custGeom>
                  <a:avLst/>
                  <a:gdLst>
                    <a:gd name="T0" fmla="*/ 157 w 214"/>
                    <a:gd name="T1" fmla="*/ 8 h 206"/>
                    <a:gd name="T2" fmla="*/ 92 w 214"/>
                    <a:gd name="T3" fmla="*/ 11 h 206"/>
                    <a:gd name="T4" fmla="*/ 25 w 214"/>
                    <a:gd name="T5" fmla="*/ 45 h 206"/>
                    <a:gd name="T6" fmla="*/ 27 w 214"/>
                    <a:gd name="T7" fmla="*/ 158 h 206"/>
                    <a:gd name="T8" fmla="*/ 135 w 214"/>
                    <a:gd name="T9" fmla="*/ 193 h 206"/>
                    <a:gd name="T10" fmla="*/ 210 w 214"/>
                    <a:gd name="T11" fmla="*/ 108 h 206"/>
                    <a:gd name="T12" fmla="*/ 157 w 214"/>
                    <a:gd name="T13" fmla="*/ 8 h 206"/>
                  </a:gdLst>
                  <a:ahLst/>
                  <a:cxnLst>
                    <a:cxn ang="0">
                      <a:pos x="T0" y="T1"/>
                    </a:cxn>
                    <a:cxn ang="0">
                      <a:pos x="T2" y="T3"/>
                    </a:cxn>
                    <a:cxn ang="0">
                      <a:pos x="T4" y="T5"/>
                    </a:cxn>
                    <a:cxn ang="0">
                      <a:pos x="T6" y="T7"/>
                    </a:cxn>
                    <a:cxn ang="0">
                      <a:pos x="T8" y="T9"/>
                    </a:cxn>
                    <a:cxn ang="0">
                      <a:pos x="T10" y="T11"/>
                    </a:cxn>
                    <a:cxn ang="0">
                      <a:pos x="T12" y="T13"/>
                    </a:cxn>
                  </a:cxnLst>
                  <a:rect l="0" t="0" r="r" b="b"/>
                  <a:pathLst>
                    <a:path w="214" h="206">
                      <a:moveTo>
                        <a:pt x="157" y="8"/>
                      </a:moveTo>
                      <a:cubicBezTo>
                        <a:pt x="136" y="0"/>
                        <a:pt x="112" y="1"/>
                        <a:pt x="92" y="11"/>
                      </a:cubicBezTo>
                      <a:cubicBezTo>
                        <a:pt x="66" y="13"/>
                        <a:pt x="40" y="25"/>
                        <a:pt x="25" y="45"/>
                      </a:cubicBezTo>
                      <a:cubicBezTo>
                        <a:pt x="0" y="79"/>
                        <a:pt x="3" y="125"/>
                        <a:pt x="27" y="158"/>
                      </a:cubicBezTo>
                      <a:cubicBezTo>
                        <a:pt x="52" y="193"/>
                        <a:pt x="95" y="206"/>
                        <a:pt x="135" y="193"/>
                      </a:cubicBezTo>
                      <a:cubicBezTo>
                        <a:pt x="173" y="181"/>
                        <a:pt x="205" y="147"/>
                        <a:pt x="210" y="108"/>
                      </a:cubicBezTo>
                      <a:cubicBezTo>
                        <a:pt x="214" y="68"/>
                        <a:pt x="197" y="22"/>
                        <a:pt x="157"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1" name="Freeform 200">
                  <a:extLst>
                    <a:ext uri="{FF2B5EF4-FFF2-40B4-BE49-F238E27FC236}">
                      <a16:creationId xmlns:a16="http://schemas.microsoft.com/office/drawing/2014/main" xmlns="" id="{B36114B2-EC63-4AF2-B0A5-09EA50D6E95F}"/>
                    </a:ext>
                  </a:extLst>
                </p:cNvPr>
                <p:cNvSpPr>
                  <a:spLocks/>
                </p:cNvSpPr>
                <p:nvPr/>
              </p:nvSpPr>
              <p:spPr bwMode="auto">
                <a:xfrm>
                  <a:off x="3984" y="3777"/>
                  <a:ext cx="5" cy="3"/>
                </a:xfrm>
                <a:custGeom>
                  <a:avLst/>
                  <a:gdLst>
                    <a:gd name="T0" fmla="*/ 17 w 36"/>
                    <a:gd name="T1" fmla="*/ 0 h 26"/>
                    <a:gd name="T2" fmla="*/ 19 w 36"/>
                    <a:gd name="T3" fmla="*/ 26 h 26"/>
                    <a:gd name="T4" fmla="*/ 17 w 36"/>
                    <a:gd name="T5" fmla="*/ 0 h 26"/>
                  </a:gdLst>
                  <a:ahLst/>
                  <a:cxnLst>
                    <a:cxn ang="0">
                      <a:pos x="T0" y="T1"/>
                    </a:cxn>
                    <a:cxn ang="0">
                      <a:pos x="T2" y="T3"/>
                    </a:cxn>
                    <a:cxn ang="0">
                      <a:pos x="T4" y="T5"/>
                    </a:cxn>
                  </a:cxnLst>
                  <a:rect l="0" t="0" r="r" b="b"/>
                  <a:pathLst>
                    <a:path w="36" h="26">
                      <a:moveTo>
                        <a:pt x="17" y="0"/>
                      </a:moveTo>
                      <a:cubicBezTo>
                        <a:pt x="0" y="0"/>
                        <a:pt x="2" y="26"/>
                        <a:pt x="19" y="26"/>
                      </a:cubicBezTo>
                      <a:cubicBezTo>
                        <a:pt x="36" y="26"/>
                        <a:pt x="34" y="0"/>
                        <a:pt x="1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2" name="Freeform 201">
                  <a:extLst>
                    <a:ext uri="{FF2B5EF4-FFF2-40B4-BE49-F238E27FC236}">
                      <a16:creationId xmlns:a16="http://schemas.microsoft.com/office/drawing/2014/main" xmlns="" id="{B9E86592-C72D-4309-B62C-EA6CBB7B601E}"/>
                    </a:ext>
                  </a:extLst>
                </p:cNvPr>
                <p:cNvSpPr>
                  <a:spLocks/>
                </p:cNvSpPr>
                <p:nvPr/>
              </p:nvSpPr>
              <p:spPr bwMode="auto">
                <a:xfrm>
                  <a:off x="4217" y="3708"/>
                  <a:ext cx="16" cy="15"/>
                </a:xfrm>
                <a:custGeom>
                  <a:avLst/>
                  <a:gdLst>
                    <a:gd name="T0" fmla="*/ 101 w 120"/>
                    <a:gd name="T1" fmla="*/ 15 h 121"/>
                    <a:gd name="T2" fmla="*/ 59 w 120"/>
                    <a:gd name="T3" fmla="*/ 1 h 121"/>
                    <a:gd name="T4" fmla="*/ 18 w 120"/>
                    <a:gd name="T5" fmla="*/ 18 h 121"/>
                    <a:gd name="T6" fmla="*/ 6 w 120"/>
                    <a:gd name="T7" fmla="*/ 40 h 121"/>
                    <a:gd name="T8" fmla="*/ 6 w 120"/>
                    <a:gd name="T9" fmla="*/ 46 h 121"/>
                    <a:gd name="T10" fmla="*/ 1 w 120"/>
                    <a:gd name="T11" fmla="*/ 63 h 121"/>
                    <a:gd name="T12" fmla="*/ 4 w 120"/>
                    <a:gd name="T13" fmla="*/ 90 h 121"/>
                    <a:gd name="T14" fmla="*/ 19 w 120"/>
                    <a:gd name="T15" fmla="*/ 111 h 121"/>
                    <a:gd name="T16" fmla="*/ 30 w 120"/>
                    <a:gd name="T17" fmla="*/ 118 h 121"/>
                    <a:gd name="T18" fmla="*/ 51 w 120"/>
                    <a:gd name="T19" fmla="*/ 121 h 121"/>
                    <a:gd name="T20" fmla="*/ 81 w 120"/>
                    <a:gd name="T21" fmla="*/ 112 h 121"/>
                    <a:gd name="T22" fmla="*/ 115 w 120"/>
                    <a:gd name="T23" fmla="*/ 68 h 121"/>
                    <a:gd name="T24" fmla="*/ 101 w 120"/>
                    <a:gd name="T25" fmla="*/ 1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121">
                      <a:moveTo>
                        <a:pt x="101" y="15"/>
                      </a:moveTo>
                      <a:cubicBezTo>
                        <a:pt x="90" y="4"/>
                        <a:pt x="74" y="0"/>
                        <a:pt x="59" y="1"/>
                      </a:cubicBezTo>
                      <a:cubicBezTo>
                        <a:pt x="44" y="1"/>
                        <a:pt x="29" y="8"/>
                        <a:pt x="18" y="18"/>
                      </a:cubicBezTo>
                      <a:cubicBezTo>
                        <a:pt x="12" y="24"/>
                        <a:pt x="8" y="32"/>
                        <a:pt x="6" y="40"/>
                      </a:cubicBezTo>
                      <a:cubicBezTo>
                        <a:pt x="6" y="42"/>
                        <a:pt x="6" y="44"/>
                        <a:pt x="6" y="46"/>
                      </a:cubicBezTo>
                      <a:cubicBezTo>
                        <a:pt x="3" y="51"/>
                        <a:pt x="1" y="57"/>
                        <a:pt x="1" y="63"/>
                      </a:cubicBezTo>
                      <a:cubicBezTo>
                        <a:pt x="0" y="73"/>
                        <a:pt x="0" y="82"/>
                        <a:pt x="4" y="90"/>
                      </a:cubicBezTo>
                      <a:cubicBezTo>
                        <a:pt x="7" y="98"/>
                        <a:pt x="12" y="106"/>
                        <a:pt x="19" y="111"/>
                      </a:cubicBezTo>
                      <a:cubicBezTo>
                        <a:pt x="22" y="114"/>
                        <a:pt x="26" y="116"/>
                        <a:pt x="30" y="118"/>
                      </a:cubicBezTo>
                      <a:cubicBezTo>
                        <a:pt x="37" y="121"/>
                        <a:pt x="44" y="121"/>
                        <a:pt x="51" y="121"/>
                      </a:cubicBezTo>
                      <a:cubicBezTo>
                        <a:pt x="62" y="120"/>
                        <a:pt x="71" y="117"/>
                        <a:pt x="81" y="112"/>
                      </a:cubicBezTo>
                      <a:cubicBezTo>
                        <a:pt x="97" y="102"/>
                        <a:pt x="109" y="86"/>
                        <a:pt x="115" y="68"/>
                      </a:cubicBezTo>
                      <a:cubicBezTo>
                        <a:pt x="120" y="49"/>
                        <a:pt x="114" y="29"/>
                        <a:pt x="101" y="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3" name="Freeform 202">
                  <a:extLst>
                    <a:ext uri="{FF2B5EF4-FFF2-40B4-BE49-F238E27FC236}">
                      <a16:creationId xmlns:a16="http://schemas.microsoft.com/office/drawing/2014/main" xmlns="" id="{FE2ACBF5-6D64-4676-9771-479430B72E72}"/>
                    </a:ext>
                  </a:extLst>
                </p:cNvPr>
                <p:cNvSpPr>
                  <a:spLocks/>
                </p:cNvSpPr>
                <p:nvPr/>
              </p:nvSpPr>
              <p:spPr bwMode="auto">
                <a:xfrm>
                  <a:off x="4204" y="3741"/>
                  <a:ext cx="2" cy="2"/>
                </a:xfrm>
                <a:custGeom>
                  <a:avLst/>
                  <a:gdLst>
                    <a:gd name="T0" fmla="*/ 7 w 16"/>
                    <a:gd name="T1" fmla="*/ 0 h 11"/>
                    <a:gd name="T2" fmla="*/ 8 w 16"/>
                    <a:gd name="T3" fmla="*/ 11 h 11"/>
                    <a:gd name="T4" fmla="*/ 7 w 16"/>
                    <a:gd name="T5" fmla="*/ 0 h 11"/>
                  </a:gdLst>
                  <a:ahLst/>
                  <a:cxnLst>
                    <a:cxn ang="0">
                      <a:pos x="T0" y="T1"/>
                    </a:cxn>
                    <a:cxn ang="0">
                      <a:pos x="T2" y="T3"/>
                    </a:cxn>
                    <a:cxn ang="0">
                      <a:pos x="T4" y="T5"/>
                    </a:cxn>
                  </a:cxnLst>
                  <a:rect l="0" t="0" r="r" b="b"/>
                  <a:pathLst>
                    <a:path w="16" h="11">
                      <a:moveTo>
                        <a:pt x="7" y="0"/>
                      </a:moveTo>
                      <a:cubicBezTo>
                        <a:pt x="0" y="0"/>
                        <a:pt x="1" y="11"/>
                        <a:pt x="8" y="11"/>
                      </a:cubicBezTo>
                      <a:cubicBezTo>
                        <a:pt x="16" y="11"/>
                        <a:pt x="15" y="0"/>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4" name="Freeform 203">
                  <a:extLst>
                    <a:ext uri="{FF2B5EF4-FFF2-40B4-BE49-F238E27FC236}">
                      <a16:creationId xmlns:a16="http://schemas.microsoft.com/office/drawing/2014/main" xmlns="" id="{0310809F-7512-417E-BCDE-0D4943AAE4C2}"/>
                    </a:ext>
                  </a:extLst>
                </p:cNvPr>
                <p:cNvSpPr>
                  <a:spLocks/>
                </p:cNvSpPr>
                <p:nvPr/>
              </p:nvSpPr>
              <p:spPr bwMode="auto">
                <a:xfrm>
                  <a:off x="4192" y="3694"/>
                  <a:ext cx="1" cy="1"/>
                </a:xfrm>
                <a:custGeom>
                  <a:avLst/>
                  <a:gdLst>
                    <a:gd name="T0" fmla="*/ 4 w 8"/>
                    <a:gd name="T1" fmla="*/ 0 h 6"/>
                    <a:gd name="T2" fmla="*/ 5 w 8"/>
                    <a:gd name="T3" fmla="*/ 6 h 6"/>
                    <a:gd name="T4" fmla="*/ 4 w 8"/>
                    <a:gd name="T5" fmla="*/ 0 h 6"/>
                  </a:gdLst>
                  <a:ahLst/>
                  <a:cxnLst>
                    <a:cxn ang="0">
                      <a:pos x="T0" y="T1"/>
                    </a:cxn>
                    <a:cxn ang="0">
                      <a:pos x="T2" y="T3"/>
                    </a:cxn>
                    <a:cxn ang="0">
                      <a:pos x="T4" y="T5"/>
                    </a:cxn>
                  </a:cxnLst>
                  <a:rect l="0" t="0" r="r" b="b"/>
                  <a:pathLst>
                    <a:path w="8" h="6">
                      <a:moveTo>
                        <a:pt x="4" y="0"/>
                      </a:moveTo>
                      <a:cubicBezTo>
                        <a:pt x="0" y="0"/>
                        <a:pt x="1" y="6"/>
                        <a:pt x="5"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5" name="Freeform 204">
                  <a:extLst>
                    <a:ext uri="{FF2B5EF4-FFF2-40B4-BE49-F238E27FC236}">
                      <a16:creationId xmlns:a16="http://schemas.microsoft.com/office/drawing/2014/main" xmlns="" id="{DFDB11E9-A8D9-4641-8C3D-EE95B90F94BC}"/>
                    </a:ext>
                  </a:extLst>
                </p:cNvPr>
                <p:cNvSpPr>
                  <a:spLocks/>
                </p:cNvSpPr>
                <p:nvPr/>
              </p:nvSpPr>
              <p:spPr bwMode="auto">
                <a:xfrm>
                  <a:off x="4980" y="2690"/>
                  <a:ext cx="59" cy="150"/>
                </a:xfrm>
                <a:custGeom>
                  <a:avLst/>
                  <a:gdLst>
                    <a:gd name="T0" fmla="*/ 436 w 453"/>
                    <a:gd name="T1" fmla="*/ 1095 h 1155"/>
                    <a:gd name="T2" fmla="*/ 323 w 453"/>
                    <a:gd name="T3" fmla="*/ 866 h 1155"/>
                    <a:gd name="T4" fmla="*/ 256 w 453"/>
                    <a:gd name="T5" fmla="*/ 582 h 1155"/>
                    <a:gd name="T6" fmla="*/ 204 w 453"/>
                    <a:gd name="T7" fmla="*/ 295 h 1155"/>
                    <a:gd name="T8" fmla="*/ 188 w 453"/>
                    <a:gd name="T9" fmla="*/ 182 h 1155"/>
                    <a:gd name="T10" fmla="*/ 202 w 453"/>
                    <a:gd name="T11" fmla="*/ 32 h 1155"/>
                    <a:gd name="T12" fmla="*/ 153 w 453"/>
                    <a:gd name="T13" fmla="*/ 17 h 1155"/>
                    <a:gd name="T14" fmla="*/ 139 w 453"/>
                    <a:gd name="T15" fmla="*/ 22 h 1155"/>
                    <a:gd name="T16" fmla="*/ 137 w 453"/>
                    <a:gd name="T17" fmla="*/ 84 h 1155"/>
                    <a:gd name="T18" fmla="*/ 38 w 453"/>
                    <a:gd name="T19" fmla="*/ 572 h 1155"/>
                    <a:gd name="T20" fmla="*/ 9 w 453"/>
                    <a:gd name="T21" fmla="*/ 1125 h 1155"/>
                    <a:gd name="T22" fmla="*/ 42 w 453"/>
                    <a:gd name="T23" fmla="*/ 1154 h 1155"/>
                    <a:gd name="T24" fmla="*/ 418 w 453"/>
                    <a:gd name="T25" fmla="*/ 1148 h 1155"/>
                    <a:gd name="T26" fmla="*/ 436 w 453"/>
                    <a:gd name="T27" fmla="*/ 1095 h 1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3" h="1155">
                      <a:moveTo>
                        <a:pt x="436" y="1095"/>
                      </a:moveTo>
                      <a:cubicBezTo>
                        <a:pt x="376" y="1031"/>
                        <a:pt x="346" y="949"/>
                        <a:pt x="323" y="866"/>
                      </a:cubicBezTo>
                      <a:cubicBezTo>
                        <a:pt x="297" y="773"/>
                        <a:pt x="276" y="677"/>
                        <a:pt x="256" y="582"/>
                      </a:cubicBezTo>
                      <a:cubicBezTo>
                        <a:pt x="237" y="487"/>
                        <a:pt x="219" y="391"/>
                        <a:pt x="204" y="295"/>
                      </a:cubicBezTo>
                      <a:cubicBezTo>
                        <a:pt x="198" y="258"/>
                        <a:pt x="194" y="220"/>
                        <a:pt x="188" y="182"/>
                      </a:cubicBezTo>
                      <a:cubicBezTo>
                        <a:pt x="199" y="132"/>
                        <a:pt x="206" y="82"/>
                        <a:pt x="202" y="32"/>
                      </a:cubicBezTo>
                      <a:cubicBezTo>
                        <a:pt x="200" y="6"/>
                        <a:pt x="167" y="0"/>
                        <a:pt x="153" y="17"/>
                      </a:cubicBezTo>
                      <a:cubicBezTo>
                        <a:pt x="148" y="13"/>
                        <a:pt x="139" y="15"/>
                        <a:pt x="139" y="22"/>
                      </a:cubicBezTo>
                      <a:cubicBezTo>
                        <a:pt x="137" y="43"/>
                        <a:pt x="137" y="63"/>
                        <a:pt x="137" y="84"/>
                      </a:cubicBezTo>
                      <a:cubicBezTo>
                        <a:pt x="111" y="248"/>
                        <a:pt x="64" y="407"/>
                        <a:pt x="38" y="572"/>
                      </a:cubicBezTo>
                      <a:cubicBezTo>
                        <a:pt x="9" y="754"/>
                        <a:pt x="0" y="940"/>
                        <a:pt x="9" y="1125"/>
                      </a:cubicBezTo>
                      <a:cubicBezTo>
                        <a:pt x="9" y="1143"/>
                        <a:pt x="25" y="1155"/>
                        <a:pt x="42" y="1154"/>
                      </a:cubicBezTo>
                      <a:cubicBezTo>
                        <a:pt x="168" y="1152"/>
                        <a:pt x="293" y="1149"/>
                        <a:pt x="418" y="1148"/>
                      </a:cubicBezTo>
                      <a:cubicBezTo>
                        <a:pt x="447" y="1148"/>
                        <a:pt x="453" y="1112"/>
                        <a:pt x="436" y="1095"/>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6" name="Freeform 205">
                  <a:extLst>
                    <a:ext uri="{FF2B5EF4-FFF2-40B4-BE49-F238E27FC236}">
                      <a16:creationId xmlns:a16="http://schemas.microsoft.com/office/drawing/2014/main" xmlns="" id="{7A0680CC-AEF6-4138-91A0-C102944558A5}"/>
                    </a:ext>
                  </a:extLst>
                </p:cNvPr>
                <p:cNvSpPr>
                  <a:spLocks/>
                </p:cNvSpPr>
                <p:nvPr/>
              </p:nvSpPr>
              <p:spPr bwMode="auto">
                <a:xfrm>
                  <a:off x="3487" y="3510"/>
                  <a:ext cx="1058" cy="114"/>
                </a:xfrm>
                <a:custGeom>
                  <a:avLst/>
                  <a:gdLst>
                    <a:gd name="T0" fmla="*/ 161 w 8162"/>
                    <a:gd name="T1" fmla="*/ 442 h 878"/>
                    <a:gd name="T2" fmla="*/ 3225 w 8162"/>
                    <a:gd name="T3" fmla="*/ 818 h 878"/>
                    <a:gd name="T4" fmla="*/ 6399 w 8162"/>
                    <a:gd name="T5" fmla="*/ 704 h 878"/>
                    <a:gd name="T6" fmla="*/ 8010 w 8162"/>
                    <a:gd name="T7" fmla="*/ 301 h 878"/>
                    <a:gd name="T8" fmla="*/ 7943 w 8162"/>
                    <a:gd name="T9" fmla="*/ 57 h 878"/>
                    <a:gd name="T10" fmla="*/ 5026 w 8162"/>
                    <a:gd name="T11" fmla="*/ 582 h 878"/>
                    <a:gd name="T12" fmla="*/ 1863 w 8162"/>
                    <a:gd name="T13" fmla="*/ 445 h 878"/>
                    <a:gd name="T14" fmla="*/ 228 w 8162"/>
                    <a:gd name="T15" fmla="*/ 198 h 878"/>
                    <a:gd name="T16" fmla="*/ 161 w 8162"/>
                    <a:gd name="T17" fmla="*/ 44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62" h="878">
                      <a:moveTo>
                        <a:pt x="161" y="442"/>
                      </a:moveTo>
                      <a:cubicBezTo>
                        <a:pt x="1173" y="628"/>
                        <a:pt x="2197" y="759"/>
                        <a:pt x="3225" y="818"/>
                      </a:cubicBezTo>
                      <a:cubicBezTo>
                        <a:pt x="4283" y="878"/>
                        <a:pt x="5350" y="863"/>
                        <a:pt x="6399" y="704"/>
                      </a:cubicBezTo>
                      <a:cubicBezTo>
                        <a:pt x="6947" y="621"/>
                        <a:pt x="7490" y="495"/>
                        <a:pt x="8010" y="301"/>
                      </a:cubicBezTo>
                      <a:cubicBezTo>
                        <a:pt x="8162" y="245"/>
                        <a:pt x="8096" y="0"/>
                        <a:pt x="7943" y="57"/>
                      </a:cubicBezTo>
                      <a:cubicBezTo>
                        <a:pt x="7012" y="404"/>
                        <a:pt x="6014" y="539"/>
                        <a:pt x="5026" y="582"/>
                      </a:cubicBezTo>
                      <a:cubicBezTo>
                        <a:pt x="3971" y="628"/>
                        <a:pt x="2912" y="567"/>
                        <a:pt x="1863" y="445"/>
                      </a:cubicBezTo>
                      <a:cubicBezTo>
                        <a:pt x="1316" y="381"/>
                        <a:pt x="770" y="297"/>
                        <a:pt x="228" y="198"/>
                      </a:cubicBezTo>
                      <a:cubicBezTo>
                        <a:pt x="69" y="168"/>
                        <a:pt x="0" y="412"/>
                        <a:pt x="161" y="44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7" name="Freeform 206">
                  <a:extLst>
                    <a:ext uri="{FF2B5EF4-FFF2-40B4-BE49-F238E27FC236}">
                      <a16:creationId xmlns:a16="http://schemas.microsoft.com/office/drawing/2014/main" xmlns="" id="{B45A432A-C4A7-4F25-9694-6B7E4E9E6BD8}"/>
                    </a:ext>
                  </a:extLst>
                </p:cNvPr>
                <p:cNvSpPr>
                  <a:spLocks/>
                </p:cNvSpPr>
                <p:nvPr/>
              </p:nvSpPr>
              <p:spPr bwMode="auto">
                <a:xfrm>
                  <a:off x="3447" y="1840"/>
                  <a:ext cx="304" cy="394"/>
                </a:xfrm>
                <a:custGeom>
                  <a:avLst/>
                  <a:gdLst>
                    <a:gd name="T0" fmla="*/ 2196 w 2344"/>
                    <a:gd name="T1" fmla="*/ 1319 h 3046"/>
                    <a:gd name="T2" fmla="*/ 818 w 2344"/>
                    <a:gd name="T3" fmla="*/ 116 h 3046"/>
                    <a:gd name="T4" fmla="*/ 0 w 2344"/>
                    <a:gd name="T5" fmla="*/ 961 h 3046"/>
                    <a:gd name="T6" fmla="*/ 288 w 2344"/>
                    <a:gd name="T7" fmla="*/ 937 h 3046"/>
                    <a:gd name="T8" fmla="*/ 589 w 2344"/>
                    <a:gd name="T9" fmla="*/ 1345 h 3046"/>
                    <a:gd name="T10" fmla="*/ 449 w 2344"/>
                    <a:gd name="T11" fmla="*/ 1790 h 3046"/>
                    <a:gd name="T12" fmla="*/ 54 w 2344"/>
                    <a:gd name="T13" fmla="*/ 1962 h 3046"/>
                    <a:gd name="T14" fmla="*/ 29 w 2344"/>
                    <a:gd name="T15" fmla="*/ 1959 h 3046"/>
                    <a:gd name="T16" fmla="*/ 1351 w 2344"/>
                    <a:gd name="T17" fmla="*/ 2942 h 3046"/>
                    <a:gd name="T18" fmla="*/ 2196 w 2344"/>
                    <a:gd name="T19" fmla="*/ 1319 h 3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4" h="3046">
                      <a:moveTo>
                        <a:pt x="2196" y="1319"/>
                      </a:moveTo>
                      <a:cubicBezTo>
                        <a:pt x="2049" y="539"/>
                        <a:pt x="1432" y="0"/>
                        <a:pt x="818" y="116"/>
                      </a:cubicBezTo>
                      <a:cubicBezTo>
                        <a:pt x="419" y="191"/>
                        <a:pt x="121" y="524"/>
                        <a:pt x="0" y="961"/>
                      </a:cubicBezTo>
                      <a:cubicBezTo>
                        <a:pt x="85" y="913"/>
                        <a:pt x="185" y="897"/>
                        <a:pt x="288" y="937"/>
                      </a:cubicBezTo>
                      <a:cubicBezTo>
                        <a:pt x="457" y="1003"/>
                        <a:pt x="565" y="1169"/>
                        <a:pt x="589" y="1345"/>
                      </a:cubicBezTo>
                      <a:cubicBezTo>
                        <a:pt x="611" y="1508"/>
                        <a:pt x="560" y="1669"/>
                        <a:pt x="449" y="1790"/>
                      </a:cubicBezTo>
                      <a:cubicBezTo>
                        <a:pt x="350" y="1898"/>
                        <a:pt x="202" y="1967"/>
                        <a:pt x="54" y="1962"/>
                      </a:cubicBezTo>
                      <a:cubicBezTo>
                        <a:pt x="46" y="1961"/>
                        <a:pt x="38" y="1960"/>
                        <a:pt x="29" y="1959"/>
                      </a:cubicBezTo>
                      <a:cubicBezTo>
                        <a:pt x="241" y="2617"/>
                        <a:pt x="796" y="3046"/>
                        <a:pt x="1351" y="2942"/>
                      </a:cubicBezTo>
                      <a:cubicBezTo>
                        <a:pt x="1965" y="2826"/>
                        <a:pt x="2344" y="2099"/>
                        <a:pt x="2196" y="1319"/>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8" name="Freeform 207">
                  <a:extLst>
                    <a:ext uri="{FF2B5EF4-FFF2-40B4-BE49-F238E27FC236}">
                      <a16:creationId xmlns:a16="http://schemas.microsoft.com/office/drawing/2014/main" xmlns="" id="{5CE1AFC1-E684-4997-BB66-152200486978}"/>
                    </a:ext>
                  </a:extLst>
                </p:cNvPr>
                <p:cNvSpPr>
                  <a:spLocks/>
                </p:cNvSpPr>
                <p:nvPr/>
              </p:nvSpPr>
              <p:spPr bwMode="auto">
                <a:xfrm>
                  <a:off x="4053" y="1712"/>
                  <a:ext cx="321" cy="389"/>
                </a:xfrm>
                <a:custGeom>
                  <a:avLst/>
                  <a:gdLst>
                    <a:gd name="T0" fmla="*/ 1987 w 2474"/>
                    <a:gd name="T1" fmla="*/ 1372 h 3004"/>
                    <a:gd name="T2" fmla="*/ 1719 w 2474"/>
                    <a:gd name="T3" fmla="*/ 1027 h 3004"/>
                    <a:gd name="T4" fmla="*/ 1741 w 2474"/>
                    <a:gd name="T5" fmla="*/ 628 h 3004"/>
                    <a:gd name="T6" fmla="*/ 1973 w 2474"/>
                    <a:gd name="T7" fmla="*/ 449 h 3004"/>
                    <a:gd name="T8" fmla="*/ 1002 w 2474"/>
                    <a:gd name="T9" fmla="*/ 63 h 3004"/>
                    <a:gd name="T10" fmla="*/ 139 w 2474"/>
                    <a:gd name="T11" fmla="*/ 1677 h 3004"/>
                    <a:gd name="T12" fmla="*/ 1506 w 2474"/>
                    <a:gd name="T13" fmla="*/ 2894 h 3004"/>
                    <a:gd name="T14" fmla="*/ 2381 w 2474"/>
                    <a:gd name="T15" fmla="*/ 1374 h 3004"/>
                    <a:gd name="T16" fmla="*/ 1987 w 2474"/>
                    <a:gd name="T17" fmla="*/ 1372 h 3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4" h="3004">
                      <a:moveTo>
                        <a:pt x="1987" y="1372"/>
                      </a:moveTo>
                      <a:cubicBezTo>
                        <a:pt x="1855" y="1301"/>
                        <a:pt x="1760" y="1169"/>
                        <a:pt x="1719" y="1027"/>
                      </a:cubicBezTo>
                      <a:cubicBezTo>
                        <a:pt x="1681" y="897"/>
                        <a:pt x="1683" y="752"/>
                        <a:pt x="1741" y="628"/>
                      </a:cubicBezTo>
                      <a:cubicBezTo>
                        <a:pt x="1786" y="531"/>
                        <a:pt x="1873" y="469"/>
                        <a:pt x="1973" y="449"/>
                      </a:cubicBezTo>
                      <a:cubicBezTo>
                        <a:pt x="1711" y="156"/>
                        <a:pt x="1357" y="0"/>
                        <a:pt x="1002" y="63"/>
                      </a:cubicBezTo>
                      <a:cubicBezTo>
                        <a:pt x="386" y="173"/>
                        <a:pt x="0" y="895"/>
                        <a:pt x="139" y="1677"/>
                      </a:cubicBezTo>
                      <a:cubicBezTo>
                        <a:pt x="278" y="2459"/>
                        <a:pt x="890" y="3004"/>
                        <a:pt x="1506" y="2894"/>
                      </a:cubicBezTo>
                      <a:cubicBezTo>
                        <a:pt x="2096" y="2789"/>
                        <a:pt x="2474" y="2119"/>
                        <a:pt x="2381" y="1374"/>
                      </a:cubicBezTo>
                      <a:cubicBezTo>
                        <a:pt x="2260" y="1446"/>
                        <a:pt x="2109" y="1437"/>
                        <a:pt x="1987" y="1372"/>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9" name="Freeform 208">
                  <a:extLst>
                    <a:ext uri="{FF2B5EF4-FFF2-40B4-BE49-F238E27FC236}">
                      <a16:creationId xmlns:a16="http://schemas.microsoft.com/office/drawing/2014/main" xmlns="" id="{839311F1-1D60-4727-9174-192F988AD0A8}"/>
                    </a:ext>
                  </a:extLst>
                </p:cNvPr>
                <p:cNvSpPr>
                  <a:spLocks/>
                </p:cNvSpPr>
                <p:nvPr/>
              </p:nvSpPr>
              <p:spPr bwMode="auto">
                <a:xfrm>
                  <a:off x="3769" y="1987"/>
                  <a:ext cx="383" cy="357"/>
                </a:xfrm>
                <a:custGeom>
                  <a:avLst/>
                  <a:gdLst>
                    <a:gd name="T0" fmla="*/ 1993 w 2956"/>
                    <a:gd name="T1" fmla="*/ 25 h 2761"/>
                    <a:gd name="T2" fmla="*/ 1494 w 2956"/>
                    <a:gd name="T3" fmla="*/ 2548 h 2761"/>
                    <a:gd name="T4" fmla="*/ 61 w 2956"/>
                    <a:gd name="T5" fmla="*/ 427 h 2761"/>
                    <a:gd name="T6" fmla="*/ 218 w 2956"/>
                    <a:gd name="T7" fmla="*/ 418 h 2761"/>
                    <a:gd name="T8" fmla="*/ 1041 w 2956"/>
                    <a:gd name="T9" fmla="*/ 356 h 2761"/>
                    <a:gd name="T10" fmla="*/ 1993 w 2956"/>
                    <a:gd name="T11" fmla="*/ 25 h 2761"/>
                  </a:gdLst>
                  <a:ahLst/>
                  <a:cxnLst>
                    <a:cxn ang="0">
                      <a:pos x="T0" y="T1"/>
                    </a:cxn>
                    <a:cxn ang="0">
                      <a:pos x="T2" y="T3"/>
                    </a:cxn>
                    <a:cxn ang="0">
                      <a:pos x="T4" y="T5"/>
                    </a:cxn>
                    <a:cxn ang="0">
                      <a:pos x="T6" y="T7"/>
                    </a:cxn>
                    <a:cxn ang="0">
                      <a:pos x="T8" y="T9"/>
                    </a:cxn>
                    <a:cxn ang="0">
                      <a:pos x="T10" y="T11"/>
                    </a:cxn>
                  </a:cxnLst>
                  <a:rect l="0" t="0" r="r" b="b"/>
                  <a:pathLst>
                    <a:path w="2956" h="2761">
                      <a:moveTo>
                        <a:pt x="1993" y="25"/>
                      </a:moveTo>
                      <a:cubicBezTo>
                        <a:pt x="2354" y="736"/>
                        <a:pt x="2956" y="2304"/>
                        <a:pt x="1494" y="2548"/>
                      </a:cubicBezTo>
                      <a:cubicBezTo>
                        <a:pt x="218" y="2761"/>
                        <a:pt x="0" y="1468"/>
                        <a:pt x="61" y="427"/>
                      </a:cubicBezTo>
                      <a:cubicBezTo>
                        <a:pt x="62" y="415"/>
                        <a:pt x="119" y="416"/>
                        <a:pt x="218" y="418"/>
                      </a:cubicBezTo>
                      <a:cubicBezTo>
                        <a:pt x="391" y="421"/>
                        <a:pt x="691" y="424"/>
                        <a:pt x="1041" y="356"/>
                      </a:cubicBezTo>
                      <a:cubicBezTo>
                        <a:pt x="1591" y="250"/>
                        <a:pt x="1980" y="0"/>
                        <a:pt x="1993" y="25"/>
                      </a:cubicBezTo>
                    </a:path>
                  </a:pathLst>
                </a:custGeom>
                <a:solidFill>
                  <a:srgbClr val="EE28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0" name="Freeform 209">
                  <a:extLst>
                    <a:ext uri="{FF2B5EF4-FFF2-40B4-BE49-F238E27FC236}">
                      <a16:creationId xmlns:a16="http://schemas.microsoft.com/office/drawing/2014/main" xmlns="" id="{89F47453-CB12-4D5A-B7C1-1604AC6D0FF4}"/>
                    </a:ext>
                  </a:extLst>
                </p:cNvPr>
                <p:cNvSpPr>
                  <a:spLocks/>
                </p:cNvSpPr>
                <p:nvPr/>
              </p:nvSpPr>
              <p:spPr bwMode="auto">
                <a:xfrm>
                  <a:off x="3831" y="2011"/>
                  <a:ext cx="145" cy="58"/>
                </a:xfrm>
                <a:custGeom>
                  <a:avLst/>
                  <a:gdLst>
                    <a:gd name="T0" fmla="*/ 141 w 1124"/>
                    <a:gd name="T1" fmla="*/ 340 h 451"/>
                    <a:gd name="T2" fmla="*/ 852 w 1124"/>
                    <a:gd name="T3" fmla="*/ 317 h 451"/>
                    <a:gd name="T4" fmla="*/ 1098 w 1124"/>
                    <a:gd name="T5" fmla="*/ 78 h 451"/>
                    <a:gd name="T6" fmla="*/ 1124 w 1124"/>
                    <a:gd name="T7" fmla="*/ 0 h 451"/>
                    <a:gd name="T8" fmla="*/ 577 w 1124"/>
                    <a:gd name="T9" fmla="*/ 160 h 451"/>
                    <a:gd name="T10" fmla="*/ 0 w 1124"/>
                    <a:gd name="T11" fmla="*/ 222 h 451"/>
                    <a:gd name="T12" fmla="*/ 141 w 1124"/>
                    <a:gd name="T13" fmla="*/ 340 h 451"/>
                  </a:gdLst>
                  <a:ahLst/>
                  <a:cxnLst>
                    <a:cxn ang="0">
                      <a:pos x="T0" y="T1"/>
                    </a:cxn>
                    <a:cxn ang="0">
                      <a:pos x="T2" y="T3"/>
                    </a:cxn>
                    <a:cxn ang="0">
                      <a:pos x="T4" y="T5"/>
                    </a:cxn>
                    <a:cxn ang="0">
                      <a:pos x="T6" y="T7"/>
                    </a:cxn>
                    <a:cxn ang="0">
                      <a:pos x="T8" y="T9"/>
                    </a:cxn>
                    <a:cxn ang="0">
                      <a:pos x="T10" y="T11"/>
                    </a:cxn>
                    <a:cxn ang="0">
                      <a:pos x="T12" y="T13"/>
                    </a:cxn>
                  </a:cxnLst>
                  <a:rect l="0" t="0" r="r" b="b"/>
                  <a:pathLst>
                    <a:path w="1124" h="451">
                      <a:moveTo>
                        <a:pt x="141" y="340"/>
                      </a:moveTo>
                      <a:cubicBezTo>
                        <a:pt x="350" y="451"/>
                        <a:pt x="641" y="428"/>
                        <a:pt x="852" y="317"/>
                      </a:cubicBezTo>
                      <a:cubicBezTo>
                        <a:pt x="958" y="262"/>
                        <a:pt x="1048" y="185"/>
                        <a:pt x="1098" y="78"/>
                      </a:cubicBezTo>
                      <a:cubicBezTo>
                        <a:pt x="1110" y="52"/>
                        <a:pt x="1119" y="26"/>
                        <a:pt x="1124" y="0"/>
                      </a:cubicBezTo>
                      <a:cubicBezTo>
                        <a:pt x="973" y="59"/>
                        <a:pt x="787" y="120"/>
                        <a:pt x="577" y="160"/>
                      </a:cubicBezTo>
                      <a:cubicBezTo>
                        <a:pt x="359" y="203"/>
                        <a:pt x="161" y="217"/>
                        <a:pt x="0" y="222"/>
                      </a:cubicBezTo>
                      <a:cubicBezTo>
                        <a:pt x="35" y="270"/>
                        <a:pt x="83" y="309"/>
                        <a:pt x="141" y="340"/>
                      </a:cubicBezTo>
                      <a:close/>
                    </a:path>
                  </a:pathLst>
                </a:custGeom>
                <a:solidFill>
                  <a:srgbClr val="FCF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1" name="Freeform 210">
                  <a:extLst>
                    <a:ext uri="{FF2B5EF4-FFF2-40B4-BE49-F238E27FC236}">
                      <a16:creationId xmlns:a16="http://schemas.microsoft.com/office/drawing/2014/main" xmlns="" id="{203476C0-7070-4DC0-BF35-116CAABC7035}"/>
                    </a:ext>
                  </a:extLst>
                </p:cNvPr>
                <p:cNvSpPr>
                  <a:spLocks/>
                </p:cNvSpPr>
                <p:nvPr/>
              </p:nvSpPr>
              <p:spPr bwMode="auto">
                <a:xfrm>
                  <a:off x="3814" y="2155"/>
                  <a:ext cx="271" cy="174"/>
                </a:xfrm>
                <a:custGeom>
                  <a:avLst/>
                  <a:gdLst>
                    <a:gd name="T0" fmla="*/ 1412 w 2091"/>
                    <a:gd name="T1" fmla="*/ 8 h 1343"/>
                    <a:gd name="T2" fmla="*/ 624 w 2091"/>
                    <a:gd name="T3" fmla="*/ 153 h 1343"/>
                    <a:gd name="T4" fmla="*/ 0 w 2091"/>
                    <a:gd name="T5" fmla="*/ 778 h 1343"/>
                    <a:gd name="T6" fmla="*/ 1151 w 2091"/>
                    <a:gd name="T7" fmla="*/ 1247 h 1343"/>
                    <a:gd name="T8" fmla="*/ 2081 w 2091"/>
                    <a:gd name="T9" fmla="*/ 305 h 1343"/>
                    <a:gd name="T10" fmla="*/ 1412 w 2091"/>
                    <a:gd name="T11" fmla="*/ 8 h 1343"/>
                  </a:gdLst>
                  <a:ahLst/>
                  <a:cxnLst>
                    <a:cxn ang="0">
                      <a:pos x="T0" y="T1"/>
                    </a:cxn>
                    <a:cxn ang="0">
                      <a:pos x="T2" y="T3"/>
                    </a:cxn>
                    <a:cxn ang="0">
                      <a:pos x="T4" y="T5"/>
                    </a:cxn>
                    <a:cxn ang="0">
                      <a:pos x="T6" y="T7"/>
                    </a:cxn>
                    <a:cxn ang="0">
                      <a:pos x="T8" y="T9"/>
                    </a:cxn>
                    <a:cxn ang="0">
                      <a:pos x="T10" y="T11"/>
                    </a:cxn>
                  </a:cxnLst>
                  <a:rect l="0" t="0" r="r" b="b"/>
                  <a:pathLst>
                    <a:path w="2091" h="1343">
                      <a:moveTo>
                        <a:pt x="1412" y="8"/>
                      </a:moveTo>
                      <a:cubicBezTo>
                        <a:pt x="1048" y="16"/>
                        <a:pt x="713" y="126"/>
                        <a:pt x="624" y="153"/>
                      </a:cubicBezTo>
                      <a:cubicBezTo>
                        <a:pt x="343" y="238"/>
                        <a:pt x="62" y="471"/>
                        <a:pt x="0" y="778"/>
                      </a:cubicBezTo>
                      <a:cubicBezTo>
                        <a:pt x="216" y="1133"/>
                        <a:pt x="576" y="1343"/>
                        <a:pt x="1151" y="1247"/>
                      </a:cubicBezTo>
                      <a:cubicBezTo>
                        <a:pt x="1812" y="1137"/>
                        <a:pt x="2050" y="755"/>
                        <a:pt x="2081" y="305"/>
                      </a:cubicBezTo>
                      <a:cubicBezTo>
                        <a:pt x="2091" y="140"/>
                        <a:pt x="1730" y="0"/>
                        <a:pt x="1412" y="8"/>
                      </a:cubicBezTo>
                    </a:path>
                  </a:pathLst>
                </a:custGeom>
                <a:solidFill>
                  <a:srgbClr val="F03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2" name="Freeform 211">
                  <a:extLst>
                    <a:ext uri="{FF2B5EF4-FFF2-40B4-BE49-F238E27FC236}">
                      <a16:creationId xmlns:a16="http://schemas.microsoft.com/office/drawing/2014/main" xmlns="" id="{D65B4762-52FD-4E26-9BFB-C5F8DBDD1123}"/>
                    </a:ext>
                  </a:extLst>
                </p:cNvPr>
                <p:cNvSpPr>
                  <a:spLocks/>
                </p:cNvSpPr>
                <p:nvPr/>
              </p:nvSpPr>
              <p:spPr bwMode="auto">
                <a:xfrm>
                  <a:off x="2848" y="1914"/>
                  <a:ext cx="356" cy="499"/>
                </a:xfrm>
                <a:custGeom>
                  <a:avLst/>
                  <a:gdLst>
                    <a:gd name="T0" fmla="*/ 1611 w 2754"/>
                    <a:gd name="T1" fmla="*/ 247 h 3856"/>
                    <a:gd name="T2" fmla="*/ 314 w 2754"/>
                    <a:gd name="T3" fmla="*/ 702 h 3856"/>
                    <a:gd name="T4" fmla="*/ 31 w 2754"/>
                    <a:gd name="T5" fmla="*/ 1770 h 3856"/>
                    <a:gd name="T6" fmla="*/ 1179 w 2754"/>
                    <a:gd name="T7" fmla="*/ 3560 h 3856"/>
                    <a:gd name="T8" fmla="*/ 2593 w 2754"/>
                    <a:gd name="T9" fmla="*/ 3783 h 3856"/>
                    <a:gd name="T10" fmla="*/ 2526 w 2754"/>
                    <a:gd name="T11" fmla="*/ 3539 h 3856"/>
                    <a:gd name="T12" fmla="*/ 681 w 2754"/>
                    <a:gd name="T13" fmla="*/ 2793 h 3856"/>
                    <a:gd name="T14" fmla="*/ 363 w 2754"/>
                    <a:gd name="T15" fmla="*/ 1137 h 3856"/>
                    <a:gd name="T16" fmla="*/ 1483 w 2754"/>
                    <a:gd name="T17" fmla="*/ 466 h 3856"/>
                    <a:gd name="T18" fmla="*/ 1611 w 2754"/>
                    <a:gd name="T19" fmla="*/ 247 h 3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54" h="3856">
                      <a:moveTo>
                        <a:pt x="1611" y="247"/>
                      </a:moveTo>
                      <a:cubicBezTo>
                        <a:pt x="1111" y="0"/>
                        <a:pt x="611" y="286"/>
                        <a:pt x="314" y="702"/>
                      </a:cubicBezTo>
                      <a:cubicBezTo>
                        <a:pt x="91" y="1013"/>
                        <a:pt x="0" y="1391"/>
                        <a:pt x="31" y="1770"/>
                      </a:cubicBezTo>
                      <a:cubicBezTo>
                        <a:pt x="90" y="2504"/>
                        <a:pt x="531" y="3205"/>
                        <a:pt x="1179" y="3560"/>
                      </a:cubicBezTo>
                      <a:cubicBezTo>
                        <a:pt x="1614" y="3798"/>
                        <a:pt x="2107" y="3856"/>
                        <a:pt x="2593" y="3783"/>
                      </a:cubicBezTo>
                      <a:cubicBezTo>
                        <a:pt x="2754" y="3759"/>
                        <a:pt x="2685" y="3515"/>
                        <a:pt x="2526" y="3539"/>
                      </a:cubicBezTo>
                      <a:cubicBezTo>
                        <a:pt x="1816" y="3645"/>
                        <a:pt x="1110" y="3375"/>
                        <a:pt x="681" y="2793"/>
                      </a:cubicBezTo>
                      <a:cubicBezTo>
                        <a:pt x="344" y="2335"/>
                        <a:pt x="152" y="1688"/>
                        <a:pt x="363" y="1137"/>
                      </a:cubicBezTo>
                      <a:cubicBezTo>
                        <a:pt x="524" y="717"/>
                        <a:pt x="1000" y="227"/>
                        <a:pt x="1483" y="466"/>
                      </a:cubicBezTo>
                      <a:cubicBezTo>
                        <a:pt x="1629" y="538"/>
                        <a:pt x="1757" y="319"/>
                        <a:pt x="1611" y="24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3" name="Freeform 212">
                  <a:extLst>
                    <a:ext uri="{FF2B5EF4-FFF2-40B4-BE49-F238E27FC236}">
                      <a16:creationId xmlns:a16="http://schemas.microsoft.com/office/drawing/2014/main" xmlns="" id="{394179CA-5120-4CB4-B391-6A668147023D}"/>
                    </a:ext>
                  </a:extLst>
                </p:cNvPr>
                <p:cNvSpPr>
                  <a:spLocks/>
                </p:cNvSpPr>
                <p:nvPr/>
              </p:nvSpPr>
              <p:spPr bwMode="auto">
                <a:xfrm>
                  <a:off x="2672" y="703"/>
                  <a:ext cx="721" cy="1428"/>
                </a:xfrm>
                <a:custGeom>
                  <a:avLst/>
                  <a:gdLst>
                    <a:gd name="T0" fmla="*/ 5335 w 5560"/>
                    <a:gd name="T1" fmla="*/ 41 h 11026"/>
                    <a:gd name="T2" fmla="*/ 3028 w 5560"/>
                    <a:gd name="T3" fmla="*/ 1230 h 11026"/>
                    <a:gd name="T4" fmla="*/ 1276 w 5560"/>
                    <a:gd name="T5" fmla="*/ 3239 h 11026"/>
                    <a:gd name="T6" fmla="*/ 251 w 5560"/>
                    <a:gd name="T7" fmla="*/ 5714 h 11026"/>
                    <a:gd name="T8" fmla="*/ 136 w 5560"/>
                    <a:gd name="T9" fmla="*/ 8318 h 11026"/>
                    <a:gd name="T10" fmla="*/ 1106 w 5560"/>
                    <a:gd name="T11" fmla="*/ 10645 h 11026"/>
                    <a:gd name="T12" fmla="*/ 1313 w 5560"/>
                    <a:gd name="T13" fmla="*/ 10902 h 11026"/>
                    <a:gd name="T14" fmla="*/ 1492 w 5560"/>
                    <a:gd name="T15" fmla="*/ 10723 h 11026"/>
                    <a:gd name="T16" fmla="*/ 433 w 5560"/>
                    <a:gd name="T17" fmla="*/ 8534 h 11026"/>
                    <a:gd name="T18" fmla="*/ 436 w 5560"/>
                    <a:gd name="T19" fmla="*/ 6063 h 11026"/>
                    <a:gd name="T20" fmla="*/ 1332 w 5560"/>
                    <a:gd name="T21" fmla="*/ 3642 h 11026"/>
                    <a:gd name="T22" fmla="*/ 2949 w 5560"/>
                    <a:gd name="T23" fmla="*/ 1627 h 11026"/>
                    <a:gd name="T24" fmla="*/ 5097 w 5560"/>
                    <a:gd name="T25" fmla="*/ 374 h 11026"/>
                    <a:gd name="T26" fmla="*/ 5403 w 5560"/>
                    <a:gd name="T27" fmla="*/ 285 h 11026"/>
                    <a:gd name="T28" fmla="*/ 5335 w 5560"/>
                    <a:gd name="T29" fmla="*/ 41 h 11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60" h="11026">
                      <a:moveTo>
                        <a:pt x="5335" y="41"/>
                      </a:moveTo>
                      <a:cubicBezTo>
                        <a:pt x="4488" y="263"/>
                        <a:pt x="3709" y="684"/>
                        <a:pt x="3028" y="1230"/>
                      </a:cubicBezTo>
                      <a:cubicBezTo>
                        <a:pt x="2332" y="1789"/>
                        <a:pt x="1743" y="2480"/>
                        <a:pt x="1276" y="3239"/>
                      </a:cubicBezTo>
                      <a:cubicBezTo>
                        <a:pt x="806" y="4001"/>
                        <a:pt x="453" y="4841"/>
                        <a:pt x="251" y="5714"/>
                      </a:cubicBezTo>
                      <a:cubicBezTo>
                        <a:pt x="54" y="6566"/>
                        <a:pt x="0" y="7452"/>
                        <a:pt x="136" y="8318"/>
                      </a:cubicBezTo>
                      <a:cubicBezTo>
                        <a:pt x="268" y="9157"/>
                        <a:pt x="593" y="9967"/>
                        <a:pt x="1106" y="10645"/>
                      </a:cubicBezTo>
                      <a:cubicBezTo>
                        <a:pt x="1173" y="10733"/>
                        <a:pt x="1241" y="10818"/>
                        <a:pt x="1313" y="10902"/>
                      </a:cubicBezTo>
                      <a:cubicBezTo>
                        <a:pt x="1419" y="11026"/>
                        <a:pt x="1597" y="10846"/>
                        <a:pt x="1492" y="10723"/>
                      </a:cubicBezTo>
                      <a:cubicBezTo>
                        <a:pt x="957" y="10097"/>
                        <a:pt x="602" y="9339"/>
                        <a:pt x="433" y="8534"/>
                      </a:cubicBezTo>
                      <a:cubicBezTo>
                        <a:pt x="262" y="7723"/>
                        <a:pt x="280" y="6875"/>
                        <a:pt x="436" y="6063"/>
                      </a:cubicBezTo>
                      <a:cubicBezTo>
                        <a:pt x="599" y="5214"/>
                        <a:pt x="907" y="4394"/>
                        <a:pt x="1332" y="3642"/>
                      </a:cubicBezTo>
                      <a:cubicBezTo>
                        <a:pt x="1758" y="2888"/>
                        <a:pt x="2300" y="2201"/>
                        <a:pt x="2949" y="1627"/>
                      </a:cubicBezTo>
                      <a:cubicBezTo>
                        <a:pt x="3573" y="1075"/>
                        <a:pt x="4302" y="631"/>
                        <a:pt x="5097" y="374"/>
                      </a:cubicBezTo>
                      <a:cubicBezTo>
                        <a:pt x="5198" y="342"/>
                        <a:pt x="5300" y="312"/>
                        <a:pt x="5403" y="285"/>
                      </a:cubicBezTo>
                      <a:cubicBezTo>
                        <a:pt x="5560" y="244"/>
                        <a:pt x="5493" y="0"/>
                        <a:pt x="5335" y="4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4" name="Freeform 213">
                  <a:extLst>
                    <a:ext uri="{FF2B5EF4-FFF2-40B4-BE49-F238E27FC236}">
                      <a16:creationId xmlns:a16="http://schemas.microsoft.com/office/drawing/2014/main" xmlns="" id="{89E35C38-A1A8-467A-9CE6-5302634665EE}"/>
                    </a:ext>
                  </a:extLst>
                </p:cNvPr>
                <p:cNvSpPr>
                  <a:spLocks/>
                </p:cNvSpPr>
                <p:nvPr/>
              </p:nvSpPr>
              <p:spPr bwMode="auto">
                <a:xfrm>
                  <a:off x="3410" y="596"/>
                  <a:ext cx="1447" cy="1251"/>
                </a:xfrm>
                <a:custGeom>
                  <a:avLst/>
                  <a:gdLst>
                    <a:gd name="T0" fmla="*/ 219 w 11171"/>
                    <a:gd name="T1" fmla="*/ 836 h 9659"/>
                    <a:gd name="T2" fmla="*/ 3465 w 11171"/>
                    <a:gd name="T3" fmla="*/ 334 h 9659"/>
                    <a:gd name="T4" fmla="*/ 6483 w 11171"/>
                    <a:gd name="T5" fmla="*/ 1064 h 9659"/>
                    <a:gd name="T6" fmla="*/ 8950 w 11171"/>
                    <a:gd name="T7" fmla="*/ 2791 h 9659"/>
                    <a:gd name="T8" fmla="*/ 10520 w 11171"/>
                    <a:gd name="T9" fmla="*/ 5256 h 9659"/>
                    <a:gd name="T10" fmla="*/ 10880 w 11171"/>
                    <a:gd name="T11" fmla="*/ 6908 h 9659"/>
                    <a:gd name="T12" fmla="*/ 10571 w 11171"/>
                    <a:gd name="T13" fmla="*/ 8905 h 9659"/>
                    <a:gd name="T14" fmla="*/ 10372 w 11171"/>
                    <a:gd name="T15" fmla="*/ 9383 h 9659"/>
                    <a:gd name="T16" fmla="*/ 10591 w 11171"/>
                    <a:gd name="T17" fmla="*/ 9511 h 9659"/>
                    <a:gd name="T18" fmla="*/ 11128 w 11171"/>
                    <a:gd name="T19" fmla="*/ 7490 h 9659"/>
                    <a:gd name="T20" fmla="*/ 10903 w 11171"/>
                    <a:gd name="T21" fmla="*/ 5607 h 9659"/>
                    <a:gd name="T22" fmla="*/ 9427 w 11171"/>
                    <a:gd name="T23" fmla="*/ 2938 h 9659"/>
                    <a:gd name="T24" fmla="*/ 6982 w 11171"/>
                    <a:gd name="T25" fmla="*/ 1026 h 9659"/>
                    <a:gd name="T26" fmla="*/ 3921 w 11171"/>
                    <a:gd name="T27" fmla="*/ 115 h 9659"/>
                    <a:gd name="T28" fmla="*/ 574 w 11171"/>
                    <a:gd name="T29" fmla="*/ 449 h 9659"/>
                    <a:gd name="T30" fmla="*/ 152 w 11171"/>
                    <a:gd name="T31" fmla="*/ 592 h 9659"/>
                    <a:gd name="T32" fmla="*/ 219 w 11171"/>
                    <a:gd name="T33" fmla="*/ 836 h 9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171" h="9659">
                      <a:moveTo>
                        <a:pt x="219" y="836"/>
                      </a:moveTo>
                      <a:cubicBezTo>
                        <a:pt x="1258" y="457"/>
                        <a:pt x="2360" y="281"/>
                        <a:pt x="3465" y="334"/>
                      </a:cubicBezTo>
                      <a:cubicBezTo>
                        <a:pt x="4504" y="384"/>
                        <a:pt x="5536" y="634"/>
                        <a:pt x="6483" y="1064"/>
                      </a:cubicBezTo>
                      <a:cubicBezTo>
                        <a:pt x="7403" y="1483"/>
                        <a:pt x="8246" y="2066"/>
                        <a:pt x="8950" y="2791"/>
                      </a:cubicBezTo>
                      <a:cubicBezTo>
                        <a:pt x="9632" y="3495"/>
                        <a:pt x="10181" y="4335"/>
                        <a:pt x="10520" y="5256"/>
                      </a:cubicBezTo>
                      <a:cubicBezTo>
                        <a:pt x="10716" y="5786"/>
                        <a:pt x="10852" y="6343"/>
                        <a:pt x="10880" y="6908"/>
                      </a:cubicBezTo>
                      <a:cubicBezTo>
                        <a:pt x="10913" y="7587"/>
                        <a:pt x="10802" y="8266"/>
                        <a:pt x="10571" y="8905"/>
                      </a:cubicBezTo>
                      <a:cubicBezTo>
                        <a:pt x="10512" y="9068"/>
                        <a:pt x="10446" y="9227"/>
                        <a:pt x="10372" y="9383"/>
                      </a:cubicBezTo>
                      <a:cubicBezTo>
                        <a:pt x="10303" y="9530"/>
                        <a:pt x="10522" y="9659"/>
                        <a:pt x="10591" y="9511"/>
                      </a:cubicBezTo>
                      <a:cubicBezTo>
                        <a:pt x="10890" y="8874"/>
                        <a:pt x="11080" y="8193"/>
                        <a:pt x="11128" y="7490"/>
                      </a:cubicBezTo>
                      <a:cubicBezTo>
                        <a:pt x="11171" y="6853"/>
                        <a:pt x="11084" y="6218"/>
                        <a:pt x="10903" y="5607"/>
                      </a:cubicBezTo>
                      <a:cubicBezTo>
                        <a:pt x="10613" y="4623"/>
                        <a:pt x="10097" y="3714"/>
                        <a:pt x="9427" y="2938"/>
                      </a:cubicBezTo>
                      <a:cubicBezTo>
                        <a:pt x="8747" y="2151"/>
                        <a:pt x="7906" y="1502"/>
                        <a:pt x="6982" y="1026"/>
                      </a:cubicBezTo>
                      <a:cubicBezTo>
                        <a:pt x="6029" y="534"/>
                        <a:pt x="4988" y="225"/>
                        <a:pt x="3921" y="115"/>
                      </a:cubicBezTo>
                      <a:cubicBezTo>
                        <a:pt x="2798" y="0"/>
                        <a:pt x="1652" y="115"/>
                        <a:pt x="574" y="449"/>
                      </a:cubicBezTo>
                      <a:cubicBezTo>
                        <a:pt x="432" y="493"/>
                        <a:pt x="292" y="541"/>
                        <a:pt x="152" y="592"/>
                      </a:cubicBezTo>
                      <a:cubicBezTo>
                        <a:pt x="0" y="648"/>
                        <a:pt x="66" y="893"/>
                        <a:pt x="219" y="83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5" name="Freeform 214">
                  <a:extLst>
                    <a:ext uri="{FF2B5EF4-FFF2-40B4-BE49-F238E27FC236}">
                      <a16:creationId xmlns:a16="http://schemas.microsoft.com/office/drawing/2014/main" xmlns="" id="{A8ACFBC1-2AC5-4C54-8C41-927BDEEF6717}"/>
                    </a:ext>
                  </a:extLst>
                </p:cNvPr>
                <p:cNvSpPr>
                  <a:spLocks/>
                </p:cNvSpPr>
                <p:nvPr/>
              </p:nvSpPr>
              <p:spPr bwMode="auto">
                <a:xfrm>
                  <a:off x="3150" y="2232"/>
                  <a:ext cx="727" cy="438"/>
                </a:xfrm>
                <a:custGeom>
                  <a:avLst/>
                  <a:gdLst>
                    <a:gd name="T0" fmla="*/ 15 w 5611"/>
                    <a:gd name="T1" fmla="*/ 163 h 3384"/>
                    <a:gd name="T2" fmla="*/ 429 w 5611"/>
                    <a:gd name="T3" fmla="*/ 1614 h 3384"/>
                    <a:gd name="T4" fmla="*/ 1287 w 5611"/>
                    <a:gd name="T5" fmla="*/ 2560 h 3384"/>
                    <a:gd name="T6" fmla="*/ 3818 w 5611"/>
                    <a:gd name="T7" fmla="*/ 3330 h 3384"/>
                    <a:gd name="T8" fmla="*/ 5448 w 5611"/>
                    <a:gd name="T9" fmla="*/ 3379 h 3384"/>
                    <a:gd name="T10" fmla="*/ 5448 w 5611"/>
                    <a:gd name="T11" fmla="*/ 3125 h 3384"/>
                    <a:gd name="T12" fmla="*/ 2747 w 5611"/>
                    <a:gd name="T13" fmla="*/ 2909 h 3384"/>
                    <a:gd name="T14" fmla="*/ 752 w 5611"/>
                    <a:gd name="T15" fmla="*/ 1659 h 3384"/>
                    <a:gd name="T16" fmla="*/ 269 w 5611"/>
                    <a:gd name="T17" fmla="*/ 163 h 3384"/>
                    <a:gd name="T18" fmla="*/ 15 w 5611"/>
                    <a:gd name="T19" fmla="*/ 163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11" h="3384">
                      <a:moveTo>
                        <a:pt x="15" y="163"/>
                      </a:moveTo>
                      <a:cubicBezTo>
                        <a:pt x="63" y="667"/>
                        <a:pt x="182" y="1167"/>
                        <a:pt x="429" y="1614"/>
                      </a:cubicBezTo>
                      <a:cubicBezTo>
                        <a:pt x="638" y="1992"/>
                        <a:pt x="934" y="2312"/>
                        <a:pt x="1287" y="2560"/>
                      </a:cubicBezTo>
                      <a:cubicBezTo>
                        <a:pt x="2020" y="3075"/>
                        <a:pt x="2942" y="3252"/>
                        <a:pt x="3818" y="3330"/>
                      </a:cubicBezTo>
                      <a:cubicBezTo>
                        <a:pt x="4359" y="3378"/>
                        <a:pt x="4904" y="3384"/>
                        <a:pt x="5448" y="3379"/>
                      </a:cubicBezTo>
                      <a:cubicBezTo>
                        <a:pt x="5610" y="3377"/>
                        <a:pt x="5611" y="3124"/>
                        <a:pt x="5448" y="3125"/>
                      </a:cubicBezTo>
                      <a:cubicBezTo>
                        <a:pt x="4546" y="3135"/>
                        <a:pt x="3628" y="3120"/>
                        <a:pt x="2747" y="2909"/>
                      </a:cubicBezTo>
                      <a:cubicBezTo>
                        <a:pt x="1965" y="2721"/>
                        <a:pt x="1204" y="2350"/>
                        <a:pt x="752" y="1659"/>
                      </a:cubicBezTo>
                      <a:cubicBezTo>
                        <a:pt x="460" y="1213"/>
                        <a:pt x="318" y="690"/>
                        <a:pt x="269" y="163"/>
                      </a:cubicBezTo>
                      <a:cubicBezTo>
                        <a:pt x="253" y="2"/>
                        <a:pt x="0" y="0"/>
                        <a:pt x="15" y="163"/>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6" name="Freeform 215">
                  <a:extLst>
                    <a:ext uri="{FF2B5EF4-FFF2-40B4-BE49-F238E27FC236}">
                      <a16:creationId xmlns:a16="http://schemas.microsoft.com/office/drawing/2014/main" xmlns="" id="{B75D59B2-5CF8-4168-8E8C-B362A993D4DA}"/>
                    </a:ext>
                  </a:extLst>
                </p:cNvPr>
                <p:cNvSpPr>
                  <a:spLocks/>
                </p:cNvSpPr>
                <p:nvPr/>
              </p:nvSpPr>
              <p:spPr bwMode="auto">
                <a:xfrm>
                  <a:off x="4060" y="2019"/>
                  <a:ext cx="607" cy="616"/>
                </a:xfrm>
                <a:custGeom>
                  <a:avLst/>
                  <a:gdLst>
                    <a:gd name="T0" fmla="*/ 4267 w 4692"/>
                    <a:gd name="T1" fmla="*/ 223 h 4756"/>
                    <a:gd name="T2" fmla="*/ 4321 w 4692"/>
                    <a:gd name="T3" fmla="*/ 1521 h 4756"/>
                    <a:gd name="T4" fmla="*/ 3727 w 4692"/>
                    <a:gd name="T5" fmla="*/ 2592 h 4756"/>
                    <a:gd name="T6" fmla="*/ 1495 w 4692"/>
                    <a:gd name="T7" fmla="*/ 4049 h 4756"/>
                    <a:gd name="T8" fmla="*/ 159 w 4692"/>
                    <a:gd name="T9" fmla="*/ 4474 h 4756"/>
                    <a:gd name="T10" fmla="*/ 226 w 4692"/>
                    <a:gd name="T11" fmla="*/ 4718 h 4756"/>
                    <a:gd name="T12" fmla="*/ 2745 w 4692"/>
                    <a:gd name="T13" fmla="*/ 3709 h 4756"/>
                    <a:gd name="T14" fmla="*/ 4527 w 4692"/>
                    <a:gd name="T15" fmla="*/ 1720 h 4756"/>
                    <a:gd name="T16" fmla="*/ 4512 w 4692"/>
                    <a:gd name="T17" fmla="*/ 156 h 4756"/>
                    <a:gd name="T18" fmla="*/ 4267 w 4692"/>
                    <a:gd name="T19" fmla="*/ 223 h 4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92" h="4756">
                      <a:moveTo>
                        <a:pt x="4267" y="223"/>
                      </a:moveTo>
                      <a:cubicBezTo>
                        <a:pt x="4398" y="645"/>
                        <a:pt x="4433" y="1090"/>
                        <a:pt x="4321" y="1521"/>
                      </a:cubicBezTo>
                      <a:cubicBezTo>
                        <a:pt x="4218" y="1922"/>
                        <a:pt x="4001" y="2284"/>
                        <a:pt x="3727" y="2592"/>
                      </a:cubicBezTo>
                      <a:cubicBezTo>
                        <a:pt x="3134" y="3261"/>
                        <a:pt x="2316" y="3718"/>
                        <a:pt x="1495" y="4049"/>
                      </a:cubicBezTo>
                      <a:cubicBezTo>
                        <a:pt x="1061" y="4224"/>
                        <a:pt x="614" y="4367"/>
                        <a:pt x="159" y="4474"/>
                      </a:cubicBezTo>
                      <a:cubicBezTo>
                        <a:pt x="0" y="4512"/>
                        <a:pt x="67" y="4756"/>
                        <a:pt x="226" y="4718"/>
                      </a:cubicBezTo>
                      <a:cubicBezTo>
                        <a:pt x="1105" y="4511"/>
                        <a:pt x="1972" y="4179"/>
                        <a:pt x="2745" y="3709"/>
                      </a:cubicBezTo>
                      <a:cubicBezTo>
                        <a:pt x="3511" y="3245"/>
                        <a:pt x="4244" y="2597"/>
                        <a:pt x="4527" y="1720"/>
                      </a:cubicBezTo>
                      <a:cubicBezTo>
                        <a:pt x="4692" y="1210"/>
                        <a:pt x="4669" y="664"/>
                        <a:pt x="4512" y="156"/>
                      </a:cubicBezTo>
                      <a:cubicBezTo>
                        <a:pt x="4464" y="0"/>
                        <a:pt x="4219" y="67"/>
                        <a:pt x="4267" y="22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7" name="Freeform 216">
                  <a:extLst>
                    <a:ext uri="{FF2B5EF4-FFF2-40B4-BE49-F238E27FC236}">
                      <a16:creationId xmlns:a16="http://schemas.microsoft.com/office/drawing/2014/main" xmlns="" id="{A8024252-A007-4C43-93C9-7CB44854A7E1}"/>
                    </a:ext>
                  </a:extLst>
                </p:cNvPr>
                <p:cNvSpPr>
                  <a:spLocks/>
                </p:cNvSpPr>
                <p:nvPr/>
              </p:nvSpPr>
              <p:spPr bwMode="auto">
                <a:xfrm>
                  <a:off x="3317" y="671"/>
                  <a:ext cx="121" cy="82"/>
                </a:xfrm>
                <a:custGeom>
                  <a:avLst/>
                  <a:gdLst>
                    <a:gd name="T0" fmla="*/ 256 w 933"/>
                    <a:gd name="T1" fmla="*/ 552 h 631"/>
                    <a:gd name="T2" fmla="*/ 281 w 933"/>
                    <a:gd name="T3" fmla="*/ 515 h 631"/>
                    <a:gd name="T4" fmla="*/ 283 w 933"/>
                    <a:gd name="T5" fmla="*/ 513 h 631"/>
                    <a:gd name="T6" fmla="*/ 296 w 933"/>
                    <a:gd name="T7" fmla="*/ 497 h 631"/>
                    <a:gd name="T8" fmla="*/ 362 w 933"/>
                    <a:gd name="T9" fmla="*/ 429 h 631"/>
                    <a:gd name="T10" fmla="*/ 396 w 933"/>
                    <a:gd name="T11" fmla="*/ 400 h 631"/>
                    <a:gd name="T12" fmla="*/ 398 w 933"/>
                    <a:gd name="T13" fmla="*/ 398 h 631"/>
                    <a:gd name="T14" fmla="*/ 414 w 933"/>
                    <a:gd name="T15" fmla="*/ 386 h 631"/>
                    <a:gd name="T16" fmla="*/ 494 w 933"/>
                    <a:gd name="T17" fmla="*/ 336 h 631"/>
                    <a:gd name="T18" fmla="*/ 534 w 933"/>
                    <a:gd name="T19" fmla="*/ 316 h 631"/>
                    <a:gd name="T20" fmla="*/ 552 w 933"/>
                    <a:gd name="T21" fmla="*/ 307 h 631"/>
                    <a:gd name="T22" fmla="*/ 555 w 933"/>
                    <a:gd name="T23" fmla="*/ 306 h 631"/>
                    <a:gd name="T24" fmla="*/ 640 w 933"/>
                    <a:gd name="T25" fmla="*/ 278 h 631"/>
                    <a:gd name="T26" fmla="*/ 733 w 933"/>
                    <a:gd name="T27" fmla="*/ 258 h 631"/>
                    <a:gd name="T28" fmla="*/ 729 w 933"/>
                    <a:gd name="T29" fmla="*/ 259 h 631"/>
                    <a:gd name="T30" fmla="*/ 754 w 933"/>
                    <a:gd name="T31" fmla="*/ 256 h 631"/>
                    <a:gd name="T32" fmla="*/ 804 w 933"/>
                    <a:gd name="T33" fmla="*/ 254 h 631"/>
                    <a:gd name="T34" fmla="*/ 930 w 933"/>
                    <a:gd name="T35" fmla="*/ 127 h 631"/>
                    <a:gd name="T36" fmla="*/ 804 w 933"/>
                    <a:gd name="T37" fmla="*/ 1 h 631"/>
                    <a:gd name="T38" fmla="*/ 37 w 933"/>
                    <a:gd name="T39" fmla="*/ 424 h 631"/>
                    <a:gd name="T40" fmla="*/ 82 w 933"/>
                    <a:gd name="T41" fmla="*/ 597 h 631"/>
                    <a:gd name="T42" fmla="*/ 256 w 933"/>
                    <a:gd name="T43" fmla="*/ 552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3" h="631">
                      <a:moveTo>
                        <a:pt x="256" y="552"/>
                      </a:moveTo>
                      <a:cubicBezTo>
                        <a:pt x="264" y="539"/>
                        <a:pt x="273" y="527"/>
                        <a:pt x="281" y="515"/>
                      </a:cubicBezTo>
                      <a:cubicBezTo>
                        <a:pt x="290" y="502"/>
                        <a:pt x="268" y="531"/>
                        <a:pt x="283" y="513"/>
                      </a:cubicBezTo>
                      <a:cubicBezTo>
                        <a:pt x="287" y="508"/>
                        <a:pt x="291" y="503"/>
                        <a:pt x="296" y="497"/>
                      </a:cubicBezTo>
                      <a:cubicBezTo>
                        <a:pt x="316" y="473"/>
                        <a:pt x="338" y="451"/>
                        <a:pt x="362" y="429"/>
                      </a:cubicBezTo>
                      <a:cubicBezTo>
                        <a:pt x="373" y="419"/>
                        <a:pt x="384" y="410"/>
                        <a:pt x="396" y="400"/>
                      </a:cubicBezTo>
                      <a:cubicBezTo>
                        <a:pt x="414" y="384"/>
                        <a:pt x="385" y="407"/>
                        <a:pt x="398" y="398"/>
                      </a:cubicBezTo>
                      <a:cubicBezTo>
                        <a:pt x="403" y="394"/>
                        <a:pt x="408" y="390"/>
                        <a:pt x="414" y="386"/>
                      </a:cubicBezTo>
                      <a:cubicBezTo>
                        <a:pt x="440" y="368"/>
                        <a:pt x="467" y="351"/>
                        <a:pt x="494" y="336"/>
                      </a:cubicBezTo>
                      <a:cubicBezTo>
                        <a:pt x="508" y="329"/>
                        <a:pt x="521" y="322"/>
                        <a:pt x="534" y="316"/>
                      </a:cubicBezTo>
                      <a:cubicBezTo>
                        <a:pt x="540" y="313"/>
                        <a:pt x="547" y="310"/>
                        <a:pt x="552" y="307"/>
                      </a:cubicBezTo>
                      <a:cubicBezTo>
                        <a:pt x="566" y="300"/>
                        <a:pt x="532" y="315"/>
                        <a:pt x="555" y="306"/>
                      </a:cubicBezTo>
                      <a:cubicBezTo>
                        <a:pt x="583" y="295"/>
                        <a:pt x="611" y="285"/>
                        <a:pt x="640" y="278"/>
                      </a:cubicBezTo>
                      <a:cubicBezTo>
                        <a:pt x="670" y="269"/>
                        <a:pt x="701" y="263"/>
                        <a:pt x="733" y="258"/>
                      </a:cubicBezTo>
                      <a:cubicBezTo>
                        <a:pt x="751" y="255"/>
                        <a:pt x="710" y="260"/>
                        <a:pt x="729" y="259"/>
                      </a:cubicBezTo>
                      <a:cubicBezTo>
                        <a:pt x="737" y="258"/>
                        <a:pt x="745" y="257"/>
                        <a:pt x="754" y="256"/>
                      </a:cubicBezTo>
                      <a:cubicBezTo>
                        <a:pt x="770" y="255"/>
                        <a:pt x="787" y="254"/>
                        <a:pt x="804" y="254"/>
                      </a:cubicBezTo>
                      <a:cubicBezTo>
                        <a:pt x="870" y="253"/>
                        <a:pt x="933" y="197"/>
                        <a:pt x="930" y="127"/>
                      </a:cubicBezTo>
                      <a:cubicBezTo>
                        <a:pt x="927" y="60"/>
                        <a:pt x="875" y="0"/>
                        <a:pt x="804" y="1"/>
                      </a:cubicBezTo>
                      <a:cubicBezTo>
                        <a:pt x="495" y="5"/>
                        <a:pt x="206" y="167"/>
                        <a:pt x="37" y="424"/>
                      </a:cubicBezTo>
                      <a:cubicBezTo>
                        <a:pt x="0" y="479"/>
                        <a:pt x="24" y="566"/>
                        <a:pt x="82" y="597"/>
                      </a:cubicBezTo>
                      <a:cubicBezTo>
                        <a:pt x="146" y="631"/>
                        <a:pt x="217" y="611"/>
                        <a:pt x="256" y="55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8" name="Freeform 217">
                  <a:extLst>
                    <a:ext uri="{FF2B5EF4-FFF2-40B4-BE49-F238E27FC236}">
                      <a16:creationId xmlns:a16="http://schemas.microsoft.com/office/drawing/2014/main" xmlns="" id="{56964F3C-B034-4EE7-842D-CC0BE510048D}"/>
                    </a:ext>
                  </a:extLst>
                </p:cNvPr>
                <p:cNvSpPr>
                  <a:spLocks/>
                </p:cNvSpPr>
                <p:nvPr/>
              </p:nvSpPr>
              <p:spPr bwMode="auto">
                <a:xfrm>
                  <a:off x="3259" y="571"/>
                  <a:ext cx="221" cy="171"/>
                </a:xfrm>
                <a:custGeom>
                  <a:avLst/>
                  <a:gdLst>
                    <a:gd name="T0" fmla="*/ 514 w 1705"/>
                    <a:gd name="T1" fmla="*/ 1017 h 1314"/>
                    <a:gd name="T2" fmla="*/ 250 w 1705"/>
                    <a:gd name="T3" fmla="*/ 804 h 1314"/>
                    <a:gd name="T4" fmla="*/ 230 w 1705"/>
                    <a:gd name="T5" fmla="*/ 958 h 1314"/>
                    <a:gd name="T6" fmla="*/ 905 w 1705"/>
                    <a:gd name="T7" fmla="*/ 378 h 1314"/>
                    <a:gd name="T8" fmla="*/ 1108 w 1705"/>
                    <a:gd name="T9" fmla="*/ 278 h 1314"/>
                    <a:gd name="T10" fmla="*/ 1142 w 1705"/>
                    <a:gd name="T11" fmla="*/ 265 h 1314"/>
                    <a:gd name="T12" fmla="*/ 1155 w 1705"/>
                    <a:gd name="T13" fmla="*/ 254 h 1314"/>
                    <a:gd name="T14" fmla="*/ 1150 w 1705"/>
                    <a:gd name="T15" fmla="*/ 257 h 1314"/>
                    <a:gd name="T16" fmla="*/ 1204 w 1705"/>
                    <a:gd name="T17" fmla="*/ 354 h 1314"/>
                    <a:gd name="T18" fmla="*/ 1409 w 1705"/>
                    <a:gd name="T19" fmla="*/ 831 h 1314"/>
                    <a:gd name="T20" fmla="*/ 1653 w 1705"/>
                    <a:gd name="T21" fmla="*/ 763 h 1314"/>
                    <a:gd name="T22" fmla="*/ 1405 w 1705"/>
                    <a:gd name="T23" fmla="*/ 192 h 1314"/>
                    <a:gd name="T24" fmla="*/ 1178 w 1705"/>
                    <a:gd name="T25" fmla="*/ 5 h 1314"/>
                    <a:gd name="T26" fmla="*/ 898 w 1705"/>
                    <a:gd name="T27" fmla="*/ 97 h 1314"/>
                    <a:gd name="T28" fmla="*/ 51 w 1705"/>
                    <a:gd name="T29" fmla="*/ 779 h 1314"/>
                    <a:gd name="T30" fmla="*/ 31 w 1705"/>
                    <a:gd name="T31" fmla="*/ 932 h 1314"/>
                    <a:gd name="T32" fmla="*/ 447 w 1705"/>
                    <a:gd name="T33" fmla="*/ 1262 h 1314"/>
                    <a:gd name="T34" fmla="*/ 514 w 1705"/>
                    <a:gd name="T35" fmla="*/ 101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5" h="1314">
                      <a:moveTo>
                        <a:pt x="514" y="1017"/>
                      </a:moveTo>
                      <a:cubicBezTo>
                        <a:pt x="403" y="980"/>
                        <a:pt x="311" y="905"/>
                        <a:pt x="250" y="804"/>
                      </a:cubicBezTo>
                      <a:cubicBezTo>
                        <a:pt x="244" y="855"/>
                        <a:pt x="237" y="907"/>
                        <a:pt x="230" y="958"/>
                      </a:cubicBezTo>
                      <a:cubicBezTo>
                        <a:pt x="416" y="722"/>
                        <a:pt x="642" y="524"/>
                        <a:pt x="905" y="378"/>
                      </a:cubicBezTo>
                      <a:cubicBezTo>
                        <a:pt x="971" y="342"/>
                        <a:pt x="1038" y="307"/>
                        <a:pt x="1108" y="278"/>
                      </a:cubicBezTo>
                      <a:cubicBezTo>
                        <a:pt x="1119" y="274"/>
                        <a:pt x="1131" y="270"/>
                        <a:pt x="1142" y="265"/>
                      </a:cubicBezTo>
                      <a:cubicBezTo>
                        <a:pt x="1168" y="262"/>
                        <a:pt x="1173" y="258"/>
                        <a:pt x="1155" y="254"/>
                      </a:cubicBezTo>
                      <a:cubicBezTo>
                        <a:pt x="1143" y="247"/>
                        <a:pt x="1141" y="248"/>
                        <a:pt x="1150" y="257"/>
                      </a:cubicBezTo>
                      <a:cubicBezTo>
                        <a:pt x="1149" y="282"/>
                        <a:pt x="1192" y="331"/>
                        <a:pt x="1204" y="354"/>
                      </a:cubicBezTo>
                      <a:cubicBezTo>
                        <a:pt x="1287" y="507"/>
                        <a:pt x="1354" y="666"/>
                        <a:pt x="1409" y="831"/>
                      </a:cubicBezTo>
                      <a:cubicBezTo>
                        <a:pt x="1460" y="985"/>
                        <a:pt x="1705" y="919"/>
                        <a:pt x="1653" y="763"/>
                      </a:cubicBezTo>
                      <a:cubicBezTo>
                        <a:pt x="1588" y="566"/>
                        <a:pt x="1505" y="374"/>
                        <a:pt x="1405" y="192"/>
                      </a:cubicBezTo>
                      <a:cubicBezTo>
                        <a:pt x="1354" y="101"/>
                        <a:pt x="1293" y="10"/>
                        <a:pt x="1178" y="5"/>
                      </a:cubicBezTo>
                      <a:cubicBezTo>
                        <a:pt x="1081" y="0"/>
                        <a:pt x="983" y="56"/>
                        <a:pt x="898" y="97"/>
                      </a:cubicBezTo>
                      <a:cubicBezTo>
                        <a:pt x="569" y="255"/>
                        <a:pt x="276" y="492"/>
                        <a:pt x="51" y="779"/>
                      </a:cubicBezTo>
                      <a:cubicBezTo>
                        <a:pt x="16" y="823"/>
                        <a:pt x="0" y="880"/>
                        <a:pt x="31" y="932"/>
                      </a:cubicBezTo>
                      <a:cubicBezTo>
                        <a:pt x="128" y="1090"/>
                        <a:pt x="272" y="1203"/>
                        <a:pt x="447" y="1262"/>
                      </a:cubicBezTo>
                      <a:cubicBezTo>
                        <a:pt x="602" y="1314"/>
                        <a:pt x="668" y="1069"/>
                        <a:pt x="514" y="101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9" name="Freeform 218">
                  <a:extLst>
                    <a:ext uri="{FF2B5EF4-FFF2-40B4-BE49-F238E27FC236}">
                      <a16:creationId xmlns:a16="http://schemas.microsoft.com/office/drawing/2014/main" xmlns="" id="{831E0FBF-ED94-45DB-BC7A-A179601E9E65}"/>
                    </a:ext>
                  </a:extLst>
                </p:cNvPr>
                <p:cNvSpPr>
                  <a:spLocks/>
                </p:cNvSpPr>
                <p:nvPr/>
              </p:nvSpPr>
              <p:spPr bwMode="auto">
                <a:xfrm>
                  <a:off x="3390" y="294"/>
                  <a:ext cx="383" cy="331"/>
                </a:xfrm>
                <a:custGeom>
                  <a:avLst/>
                  <a:gdLst>
                    <a:gd name="T0" fmla="*/ 387 w 2952"/>
                    <a:gd name="T1" fmla="*/ 2170 h 2550"/>
                    <a:gd name="T2" fmla="*/ 759 w 2952"/>
                    <a:gd name="T3" fmla="*/ 1133 h 2550"/>
                    <a:gd name="T4" fmla="*/ 1590 w 2952"/>
                    <a:gd name="T5" fmla="*/ 500 h 2550"/>
                    <a:gd name="T6" fmla="*/ 2100 w 2952"/>
                    <a:gd name="T7" fmla="*/ 325 h 2550"/>
                    <a:gd name="T8" fmla="*/ 2349 w 2952"/>
                    <a:gd name="T9" fmla="*/ 282 h 2550"/>
                    <a:gd name="T10" fmla="*/ 2476 w 2952"/>
                    <a:gd name="T11" fmla="*/ 271 h 2550"/>
                    <a:gd name="T12" fmla="*/ 2479 w 2952"/>
                    <a:gd name="T13" fmla="*/ 293 h 2550"/>
                    <a:gd name="T14" fmla="*/ 2508 w 2952"/>
                    <a:gd name="T15" fmla="*/ 387 h 2550"/>
                    <a:gd name="T16" fmla="*/ 2549 w 2952"/>
                    <a:gd name="T17" fmla="*/ 1533 h 2550"/>
                    <a:gd name="T18" fmla="*/ 1746 w 2952"/>
                    <a:gd name="T19" fmla="*/ 2260 h 2550"/>
                    <a:gd name="T20" fmla="*/ 1814 w 2952"/>
                    <a:gd name="T21" fmla="*/ 2504 h 2550"/>
                    <a:gd name="T22" fmla="*/ 2724 w 2952"/>
                    <a:gd name="T23" fmla="*/ 1755 h 2550"/>
                    <a:gd name="T24" fmla="*/ 2775 w 2952"/>
                    <a:gd name="T25" fmla="*/ 396 h 2550"/>
                    <a:gd name="T26" fmla="*/ 2660 w 2952"/>
                    <a:gd name="T27" fmla="*/ 87 h 2550"/>
                    <a:gd name="T28" fmla="*/ 2365 w 2952"/>
                    <a:gd name="T29" fmla="*/ 27 h 2550"/>
                    <a:gd name="T30" fmla="*/ 1742 w 2952"/>
                    <a:gd name="T31" fmla="*/ 165 h 2550"/>
                    <a:gd name="T32" fmla="*/ 666 w 2952"/>
                    <a:gd name="T33" fmla="*/ 859 h 2550"/>
                    <a:gd name="T34" fmla="*/ 143 w 2952"/>
                    <a:gd name="T35" fmla="*/ 2237 h 2550"/>
                    <a:gd name="T36" fmla="*/ 387 w 2952"/>
                    <a:gd name="T37" fmla="*/ 2170 h 2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52" h="2550">
                      <a:moveTo>
                        <a:pt x="387" y="2170"/>
                      </a:moveTo>
                      <a:cubicBezTo>
                        <a:pt x="282" y="1794"/>
                        <a:pt x="523" y="1408"/>
                        <a:pt x="759" y="1133"/>
                      </a:cubicBezTo>
                      <a:cubicBezTo>
                        <a:pt x="989" y="866"/>
                        <a:pt x="1272" y="652"/>
                        <a:pt x="1590" y="500"/>
                      </a:cubicBezTo>
                      <a:cubicBezTo>
                        <a:pt x="1753" y="423"/>
                        <a:pt x="1925" y="365"/>
                        <a:pt x="2100" y="325"/>
                      </a:cubicBezTo>
                      <a:cubicBezTo>
                        <a:pt x="2182" y="306"/>
                        <a:pt x="2265" y="291"/>
                        <a:pt x="2349" y="282"/>
                      </a:cubicBezTo>
                      <a:cubicBezTo>
                        <a:pt x="2387" y="278"/>
                        <a:pt x="2439" y="264"/>
                        <a:pt x="2476" y="271"/>
                      </a:cubicBezTo>
                      <a:cubicBezTo>
                        <a:pt x="2467" y="270"/>
                        <a:pt x="2451" y="191"/>
                        <a:pt x="2479" y="293"/>
                      </a:cubicBezTo>
                      <a:cubicBezTo>
                        <a:pt x="2488" y="324"/>
                        <a:pt x="2499" y="356"/>
                        <a:pt x="2508" y="387"/>
                      </a:cubicBezTo>
                      <a:cubicBezTo>
                        <a:pt x="2623" y="764"/>
                        <a:pt x="2706" y="1156"/>
                        <a:pt x="2549" y="1533"/>
                      </a:cubicBezTo>
                      <a:cubicBezTo>
                        <a:pt x="2406" y="1880"/>
                        <a:pt x="2107" y="2155"/>
                        <a:pt x="1746" y="2260"/>
                      </a:cubicBezTo>
                      <a:cubicBezTo>
                        <a:pt x="1590" y="2305"/>
                        <a:pt x="1657" y="2550"/>
                        <a:pt x="1814" y="2504"/>
                      </a:cubicBezTo>
                      <a:cubicBezTo>
                        <a:pt x="2203" y="2390"/>
                        <a:pt x="2536" y="2115"/>
                        <a:pt x="2724" y="1755"/>
                      </a:cubicBezTo>
                      <a:cubicBezTo>
                        <a:pt x="2952" y="1319"/>
                        <a:pt x="2910" y="854"/>
                        <a:pt x="2775" y="396"/>
                      </a:cubicBezTo>
                      <a:cubicBezTo>
                        <a:pt x="2747" y="299"/>
                        <a:pt x="2727" y="166"/>
                        <a:pt x="2660" y="87"/>
                      </a:cubicBezTo>
                      <a:cubicBezTo>
                        <a:pt x="2585" y="0"/>
                        <a:pt x="2467" y="16"/>
                        <a:pt x="2365" y="27"/>
                      </a:cubicBezTo>
                      <a:cubicBezTo>
                        <a:pt x="2153" y="48"/>
                        <a:pt x="1944" y="93"/>
                        <a:pt x="1742" y="165"/>
                      </a:cubicBezTo>
                      <a:cubicBezTo>
                        <a:pt x="1336" y="310"/>
                        <a:pt x="963" y="547"/>
                        <a:pt x="666" y="859"/>
                      </a:cubicBezTo>
                      <a:cubicBezTo>
                        <a:pt x="327" y="1214"/>
                        <a:pt x="0" y="1727"/>
                        <a:pt x="143" y="2237"/>
                      </a:cubicBezTo>
                      <a:cubicBezTo>
                        <a:pt x="187" y="2394"/>
                        <a:pt x="431" y="2327"/>
                        <a:pt x="387" y="217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0" name="Freeform 219">
                  <a:extLst>
                    <a:ext uri="{FF2B5EF4-FFF2-40B4-BE49-F238E27FC236}">
                      <a16:creationId xmlns:a16="http://schemas.microsoft.com/office/drawing/2014/main" xmlns="" id="{BFD664CC-8A34-4D96-BC89-695EF0991219}"/>
                    </a:ext>
                  </a:extLst>
                </p:cNvPr>
                <p:cNvSpPr>
                  <a:spLocks/>
                </p:cNvSpPr>
                <p:nvPr/>
              </p:nvSpPr>
              <p:spPr bwMode="auto">
                <a:xfrm>
                  <a:off x="3439" y="498"/>
                  <a:ext cx="146" cy="122"/>
                </a:xfrm>
                <a:custGeom>
                  <a:avLst/>
                  <a:gdLst>
                    <a:gd name="T0" fmla="*/ 228 w 1128"/>
                    <a:gd name="T1" fmla="*/ 893 h 942"/>
                    <a:gd name="T2" fmla="*/ 1048 w 1128"/>
                    <a:gd name="T3" fmla="*/ 254 h 942"/>
                    <a:gd name="T4" fmla="*/ 1093 w 1128"/>
                    <a:gd name="T5" fmla="*/ 81 h 942"/>
                    <a:gd name="T6" fmla="*/ 920 w 1128"/>
                    <a:gd name="T7" fmla="*/ 35 h 942"/>
                    <a:gd name="T8" fmla="*/ 49 w 1128"/>
                    <a:gd name="T9" fmla="*/ 714 h 942"/>
                    <a:gd name="T10" fmla="*/ 49 w 1128"/>
                    <a:gd name="T11" fmla="*/ 893 h 942"/>
                    <a:gd name="T12" fmla="*/ 228 w 1128"/>
                    <a:gd name="T13" fmla="*/ 893 h 942"/>
                  </a:gdLst>
                  <a:ahLst/>
                  <a:cxnLst>
                    <a:cxn ang="0">
                      <a:pos x="T0" y="T1"/>
                    </a:cxn>
                    <a:cxn ang="0">
                      <a:pos x="T2" y="T3"/>
                    </a:cxn>
                    <a:cxn ang="0">
                      <a:pos x="T4" y="T5"/>
                    </a:cxn>
                    <a:cxn ang="0">
                      <a:pos x="T6" y="T7"/>
                    </a:cxn>
                    <a:cxn ang="0">
                      <a:pos x="T8" y="T9"/>
                    </a:cxn>
                    <a:cxn ang="0">
                      <a:pos x="T10" y="T11"/>
                    </a:cxn>
                    <a:cxn ang="0">
                      <a:pos x="T12" y="T13"/>
                    </a:cxn>
                  </a:cxnLst>
                  <a:rect l="0" t="0" r="r" b="b"/>
                  <a:pathLst>
                    <a:path w="1128" h="942">
                      <a:moveTo>
                        <a:pt x="228" y="893"/>
                      </a:moveTo>
                      <a:cubicBezTo>
                        <a:pt x="476" y="643"/>
                        <a:pt x="745" y="434"/>
                        <a:pt x="1048" y="254"/>
                      </a:cubicBezTo>
                      <a:cubicBezTo>
                        <a:pt x="1106" y="219"/>
                        <a:pt x="1128" y="140"/>
                        <a:pt x="1093" y="81"/>
                      </a:cubicBezTo>
                      <a:cubicBezTo>
                        <a:pt x="1059" y="22"/>
                        <a:pt x="979" y="0"/>
                        <a:pt x="920" y="35"/>
                      </a:cubicBezTo>
                      <a:cubicBezTo>
                        <a:pt x="602" y="224"/>
                        <a:pt x="309" y="452"/>
                        <a:pt x="49" y="714"/>
                      </a:cubicBezTo>
                      <a:cubicBezTo>
                        <a:pt x="1" y="763"/>
                        <a:pt x="0" y="845"/>
                        <a:pt x="49" y="893"/>
                      </a:cubicBezTo>
                      <a:cubicBezTo>
                        <a:pt x="97" y="941"/>
                        <a:pt x="179" y="942"/>
                        <a:pt x="228" y="893"/>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1" name="Freeform 220">
                  <a:extLst>
                    <a:ext uri="{FF2B5EF4-FFF2-40B4-BE49-F238E27FC236}">
                      <a16:creationId xmlns:a16="http://schemas.microsoft.com/office/drawing/2014/main" xmlns="" id="{7892E887-7BD6-4D3A-8CC7-E0804A70144E}"/>
                    </a:ext>
                  </a:extLst>
                </p:cNvPr>
                <p:cNvSpPr>
                  <a:spLocks/>
                </p:cNvSpPr>
                <p:nvPr/>
              </p:nvSpPr>
              <p:spPr bwMode="auto">
                <a:xfrm>
                  <a:off x="2811" y="603"/>
                  <a:ext cx="502" cy="339"/>
                </a:xfrm>
                <a:custGeom>
                  <a:avLst/>
                  <a:gdLst>
                    <a:gd name="T0" fmla="*/ 3733 w 3876"/>
                    <a:gd name="T1" fmla="*/ 463 h 2617"/>
                    <a:gd name="T2" fmla="*/ 1683 w 3876"/>
                    <a:gd name="T3" fmla="*/ 186 h 2617"/>
                    <a:gd name="T4" fmla="*/ 228 w 3876"/>
                    <a:gd name="T5" fmla="*/ 1402 h 2617"/>
                    <a:gd name="T6" fmla="*/ 34 w 3876"/>
                    <a:gd name="T7" fmla="*/ 2454 h 2617"/>
                    <a:gd name="T8" fmla="*/ 287 w 3876"/>
                    <a:gd name="T9" fmla="*/ 2454 h 2617"/>
                    <a:gd name="T10" fmla="*/ 886 w 3876"/>
                    <a:gd name="T11" fmla="*/ 915 h 2617"/>
                    <a:gd name="T12" fmla="*/ 2569 w 3876"/>
                    <a:gd name="T13" fmla="*/ 361 h 2617"/>
                    <a:gd name="T14" fmla="*/ 3606 w 3876"/>
                    <a:gd name="T15" fmla="*/ 682 h 2617"/>
                    <a:gd name="T16" fmla="*/ 3733 w 3876"/>
                    <a:gd name="T17" fmla="*/ 463 h 2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76" h="2617">
                      <a:moveTo>
                        <a:pt x="3733" y="463"/>
                      </a:moveTo>
                      <a:cubicBezTo>
                        <a:pt x="3116" y="120"/>
                        <a:pt x="2370" y="0"/>
                        <a:pt x="1683" y="186"/>
                      </a:cubicBezTo>
                      <a:cubicBezTo>
                        <a:pt x="1049" y="358"/>
                        <a:pt x="507" y="806"/>
                        <a:pt x="228" y="1402"/>
                      </a:cubicBezTo>
                      <a:cubicBezTo>
                        <a:pt x="74" y="1730"/>
                        <a:pt x="0" y="2092"/>
                        <a:pt x="34" y="2454"/>
                      </a:cubicBezTo>
                      <a:cubicBezTo>
                        <a:pt x="49" y="2615"/>
                        <a:pt x="303" y="2617"/>
                        <a:pt x="287" y="2454"/>
                      </a:cubicBezTo>
                      <a:cubicBezTo>
                        <a:pt x="233" y="1877"/>
                        <a:pt x="472" y="1314"/>
                        <a:pt x="886" y="915"/>
                      </a:cubicBezTo>
                      <a:cubicBezTo>
                        <a:pt x="1334" y="484"/>
                        <a:pt x="1957" y="310"/>
                        <a:pt x="2569" y="361"/>
                      </a:cubicBezTo>
                      <a:cubicBezTo>
                        <a:pt x="2933" y="391"/>
                        <a:pt x="3287" y="505"/>
                        <a:pt x="3606" y="682"/>
                      </a:cubicBezTo>
                      <a:cubicBezTo>
                        <a:pt x="3748" y="762"/>
                        <a:pt x="3876" y="543"/>
                        <a:pt x="3733" y="46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2" name="Freeform 221">
                  <a:extLst>
                    <a:ext uri="{FF2B5EF4-FFF2-40B4-BE49-F238E27FC236}">
                      <a16:creationId xmlns:a16="http://schemas.microsoft.com/office/drawing/2014/main" xmlns="" id="{BFCFD8FF-A7A6-4D9D-B015-2F5048D45C6D}"/>
                    </a:ext>
                  </a:extLst>
                </p:cNvPr>
                <p:cNvSpPr>
                  <a:spLocks/>
                </p:cNvSpPr>
                <p:nvPr/>
              </p:nvSpPr>
              <p:spPr bwMode="auto">
                <a:xfrm>
                  <a:off x="2834" y="908"/>
                  <a:ext cx="122" cy="82"/>
                </a:xfrm>
                <a:custGeom>
                  <a:avLst/>
                  <a:gdLst>
                    <a:gd name="T0" fmla="*/ 212 w 941"/>
                    <a:gd name="T1" fmla="*/ 10 h 633"/>
                    <a:gd name="T2" fmla="*/ 81 w 941"/>
                    <a:gd name="T3" fmla="*/ 23 h 633"/>
                    <a:gd name="T4" fmla="*/ 18 w 941"/>
                    <a:gd name="T5" fmla="*/ 178 h 633"/>
                    <a:gd name="T6" fmla="*/ 148 w 941"/>
                    <a:gd name="T7" fmla="*/ 320 h 633"/>
                    <a:gd name="T8" fmla="*/ 532 w 941"/>
                    <a:gd name="T9" fmla="*/ 533 h 633"/>
                    <a:gd name="T10" fmla="*/ 770 w 941"/>
                    <a:gd name="T11" fmla="*/ 619 h 633"/>
                    <a:gd name="T12" fmla="*/ 926 w 941"/>
                    <a:gd name="T13" fmla="*/ 531 h 633"/>
                    <a:gd name="T14" fmla="*/ 838 w 941"/>
                    <a:gd name="T15" fmla="*/ 375 h 633"/>
                    <a:gd name="T16" fmla="*/ 682 w 941"/>
                    <a:gd name="T17" fmla="*/ 324 h 633"/>
                    <a:gd name="T18" fmla="*/ 682 w 941"/>
                    <a:gd name="T19" fmla="*/ 324 h 633"/>
                    <a:gd name="T20" fmla="*/ 663 w 941"/>
                    <a:gd name="T21" fmla="*/ 316 h 633"/>
                    <a:gd name="T22" fmla="*/ 613 w 941"/>
                    <a:gd name="T23" fmla="*/ 292 h 633"/>
                    <a:gd name="T24" fmla="*/ 521 w 941"/>
                    <a:gd name="T25" fmla="*/ 247 h 633"/>
                    <a:gd name="T26" fmla="*/ 352 w 941"/>
                    <a:gd name="T27" fmla="*/ 151 h 633"/>
                    <a:gd name="T28" fmla="*/ 284 w 941"/>
                    <a:gd name="T29" fmla="*/ 107 h 633"/>
                    <a:gd name="T30" fmla="*/ 257 w 941"/>
                    <a:gd name="T31" fmla="*/ 88 h 633"/>
                    <a:gd name="T32" fmla="*/ 267 w 941"/>
                    <a:gd name="T33" fmla="*/ 95 h 633"/>
                    <a:gd name="T34" fmla="*/ 256 w 941"/>
                    <a:gd name="T35" fmla="*/ 86 h 633"/>
                    <a:gd name="T36" fmla="*/ 239 w 941"/>
                    <a:gd name="T37" fmla="*/ 69 h 633"/>
                    <a:gd name="T38" fmla="*/ 252 w 941"/>
                    <a:gd name="T39" fmla="*/ 86 h 633"/>
                    <a:gd name="T40" fmla="*/ 262 w 941"/>
                    <a:gd name="T41" fmla="*/ 109 h 633"/>
                    <a:gd name="T42" fmla="*/ 231 w 941"/>
                    <a:gd name="T43" fmla="*/ 224 h 633"/>
                    <a:gd name="T44" fmla="*/ 180 w 941"/>
                    <a:gd name="T45" fmla="*/ 254 h 633"/>
                    <a:gd name="T46" fmla="*/ 168 w 941"/>
                    <a:gd name="T47" fmla="*/ 255 h 633"/>
                    <a:gd name="T48" fmla="*/ 161 w 941"/>
                    <a:gd name="T49" fmla="*/ 257 h 633"/>
                    <a:gd name="T50" fmla="*/ 145 w 941"/>
                    <a:gd name="T51" fmla="*/ 254 h 633"/>
                    <a:gd name="T52" fmla="*/ 242 w 941"/>
                    <a:gd name="T53" fmla="*/ 241 h 633"/>
                    <a:gd name="T54" fmla="*/ 301 w 941"/>
                    <a:gd name="T55" fmla="*/ 166 h 633"/>
                    <a:gd name="T56" fmla="*/ 212 w 941"/>
                    <a:gd name="T57" fmla="*/ 1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1" h="633">
                      <a:moveTo>
                        <a:pt x="212" y="10"/>
                      </a:moveTo>
                      <a:cubicBezTo>
                        <a:pt x="165" y="3"/>
                        <a:pt x="125" y="0"/>
                        <a:pt x="81" y="23"/>
                      </a:cubicBezTo>
                      <a:cubicBezTo>
                        <a:pt x="28" y="51"/>
                        <a:pt x="0" y="121"/>
                        <a:pt x="18" y="178"/>
                      </a:cubicBezTo>
                      <a:cubicBezTo>
                        <a:pt x="39" y="243"/>
                        <a:pt x="95" y="283"/>
                        <a:pt x="148" y="320"/>
                      </a:cubicBezTo>
                      <a:cubicBezTo>
                        <a:pt x="267" y="405"/>
                        <a:pt x="399" y="474"/>
                        <a:pt x="532" y="533"/>
                      </a:cubicBezTo>
                      <a:cubicBezTo>
                        <a:pt x="609" y="567"/>
                        <a:pt x="688" y="602"/>
                        <a:pt x="770" y="619"/>
                      </a:cubicBezTo>
                      <a:cubicBezTo>
                        <a:pt x="835" y="633"/>
                        <a:pt x="910" y="600"/>
                        <a:pt x="926" y="531"/>
                      </a:cubicBezTo>
                      <a:cubicBezTo>
                        <a:pt x="941" y="467"/>
                        <a:pt x="907" y="390"/>
                        <a:pt x="838" y="375"/>
                      </a:cubicBezTo>
                      <a:cubicBezTo>
                        <a:pt x="784" y="364"/>
                        <a:pt x="733" y="345"/>
                        <a:pt x="682" y="324"/>
                      </a:cubicBezTo>
                      <a:cubicBezTo>
                        <a:pt x="653" y="312"/>
                        <a:pt x="699" y="331"/>
                        <a:pt x="682" y="324"/>
                      </a:cubicBezTo>
                      <a:cubicBezTo>
                        <a:pt x="676" y="321"/>
                        <a:pt x="670" y="318"/>
                        <a:pt x="663" y="316"/>
                      </a:cubicBezTo>
                      <a:cubicBezTo>
                        <a:pt x="646" y="308"/>
                        <a:pt x="630" y="300"/>
                        <a:pt x="613" y="292"/>
                      </a:cubicBezTo>
                      <a:cubicBezTo>
                        <a:pt x="582" y="278"/>
                        <a:pt x="551" y="263"/>
                        <a:pt x="521" y="247"/>
                      </a:cubicBezTo>
                      <a:cubicBezTo>
                        <a:pt x="463" y="217"/>
                        <a:pt x="407" y="185"/>
                        <a:pt x="352" y="151"/>
                      </a:cubicBezTo>
                      <a:cubicBezTo>
                        <a:pt x="329" y="137"/>
                        <a:pt x="306" y="123"/>
                        <a:pt x="284" y="107"/>
                      </a:cubicBezTo>
                      <a:cubicBezTo>
                        <a:pt x="275" y="101"/>
                        <a:pt x="266" y="94"/>
                        <a:pt x="257" y="88"/>
                      </a:cubicBezTo>
                      <a:cubicBezTo>
                        <a:pt x="245" y="79"/>
                        <a:pt x="286" y="111"/>
                        <a:pt x="267" y="95"/>
                      </a:cubicBezTo>
                      <a:cubicBezTo>
                        <a:pt x="263" y="92"/>
                        <a:pt x="259" y="89"/>
                        <a:pt x="256" y="86"/>
                      </a:cubicBezTo>
                      <a:cubicBezTo>
                        <a:pt x="250" y="81"/>
                        <a:pt x="245" y="74"/>
                        <a:pt x="239" y="69"/>
                      </a:cubicBezTo>
                      <a:cubicBezTo>
                        <a:pt x="228" y="59"/>
                        <a:pt x="260" y="102"/>
                        <a:pt x="252" y="86"/>
                      </a:cubicBezTo>
                      <a:cubicBezTo>
                        <a:pt x="244" y="71"/>
                        <a:pt x="265" y="119"/>
                        <a:pt x="262" y="109"/>
                      </a:cubicBezTo>
                      <a:cubicBezTo>
                        <a:pt x="274" y="149"/>
                        <a:pt x="258" y="194"/>
                        <a:pt x="231" y="224"/>
                      </a:cubicBezTo>
                      <a:cubicBezTo>
                        <a:pt x="218" y="238"/>
                        <a:pt x="198" y="248"/>
                        <a:pt x="180" y="254"/>
                      </a:cubicBezTo>
                      <a:cubicBezTo>
                        <a:pt x="185" y="252"/>
                        <a:pt x="194" y="252"/>
                        <a:pt x="168" y="255"/>
                      </a:cubicBezTo>
                      <a:cubicBezTo>
                        <a:pt x="140" y="259"/>
                        <a:pt x="154" y="258"/>
                        <a:pt x="161" y="257"/>
                      </a:cubicBezTo>
                      <a:cubicBezTo>
                        <a:pt x="172" y="256"/>
                        <a:pt x="200" y="262"/>
                        <a:pt x="145" y="254"/>
                      </a:cubicBezTo>
                      <a:cubicBezTo>
                        <a:pt x="180" y="259"/>
                        <a:pt x="210" y="260"/>
                        <a:pt x="242" y="241"/>
                      </a:cubicBezTo>
                      <a:cubicBezTo>
                        <a:pt x="269" y="226"/>
                        <a:pt x="294" y="196"/>
                        <a:pt x="301" y="166"/>
                      </a:cubicBezTo>
                      <a:cubicBezTo>
                        <a:pt x="314" y="106"/>
                        <a:pt x="282" y="20"/>
                        <a:pt x="212" y="1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3" name="Freeform 222">
                  <a:extLst>
                    <a:ext uri="{FF2B5EF4-FFF2-40B4-BE49-F238E27FC236}">
                      <a16:creationId xmlns:a16="http://schemas.microsoft.com/office/drawing/2014/main" xmlns="" id="{57D10799-9EFC-4077-9E69-25B2C258EAB2}"/>
                    </a:ext>
                  </a:extLst>
                </p:cNvPr>
                <p:cNvSpPr>
                  <a:spLocks/>
                </p:cNvSpPr>
                <p:nvPr/>
              </p:nvSpPr>
              <p:spPr bwMode="auto">
                <a:xfrm>
                  <a:off x="3161" y="693"/>
                  <a:ext cx="106" cy="64"/>
                </a:xfrm>
                <a:custGeom>
                  <a:avLst/>
                  <a:gdLst>
                    <a:gd name="T0" fmla="*/ 212 w 815"/>
                    <a:gd name="T1" fmla="*/ 459 h 499"/>
                    <a:gd name="T2" fmla="*/ 330 w 815"/>
                    <a:gd name="T3" fmla="*/ 388 h 499"/>
                    <a:gd name="T4" fmla="*/ 396 w 815"/>
                    <a:gd name="T5" fmla="*/ 354 h 499"/>
                    <a:gd name="T6" fmla="*/ 429 w 815"/>
                    <a:gd name="T7" fmla="*/ 339 h 499"/>
                    <a:gd name="T8" fmla="*/ 424 w 815"/>
                    <a:gd name="T9" fmla="*/ 341 h 499"/>
                    <a:gd name="T10" fmla="*/ 437 w 815"/>
                    <a:gd name="T11" fmla="*/ 336 h 499"/>
                    <a:gd name="T12" fmla="*/ 706 w 815"/>
                    <a:gd name="T13" fmla="*/ 257 h 499"/>
                    <a:gd name="T14" fmla="*/ 795 w 815"/>
                    <a:gd name="T15" fmla="*/ 101 h 499"/>
                    <a:gd name="T16" fmla="*/ 639 w 815"/>
                    <a:gd name="T17" fmla="*/ 13 h 499"/>
                    <a:gd name="T18" fmla="*/ 84 w 815"/>
                    <a:gd name="T19" fmla="*/ 241 h 499"/>
                    <a:gd name="T20" fmla="*/ 39 w 815"/>
                    <a:gd name="T21" fmla="*/ 414 h 499"/>
                    <a:gd name="T22" fmla="*/ 212 w 815"/>
                    <a:gd name="T23" fmla="*/ 45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5" h="499">
                      <a:moveTo>
                        <a:pt x="212" y="459"/>
                      </a:moveTo>
                      <a:cubicBezTo>
                        <a:pt x="250" y="434"/>
                        <a:pt x="289" y="410"/>
                        <a:pt x="330" y="388"/>
                      </a:cubicBezTo>
                      <a:cubicBezTo>
                        <a:pt x="352" y="376"/>
                        <a:pt x="373" y="365"/>
                        <a:pt x="396" y="354"/>
                      </a:cubicBezTo>
                      <a:cubicBezTo>
                        <a:pt x="407" y="349"/>
                        <a:pt x="418" y="344"/>
                        <a:pt x="429" y="339"/>
                      </a:cubicBezTo>
                      <a:cubicBezTo>
                        <a:pt x="442" y="334"/>
                        <a:pt x="440" y="334"/>
                        <a:pt x="424" y="341"/>
                      </a:cubicBezTo>
                      <a:cubicBezTo>
                        <a:pt x="429" y="339"/>
                        <a:pt x="433" y="337"/>
                        <a:pt x="437" y="336"/>
                      </a:cubicBezTo>
                      <a:cubicBezTo>
                        <a:pt x="524" y="300"/>
                        <a:pt x="614" y="274"/>
                        <a:pt x="706" y="257"/>
                      </a:cubicBezTo>
                      <a:cubicBezTo>
                        <a:pt x="772" y="245"/>
                        <a:pt x="815" y="163"/>
                        <a:pt x="795" y="101"/>
                      </a:cubicBezTo>
                      <a:cubicBezTo>
                        <a:pt x="772" y="31"/>
                        <a:pt x="709" y="0"/>
                        <a:pt x="639" y="13"/>
                      </a:cubicBezTo>
                      <a:cubicBezTo>
                        <a:pt x="442" y="50"/>
                        <a:pt x="250" y="129"/>
                        <a:pt x="84" y="241"/>
                      </a:cubicBezTo>
                      <a:cubicBezTo>
                        <a:pt x="29" y="278"/>
                        <a:pt x="0" y="354"/>
                        <a:pt x="39" y="414"/>
                      </a:cubicBezTo>
                      <a:cubicBezTo>
                        <a:pt x="74" y="469"/>
                        <a:pt x="153" y="499"/>
                        <a:pt x="212" y="45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4" name="Freeform 223">
                  <a:extLst>
                    <a:ext uri="{FF2B5EF4-FFF2-40B4-BE49-F238E27FC236}">
                      <a16:creationId xmlns:a16="http://schemas.microsoft.com/office/drawing/2014/main" xmlns="" id="{ABDFDE99-746B-45D0-8858-E8D9635CD24F}"/>
                    </a:ext>
                  </a:extLst>
                </p:cNvPr>
                <p:cNvSpPr>
                  <a:spLocks/>
                </p:cNvSpPr>
                <p:nvPr/>
              </p:nvSpPr>
              <p:spPr bwMode="auto">
                <a:xfrm>
                  <a:off x="3197" y="492"/>
                  <a:ext cx="222" cy="155"/>
                </a:xfrm>
                <a:custGeom>
                  <a:avLst/>
                  <a:gdLst>
                    <a:gd name="T0" fmla="*/ 270 w 1716"/>
                    <a:gd name="T1" fmla="*/ 1091 h 1199"/>
                    <a:gd name="T2" fmla="*/ 1589 w 1716"/>
                    <a:gd name="T3" fmla="*/ 313 h 1199"/>
                    <a:gd name="T4" fmla="*/ 1716 w 1716"/>
                    <a:gd name="T5" fmla="*/ 186 h 1199"/>
                    <a:gd name="T6" fmla="*/ 1589 w 1716"/>
                    <a:gd name="T7" fmla="*/ 59 h 1199"/>
                    <a:gd name="T8" fmla="*/ 26 w 1716"/>
                    <a:gd name="T9" fmla="*/ 1023 h 1199"/>
                    <a:gd name="T10" fmla="*/ 115 w 1716"/>
                    <a:gd name="T11" fmla="*/ 1179 h 1199"/>
                    <a:gd name="T12" fmla="*/ 270 w 1716"/>
                    <a:gd name="T13" fmla="*/ 1091 h 1199"/>
                  </a:gdLst>
                  <a:ahLst/>
                  <a:cxnLst>
                    <a:cxn ang="0">
                      <a:pos x="T0" y="T1"/>
                    </a:cxn>
                    <a:cxn ang="0">
                      <a:pos x="T2" y="T3"/>
                    </a:cxn>
                    <a:cxn ang="0">
                      <a:pos x="T4" y="T5"/>
                    </a:cxn>
                    <a:cxn ang="0">
                      <a:pos x="T6" y="T7"/>
                    </a:cxn>
                    <a:cxn ang="0">
                      <a:pos x="T8" y="T9"/>
                    </a:cxn>
                    <a:cxn ang="0">
                      <a:pos x="T10" y="T11"/>
                    </a:cxn>
                    <a:cxn ang="0">
                      <a:pos x="T12" y="T13"/>
                    </a:cxn>
                  </a:cxnLst>
                  <a:rect l="0" t="0" r="r" b="b"/>
                  <a:pathLst>
                    <a:path w="1716" h="1199">
                      <a:moveTo>
                        <a:pt x="270" y="1091"/>
                      </a:moveTo>
                      <a:cubicBezTo>
                        <a:pt x="483" y="581"/>
                        <a:pt x="1046" y="265"/>
                        <a:pt x="1589" y="313"/>
                      </a:cubicBezTo>
                      <a:cubicBezTo>
                        <a:pt x="1658" y="319"/>
                        <a:pt x="1716" y="250"/>
                        <a:pt x="1716" y="186"/>
                      </a:cubicBezTo>
                      <a:cubicBezTo>
                        <a:pt x="1716" y="113"/>
                        <a:pt x="1658" y="66"/>
                        <a:pt x="1589" y="59"/>
                      </a:cubicBezTo>
                      <a:cubicBezTo>
                        <a:pt x="924" y="0"/>
                        <a:pt x="280" y="414"/>
                        <a:pt x="26" y="1023"/>
                      </a:cubicBezTo>
                      <a:cubicBezTo>
                        <a:pt x="0" y="1086"/>
                        <a:pt x="55" y="1163"/>
                        <a:pt x="115" y="1179"/>
                      </a:cubicBezTo>
                      <a:cubicBezTo>
                        <a:pt x="187" y="1199"/>
                        <a:pt x="244" y="1154"/>
                        <a:pt x="270" y="109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5" name="Freeform 224">
                  <a:extLst>
                    <a:ext uri="{FF2B5EF4-FFF2-40B4-BE49-F238E27FC236}">
                      <a16:creationId xmlns:a16="http://schemas.microsoft.com/office/drawing/2014/main" xmlns="" id="{E1072D1E-7BE3-4FB0-AD0F-533BEEC37A70}"/>
                    </a:ext>
                  </a:extLst>
                </p:cNvPr>
                <p:cNvSpPr>
                  <a:spLocks/>
                </p:cNvSpPr>
                <p:nvPr/>
              </p:nvSpPr>
              <p:spPr bwMode="auto">
                <a:xfrm>
                  <a:off x="4225" y="2570"/>
                  <a:ext cx="783" cy="362"/>
                </a:xfrm>
                <a:custGeom>
                  <a:avLst/>
                  <a:gdLst>
                    <a:gd name="T0" fmla="*/ 163 w 6050"/>
                    <a:gd name="T1" fmla="*/ 266 h 2795"/>
                    <a:gd name="T2" fmla="*/ 2076 w 6050"/>
                    <a:gd name="T3" fmla="*/ 345 h 2795"/>
                    <a:gd name="T4" fmla="*/ 4770 w 6050"/>
                    <a:gd name="T5" fmla="*/ 603 h 2795"/>
                    <a:gd name="T6" fmla="*/ 5881 w 6050"/>
                    <a:gd name="T7" fmla="*/ 793 h 2795"/>
                    <a:gd name="T8" fmla="*/ 5793 w 6050"/>
                    <a:gd name="T9" fmla="*/ 637 h 2795"/>
                    <a:gd name="T10" fmla="*/ 5646 w 6050"/>
                    <a:gd name="T11" fmla="*/ 1597 h 2795"/>
                    <a:gd name="T12" fmla="*/ 5580 w 6050"/>
                    <a:gd name="T13" fmla="*/ 2560 h 2795"/>
                    <a:gd name="T14" fmla="*/ 5707 w 6050"/>
                    <a:gd name="T15" fmla="*/ 2434 h 2795"/>
                    <a:gd name="T16" fmla="*/ 1154 w 6050"/>
                    <a:gd name="T17" fmla="*/ 2532 h 2795"/>
                    <a:gd name="T18" fmla="*/ 1154 w 6050"/>
                    <a:gd name="T19" fmla="*/ 2785 h 2795"/>
                    <a:gd name="T20" fmla="*/ 5707 w 6050"/>
                    <a:gd name="T21" fmla="*/ 2687 h 2795"/>
                    <a:gd name="T22" fmla="*/ 5834 w 6050"/>
                    <a:gd name="T23" fmla="*/ 2560 h 2795"/>
                    <a:gd name="T24" fmla="*/ 5896 w 6050"/>
                    <a:gd name="T25" fmla="*/ 1623 h 2795"/>
                    <a:gd name="T26" fmla="*/ 6037 w 6050"/>
                    <a:gd name="T27" fmla="*/ 704 h 2795"/>
                    <a:gd name="T28" fmla="*/ 5949 w 6050"/>
                    <a:gd name="T29" fmla="*/ 548 h 2795"/>
                    <a:gd name="T30" fmla="*/ 3652 w 6050"/>
                    <a:gd name="T31" fmla="*/ 223 h 2795"/>
                    <a:gd name="T32" fmla="*/ 1043 w 6050"/>
                    <a:gd name="T33" fmla="*/ 31 h 2795"/>
                    <a:gd name="T34" fmla="*/ 163 w 6050"/>
                    <a:gd name="T35" fmla="*/ 13 h 2795"/>
                    <a:gd name="T36" fmla="*/ 163 w 6050"/>
                    <a:gd name="T37" fmla="*/ 266 h 2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50" h="2795">
                      <a:moveTo>
                        <a:pt x="163" y="266"/>
                      </a:moveTo>
                      <a:cubicBezTo>
                        <a:pt x="798" y="239"/>
                        <a:pt x="1444" y="301"/>
                        <a:pt x="2076" y="345"/>
                      </a:cubicBezTo>
                      <a:cubicBezTo>
                        <a:pt x="2976" y="408"/>
                        <a:pt x="3876" y="486"/>
                        <a:pt x="4770" y="603"/>
                      </a:cubicBezTo>
                      <a:cubicBezTo>
                        <a:pt x="5142" y="651"/>
                        <a:pt x="5517" y="704"/>
                        <a:pt x="5881" y="793"/>
                      </a:cubicBezTo>
                      <a:cubicBezTo>
                        <a:pt x="5852" y="741"/>
                        <a:pt x="5822" y="689"/>
                        <a:pt x="5793" y="637"/>
                      </a:cubicBezTo>
                      <a:cubicBezTo>
                        <a:pt x="5732" y="955"/>
                        <a:pt x="5678" y="1275"/>
                        <a:pt x="5646" y="1597"/>
                      </a:cubicBezTo>
                      <a:cubicBezTo>
                        <a:pt x="5614" y="1917"/>
                        <a:pt x="5600" y="2239"/>
                        <a:pt x="5580" y="2560"/>
                      </a:cubicBezTo>
                      <a:cubicBezTo>
                        <a:pt x="5623" y="2518"/>
                        <a:pt x="5665" y="2476"/>
                        <a:pt x="5707" y="2434"/>
                      </a:cubicBezTo>
                      <a:cubicBezTo>
                        <a:pt x="4190" y="2373"/>
                        <a:pt x="2669" y="2447"/>
                        <a:pt x="1154" y="2532"/>
                      </a:cubicBezTo>
                      <a:cubicBezTo>
                        <a:pt x="992" y="2541"/>
                        <a:pt x="990" y="2795"/>
                        <a:pt x="1154" y="2785"/>
                      </a:cubicBezTo>
                      <a:cubicBezTo>
                        <a:pt x="2669" y="2701"/>
                        <a:pt x="4190" y="2626"/>
                        <a:pt x="5707" y="2687"/>
                      </a:cubicBezTo>
                      <a:cubicBezTo>
                        <a:pt x="5778" y="2690"/>
                        <a:pt x="5830" y="2626"/>
                        <a:pt x="5834" y="2560"/>
                      </a:cubicBezTo>
                      <a:cubicBezTo>
                        <a:pt x="5853" y="2248"/>
                        <a:pt x="5866" y="1935"/>
                        <a:pt x="5896" y="1623"/>
                      </a:cubicBezTo>
                      <a:cubicBezTo>
                        <a:pt x="5926" y="1314"/>
                        <a:pt x="5979" y="1009"/>
                        <a:pt x="6037" y="704"/>
                      </a:cubicBezTo>
                      <a:cubicBezTo>
                        <a:pt x="6050" y="638"/>
                        <a:pt x="6019" y="566"/>
                        <a:pt x="5949" y="548"/>
                      </a:cubicBezTo>
                      <a:cubicBezTo>
                        <a:pt x="5200" y="366"/>
                        <a:pt x="4417" y="299"/>
                        <a:pt x="3652" y="223"/>
                      </a:cubicBezTo>
                      <a:cubicBezTo>
                        <a:pt x="2784" y="138"/>
                        <a:pt x="1914" y="71"/>
                        <a:pt x="1043" y="31"/>
                      </a:cubicBezTo>
                      <a:cubicBezTo>
                        <a:pt x="751" y="17"/>
                        <a:pt x="456" y="0"/>
                        <a:pt x="163" y="13"/>
                      </a:cubicBezTo>
                      <a:cubicBezTo>
                        <a:pt x="1" y="20"/>
                        <a:pt x="0" y="273"/>
                        <a:pt x="163" y="26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6" name="Freeform 225">
                  <a:extLst>
                    <a:ext uri="{FF2B5EF4-FFF2-40B4-BE49-F238E27FC236}">
                      <a16:creationId xmlns:a16="http://schemas.microsoft.com/office/drawing/2014/main" xmlns="" id="{F659192B-2375-4B1B-ABFB-298E88FA7756}"/>
                    </a:ext>
                  </a:extLst>
                </p:cNvPr>
                <p:cNvSpPr>
                  <a:spLocks/>
                </p:cNvSpPr>
                <p:nvPr/>
              </p:nvSpPr>
              <p:spPr bwMode="auto">
                <a:xfrm>
                  <a:off x="3487" y="2853"/>
                  <a:ext cx="248" cy="705"/>
                </a:xfrm>
                <a:custGeom>
                  <a:avLst/>
                  <a:gdLst>
                    <a:gd name="T0" fmla="*/ 1235 w 1911"/>
                    <a:gd name="T1" fmla="*/ 224 h 5444"/>
                    <a:gd name="T2" fmla="*/ 1639 w 1911"/>
                    <a:gd name="T3" fmla="*/ 1820 h 5444"/>
                    <a:gd name="T4" fmla="*/ 1662 w 1911"/>
                    <a:gd name="T5" fmla="*/ 1899 h 5444"/>
                    <a:gd name="T6" fmla="*/ 1661 w 1911"/>
                    <a:gd name="T7" fmla="*/ 1843 h 5444"/>
                    <a:gd name="T8" fmla="*/ 1654 w 1911"/>
                    <a:gd name="T9" fmla="*/ 1863 h 5444"/>
                    <a:gd name="T10" fmla="*/ 1649 w 1911"/>
                    <a:gd name="T11" fmla="*/ 1876 h 5444"/>
                    <a:gd name="T12" fmla="*/ 1625 w 1911"/>
                    <a:gd name="T13" fmla="*/ 1925 h 5444"/>
                    <a:gd name="T14" fmla="*/ 1488 w 1911"/>
                    <a:gd name="T15" fmla="*/ 2199 h 5444"/>
                    <a:gd name="T16" fmla="*/ 505 w 1911"/>
                    <a:gd name="T17" fmla="*/ 4139 h 5444"/>
                    <a:gd name="T18" fmla="*/ 51 w 1911"/>
                    <a:gd name="T19" fmla="*/ 5223 h 5444"/>
                    <a:gd name="T20" fmla="*/ 296 w 1911"/>
                    <a:gd name="T21" fmla="*/ 5290 h 5444"/>
                    <a:gd name="T22" fmla="*/ 1235 w 1911"/>
                    <a:gd name="T23" fmla="*/ 3235 h 5444"/>
                    <a:gd name="T24" fmla="*/ 1698 w 1911"/>
                    <a:gd name="T25" fmla="*/ 2342 h 5444"/>
                    <a:gd name="T26" fmla="*/ 1840 w 1911"/>
                    <a:gd name="T27" fmla="*/ 2063 h 5444"/>
                    <a:gd name="T28" fmla="*/ 1910 w 1911"/>
                    <a:gd name="T29" fmla="*/ 1871 h 5444"/>
                    <a:gd name="T30" fmla="*/ 1883 w 1911"/>
                    <a:gd name="T31" fmla="*/ 1753 h 5444"/>
                    <a:gd name="T32" fmla="*/ 1812 w 1911"/>
                    <a:gd name="T33" fmla="*/ 1491 h 5444"/>
                    <a:gd name="T34" fmla="*/ 1712 w 1911"/>
                    <a:gd name="T35" fmla="*/ 1078 h 5444"/>
                    <a:gd name="T36" fmla="*/ 1479 w 1911"/>
                    <a:gd name="T37" fmla="*/ 156 h 5444"/>
                    <a:gd name="T38" fmla="*/ 1235 w 1911"/>
                    <a:gd name="T39" fmla="*/ 224 h 5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11" h="5444">
                      <a:moveTo>
                        <a:pt x="1235" y="224"/>
                      </a:moveTo>
                      <a:cubicBezTo>
                        <a:pt x="1388" y="751"/>
                        <a:pt x="1488" y="1292"/>
                        <a:pt x="1639" y="1820"/>
                      </a:cubicBezTo>
                      <a:cubicBezTo>
                        <a:pt x="1637" y="1815"/>
                        <a:pt x="1664" y="1898"/>
                        <a:pt x="1662" y="1899"/>
                      </a:cubicBezTo>
                      <a:cubicBezTo>
                        <a:pt x="1653" y="1907"/>
                        <a:pt x="1659" y="1826"/>
                        <a:pt x="1661" y="1843"/>
                      </a:cubicBezTo>
                      <a:cubicBezTo>
                        <a:pt x="1661" y="1846"/>
                        <a:pt x="1656" y="1861"/>
                        <a:pt x="1654" y="1863"/>
                      </a:cubicBezTo>
                      <a:cubicBezTo>
                        <a:pt x="1639" y="1872"/>
                        <a:pt x="1664" y="1842"/>
                        <a:pt x="1649" y="1876"/>
                      </a:cubicBezTo>
                      <a:cubicBezTo>
                        <a:pt x="1641" y="1892"/>
                        <a:pt x="1633" y="1909"/>
                        <a:pt x="1625" y="1925"/>
                      </a:cubicBezTo>
                      <a:cubicBezTo>
                        <a:pt x="1581" y="2018"/>
                        <a:pt x="1534" y="2108"/>
                        <a:pt x="1488" y="2199"/>
                      </a:cubicBezTo>
                      <a:cubicBezTo>
                        <a:pt x="1155" y="2843"/>
                        <a:pt x="814" y="3483"/>
                        <a:pt x="505" y="4139"/>
                      </a:cubicBezTo>
                      <a:cubicBezTo>
                        <a:pt x="338" y="4492"/>
                        <a:pt x="174" y="4851"/>
                        <a:pt x="51" y="5223"/>
                      </a:cubicBezTo>
                      <a:cubicBezTo>
                        <a:pt x="0" y="5378"/>
                        <a:pt x="245" y="5444"/>
                        <a:pt x="296" y="5290"/>
                      </a:cubicBezTo>
                      <a:cubicBezTo>
                        <a:pt x="531" y="4577"/>
                        <a:pt x="893" y="3901"/>
                        <a:pt x="1235" y="3235"/>
                      </a:cubicBezTo>
                      <a:cubicBezTo>
                        <a:pt x="1388" y="2937"/>
                        <a:pt x="1545" y="2640"/>
                        <a:pt x="1698" y="2342"/>
                      </a:cubicBezTo>
                      <a:cubicBezTo>
                        <a:pt x="1746" y="2249"/>
                        <a:pt x="1794" y="2157"/>
                        <a:pt x="1840" y="2063"/>
                      </a:cubicBezTo>
                      <a:cubicBezTo>
                        <a:pt x="1868" y="2004"/>
                        <a:pt x="1909" y="1938"/>
                        <a:pt x="1910" y="1871"/>
                      </a:cubicBezTo>
                      <a:cubicBezTo>
                        <a:pt x="1911" y="1832"/>
                        <a:pt x="1894" y="1790"/>
                        <a:pt x="1883" y="1753"/>
                      </a:cubicBezTo>
                      <a:cubicBezTo>
                        <a:pt x="1858" y="1666"/>
                        <a:pt x="1835" y="1579"/>
                        <a:pt x="1812" y="1491"/>
                      </a:cubicBezTo>
                      <a:cubicBezTo>
                        <a:pt x="1777" y="1354"/>
                        <a:pt x="1744" y="1216"/>
                        <a:pt x="1712" y="1078"/>
                      </a:cubicBezTo>
                      <a:cubicBezTo>
                        <a:pt x="1640" y="769"/>
                        <a:pt x="1567" y="461"/>
                        <a:pt x="1479" y="156"/>
                      </a:cubicBezTo>
                      <a:cubicBezTo>
                        <a:pt x="1433" y="0"/>
                        <a:pt x="1189" y="67"/>
                        <a:pt x="1235" y="224"/>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7" name="Freeform 226">
                  <a:extLst>
                    <a:ext uri="{FF2B5EF4-FFF2-40B4-BE49-F238E27FC236}">
                      <a16:creationId xmlns:a16="http://schemas.microsoft.com/office/drawing/2014/main" xmlns="" id="{B8075824-BA5A-4ED5-B984-16EF49B7D5A9}"/>
                    </a:ext>
                  </a:extLst>
                </p:cNvPr>
                <p:cNvSpPr>
                  <a:spLocks/>
                </p:cNvSpPr>
                <p:nvPr/>
              </p:nvSpPr>
              <p:spPr bwMode="auto">
                <a:xfrm>
                  <a:off x="4332" y="3020"/>
                  <a:ext cx="202" cy="537"/>
                </a:xfrm>
                <a:custGeom>
                  <a:avLst/>
                  <a:gdLst>
                    <a:gd name="T0" fmla="*/ 91 w 1564"/>
                    <a:gd name="T1" fmla="*/ 263 h 4142"/>
                    <a:gd name="T2" fmla="*/ 716 w 1564"/>
                    <a:gd name="T3" fmla="*/ 1603 h 4142"/>
                    <a:gd name="T4" fmla="*/ 1173 w 1564"/>
                    <a:gd name="T5" fmla="*/ 3213 h 4142"/>
                    <a:gd name="T6" fmla="*/ 1296 w 1564"/>
                    <a:gd name="T7" fmla="*/ 3980 h 4142"/>
                    <a:gd name="T8" fmla="*/ 1549 w 1564"/>
                    <a:gd name="T9" fmla="*/ 3980 h 4142"/>
                    <a:gd name="T10" fmla="*/ 1252 w 1564"/>
                    <a:gd name="T11" fmla="*/ 2469 h 4142"/>
                    <a:gd name="T12" fmla="*/ 687 w 1564"/>
                    <a:gd name="T13" fmla="*/ 846 h 4142"/>
                    <a:gd name="T14" fmla="*/ 310 w 1564"/>
                    <a:gd name="T15" fmla="*/ 135 h 4142"/>
                    <a:gd name="T16" fmla="*/ 91 w 1564"/>
                    <a:gd name="T17" fmla="*/ 263 h 4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4" h="4142">
                      <a:moveTo>
                        <a:pt x="91" y="263"/>
                      </a:moveTo>
                      <a:cubicBezTo>
                        <a:pt x="365" y="672"/>
                        <a:pt x="552" y="1141"/>
                        <a:pt x="716" y="1603"/>
                      </a:cubicBezTo>
                      <a:cubicBezTo>
                        <a:pt x="903" y="2129"/>
                        <a:pt x="1057" y="2667"/>
                        <a:pt x="1173" y="3213"/>
                      </a:cubicBezTo>
                      <a:cubicBezTo>
                        <a:pt x="1226" y="3466"/>
                        <a:pt x="1273" y="3722"/>
                        <a:pt x="1296" y="3980"/>
                      </a:cubicBezTo>
                      <a:cubicBezTo>
                        <a:pt x="1311" y="4141"/>
                        <a:pt x="1564" y="4142"/>
                        <a:pt x="1549" y="3980"/>
                      </a:cubicBezTo>
                      <a:cubicBezTo>
                        <a:pt x="1503" y="3469"/>
                        <a:pt x="1387" y="2963"/>
                        <a:pt x="1252" y="2469"/>
                      </a:cubicBezTo>
                      <a:cubicBezTo>
                        <a:pt x="1101" y="1916"/>
                        <a:pt x="919" y="1370"/>
                        <a:pt x="687" y="846"/>
                      </a:cubicBezTo>
                      <a:cubicBezTo>
                        <a:pt x="579" y="600"/>
                        <a:pt x="459" y="358"/>
                        <a:pt x="310" y="135"/>
                      </a:cubicBezTo>
                      <a:cubicBezTo>
                        <a:pt x="219" y="0"/>
                        <a:pt x="0" y="127"/>
                        <a:pt x="91" y="26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8" name="Freeform 227">
                  <a:extLst>
                    <a:ext uri="{FF2B5EF4-FFF2-40B4-BE49-F238E27FC236}">
                      <a16:creationId xmlns:a16="http://schemas.microsoft.com/office/drawing/2014/main" xmlns="" id="{6ACB8BBF-E4EC-4C65-85FD-3649E26E4D12}"/>
                    </a:ext>
                  </a:extLst>
                </p:cNvPr>
                <p:cNvSpPr>
                  <a:spLocks/>
                </p:cNvSpPr>
                <p:nvPr/>
              </p:nvSpPr>
              <p:spPr bwMode="auto">
                <a:xfrm>
                  <a:off x="4337" y="2744"/>
                  <a:ext cx="49" cy="307"/>
                </a:xfrm>
                <a:custGeom>
                  <a:avLst/>
                  <a:gdLst>
                    <a:gd name="T0" fmla="*/ 118 w 377"/>
                    <a:gd name="T1" fmla="*/ 164 h 2372"/>
                    <a:gd name="T2" fmla="*/ 5 w 377"/>
                    <a:gd name="T3" fmla="*/ 2209 h 2372"/>
                    <a:gd name="T4" fmla="*/ 259 w 377"/>
                    <a:gd name="T5" fmla="*/ 2209 h 2372"/>
                    <a:gd name="T6" fmla="*/ 371 w 377"/>
                    <a:gd name="T7" fmla="*/ 164 h 2372"/>
                    <a:gd name="T8" fmla="*/ 118 w 377"/>
                    <a:gd name="T9" fmla="*/ 164 h 2372"/>
                  </a:gdLst>
                  <a:ahLst/>
                  <a:cxnLst>
                    <a:cxn ang="0">
                      <a:pos x="T0" y="T1"/>
                    </a:cxn>
                    <a:cxn ang="0">
                      <a:pos x="T2" y="T3"/>
                    </a:cxn>
                    <a:cxn ang="0">
                      <a:pos x="T4" y="T5"/>
                    </a:cxn>
                    <a:cxn ang="0">
                      <a:pos x="T6" y="T7"/>
                    </a:cxn>
                    <a:cxn ang="0">
                      <a:pos x="T8" y="T9"/>
                    </a:cxn>
                  </a:cxnLst>
                  <a:rect l="0" t="0" r="r" b="b"/>
                  <a:pathLst>
                    <a:path w="377" h="2372">
                      <a:moveTo>
                        <a:pt x="118" y="164"/>
                      </a:moveTo>
                      <a:cubicBezTo>
                        <a:pt x="95" y="846"/>
                        <a:pt x="28" y="1526"/>
                        <a:pt x="5" y="2209"/>
                      </a:cubicBezTo>
                      <a:cubicBezTo>
                        <a:pt x="0" y="2372"/>
                        <a:pt x="253" y="2372"/>
                        <a:pt x="259" y="2209"/>
                      </a:cubicBezTo>
                      <a:cubicBezTo>
                        <a:pt x="282" y="1526"/>
                        <a:pt x="348" y="846"/>
                        <a:pt x="371" y="164"/>
                      </a:cubicBezTo>
                      <a:cubicBezTo>
                        <a:pt x="377" y="0"/>
                        <a:pt x="124" y="1"/>
                        <a:pt x="118" y="164"/>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9" name="Freeform 228">
                  <a:extLst>
                    <a:ext uri="{FF2B5EF4-FFF2-40B4-BE49-F238E27FC236}">
                      <a16:creationId xmlns:a16="http://schemas.microsoft.com/office/drawing/2014/main" xmlns="" id="{CAB7A2DB-A4D1-4DC6-B1B9-A7B382B5FEB6}"/>
                    </a:ext>
                  </a:extLst>
                </p:cNvPr>
                <p:cNvSpPr>
                  <a:spLocks/>
                </p:cNvSpPr>
                <p:nvPr/>
              </p:nvSpPr>
              <p:spPr bwMode="auto">
                <a:xfrm>
                  <a:off x="2547" y="2038"/>
                  <a:ext cx="753" cy="1396"/>
                </a:xfrm>
                <a:custGeom>
                  <a:avLst/>
                  <a:gdLst>
                    <a:gd name="T0" fmla="*/ 2089 w 5811"/>
                    <a:gd name="T1" fmla="*/ 164 h 10782"/>
                    <a:gd name="T2" fmla="*/ 1259 w 5811"/>
                    <a:gd name="T3" fmla="*/ 5086 h 10782"/>
                    <a:gd name="T4" fmla="*/ 733 w 5811"/>
                    <a:gd name="T5" fmla="*/ 6248 h 10782"/>
                    <a:gd name="T6" fmla="*/ 210 w 5811"/>
                    <a:gd name="T7" fmla="*/ 7355 h 10782"/>
                    <a:gd name="T8" fmla="*/ 56 w 5811"/>
                    <a:gd name="T9" fmla="*/ 8521 h 10782"/>
                    <a:gd name="T10" fmla="*/ 484 w 5811"/>
                    <a:gd name="T11" fmla="*/ 9490 h 10782"/>
                    <a:gd name="T12" fmla="*/ 2770 w 5811"/>
                    <a:gd name="T13" fmla="*/ 10755 h 10782"/>
                    <a:gd name="T14" fmla="*/ 2913 w 5811"/>
                    <a:gd name="T15" fmla="*/ 10569 h 10782"/>
                    <a:gd name="T16" fmla="*/ 2986 w 5811"/>
                    <a:gd name="T17" fmla="*/ 9213 h 10782"/>
                    <a:gd name="T18" fmla="*/ 4054 w 5811"/>
                    <a:gd name="T19" fmla="*/ 8090 h 10782"/>
                    <a:gd name="T20" fmla="*/ 5646 w 5811"/>
                    <a:gd name="T21" fmla="*/ 5729 h 10782"/>
                    <a:gd name="T22" fmla="*/ 5678 w 5811"/>
                    <a:gd name="T23" fmla="*/ 4092 h 10782"/>
                    <a:gd name="T24" fmla="*/ 5434 w 5811"/>
                    <a:gd name="T25" fmla="*/ 4159 h 10782"/>
                    <a:gd name="T26" fmla="*/ 4777 w 5811"/>
                    <a:gd name="T27" fmla="*/ 6906 h 10782"/>
                    <a:gd name="T28" fmla="*/ 3791 w 5811"/>
                    <a:gd name="T29" fmla="*/ 7988 h 10782"/>
                    <a:gd name="T30" fmla="*/ 2732 w 5811"/>
                    <a:gd name="T31" fmla="*/ 9146 h 10782"/>
                    <a:gd name="T32" fmla="*/ 2694 w 5811"/>
                    <a:gd name="T33" fmla="*/ 10697 h 10782"/>
                    <a:gd name="T34" fmla="*/ 2837 w 5811"/>
                    <a:gd name="T35" fmla="*/ 10511 h 10782"/>
                    <a:gd name="T36" fmla="*/ 800 w 5811"/>
                    <a:gd name="T37" fmla="*/ 9474 h 10782"/>
                    <a:gd name="T38" fmla="*/ 316 w 5811"/>
                    <a:gd name="T39" fmla="*/ 8551 h 10782"/>
                    <a:gd name="T40" fmla="*/ 454 w 5811"/>
                    <a:gd name="T41" fmla="*/ 7423 h 10782"/>
                    <a:gd name="T42" fmla="*/ 968 w 5811"/>
                    <a:gd name="T43" fmla="*/ 6343 h 10782"/>
                    <a:gd name="T44" fmla="*/ 1469 w 5811"/>
                    <a:gd name="T45" fmla="*/ 5241 h 10782"/>
                    <a:gd name="T46" fmla="*/ 2142 w 5811"/>
                    <a:gd name="T47" fmla="*/ 2905 h 10782"/>
                    <a:gd name="T48" fmla="*/ 2342 w 5811"/>
                    <a:gd name="T49" fmla="*/ 164 h 10782"/>
                    <a:gd name="T50" fmla="*/ 2089 w 5811"/>
                    <a:gd name="T51" fmla="*/ 164 h 10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11" h="10782">
                      <a:moveTo>
                        <a:pt x="2089" y="164"/>
                      </a:moveTo>
                      <a:cubicBezTo>
                        <a:pt x="2152" y="1840"/>
                        <a:pt x="1868" y="3522"/>
                        <a:pt x="1259" y="5086"/>
                      </a:cubicBezTo>
                      <a:cubicBezTo>
                        <a:pt x="1105" y="5482"/>
                        <a:pt x="928" y="5870"/>
                        <a:pt x="733" y="6248"/>
                      </a:cubicBezTo>
                      <a:cubicBezTo>
                        <a:pt x="546" y="6611"/>
                        <a:pt x="350" y="6971"/>
                        <a:pt x="210" y="7355"/>
                      </a:cubicBezTo>
                      <a:cubicBezTo>
                        <a:pt x="74" y="7728"/>
                        <a:pt x="0" y="8125"/>
                        <a:pt x="56" y="8521"/>
                      </a:cubicBezTo>
                      <a:cubicBezTo>
                        <a:pt x="106" y="8877"/>
                        <a:pt x="264" y="9207"/>
                        <a:pt x="484" y="9490"/>
                      </a:cubicBezTo>
                      <a:cubicBezTo>
                        <a:pt x="1041" y="10208"/>
                        <a:pt x="1920" y="10531"/>
                        <a:pt x="2770" y="10755"/>
                      </a:cubicBezTo>
                      <a:cubicBezTo>
                        <a:pt x="2873" y="10782"/>
                        <a:pt x="2974" y="10664"/>
                        <a:pt x="2913" y="10569"/>
                      </a:cubicBezTo>
                      <a:cubicBezTo>
                        <a:pt x="2646" y="10152"/>
                        <a:pt x="2743" y="9617"/>
                        <a:pt x="2986" y="9213"/>
                      </a:cubicBezTo>
                      <a:cubicBezTo>
                        <a:pt x="3255" y="8764"/>
                        <a:pt x="3675" y="8440"/>
                        <a:pt x="4054" y="8090"/>
                      </a:cubicBezTo>
                      <a:cubicBezTo>
                        <a:pt x="4751" y="7445"/>
                        <a:pt x="5379" y="6655"/>
                        <a:pt x="5646" y="5729"/>
                      </a:cubicBezTo>
                      <a:cubicBezTo>
                        <a:pt x="5800" y="5194"/>
                        <a:pt x="5811" y="4632"/>
                        <a:pt x="5678" y="4092"/>
                      </a:cubicBezTo>
                      <a:cubicBezTo>
                        <a:pt x="5639" y="3934"/>
                        <a:pt x="5395" y="4001"/>
                        <a:pt x="5434" y="4159"/>
                      </a:cubicBezTo>
                      <a:cubicBezTo>
                        <a:pt x="5675" y="5141"/>
                        <a:pt x="5350" y="6104"/>
                        <a:pt x="4777" y="6906"/>
                      </a:cubicBezTo>
                      <a:cubicBezTo>
                        <a:pt x="4493" y="7303"/>
                        <a:pt x="4153" y="7661"/>
                        <a:pt x="3791" y="7988"/>
                      </a:cubicBezTo>
                      <a:cubicBezTo>
                        <a:pt x="3402" y="8337"/>
                        <a:pt x="2989" y="8682"/>
                        <a:pt x="2732" y="9146"/>
                      </a:cubicBezTo>
                      <a:cubicBezTo>
                        <a:pt x="2471" y="9616"/>
                        <a:pt x="2394" y="10227"/>
                        <a:pt x="2694" y="10697"/>
                      </a:cubicBezTo>
                      <a:cubicBezTo>
                        <a:pt x="2742" y="10635"/>
                        <a:pt x="2789" y="10573"/>
                        <a:pt x="2837" y="10511"/>
                      </a:cubicBezTo>
                      <a:cubicBezTo>
                        <a:pt x="2096" y="10315"/>
                        <a:pt x="1331" y="10054"/>
                        <a:pt x="800" y="9474"/>
                      </a:cubicBezTo>
                      <a:cubicBezTo>
                        <a:pt x="562" y="9214"/>
                        <a:pt x="383" y="8898"/>
                        <a:pt x="316" y="8551"/>
                      </a:cubicBezTo>
                      <a:cubicBezTo>
                        <a:pt x="242" y="8170"/>
                        <a:pt x="323" y="7781"/>
                        <a:pt x="454" y="7423"/>
                      </a:cubicBezTo>
                      <a:cubicBezTo>
                        <a:pt x="591" y="7048"/>
                        <a:pt x="786" y="6697"/>
                        <a:pt x="968" y="6343"/>
                      </a:cubicBezTo>
                      <a:cubicBezTo>
                        <a:pt x="1152" y="5984"/>
                        <a:pt x="1319" y="5616"/>
                        <a:pt x="1469" y="5241"/>
                      </a:cubicBezTo>
                      <a:cubicBezTo>
                        <a:pt x="1769" y="4487"/>
                        <a:pt x="1994" y="3703"/>
                        <a:pt x="2142" y="2905"/>
                      </a:cubicBezTo>
                      <a:cubicBezTo>
                        <a:pt x="2308" y="2002"/>
                        <a:pt x="2377" y="1082"/>
                        <a:pt x="2342" y="164"/>
                      </a:cubicBezTo>
                      <a:cubicBezTo>
                        <a:pt x="2336" y="1"/>
                        <a:pt x="2083" y="0"/>
                        <a:pt x="2089" y="164"/>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0" name="Freeform 229">
                  <a:extLst>
                    <a:ext uri="{FF2B5EF4-FFF2-40B4-BE49-F238E27FC236}">
                      <a16:creationId xmlns:a16="http://schemas.microsoft.com/office/drawing/2014/main" xmlns="" id="{BCA138CE-2C7F-47C2-98A1-1007FB5ADC6F}"/>
                    </a:ext>
                  </a:extLst>
                </p:cNvPr>
                <p:cNvSpPr>
                  <a:spLocks/>
                </p:cNvSpPr>
                <p:nvPr/>
              </p:nvSpPr>
              <p:spPr bwMode="auto">
                <a:xfrm>
                  <a:off x="4049" y="1596"/>
                  <a:ext cx="321" cy="151"/>
                </a:xfrm>
                <a:custGeom>
                  <a:avLst/>
                  <a:gdLst>
                    <a:gd name="T0" fmla="*/ 137 w 2482"/>
                    <a:gd name="T1" fmla="*/ 1135 h 1165"/>
                    <a:gd name="T2" fmla="*/ 1160 w 2482"/>
                    <a:gd name="T3" fmla="*/ 505 h 1165"/>
                    <a:gd name="T4" fmla="*/ 2392 w 2482"/>
                    <a:gd name="T5" fmla="*/ 617 h 1165"/>
                    <a:gd name="T6" fmla="*/ 2452 w 2482"/>
                    <a:gd name="T7" fmla="*/ 512 h 1165"/>
                    <a:gd name="T8" fmla="*/ 1154 w 2482"/>
                    <a:gd name="T9" fmla="*/ 83 h 1165"/>
                    <a:gd name="T10" fmla="*/ 9 w 2482"/>
                    <a:gd name="T11" fmla="*/ 1007 h 1165"/>
                    <a:gd name="T12" fmla="*/ 137 w 2482"/>
                    <a:gd name="T13" fmla="*/ 1135 h 1165"/>
                  </a:gdLst>
                  <a:ahLst/>
                  <a:cxnLst>
                    <a:cxn ang="0">
                      <a:pos x="T0" y="T1"/>
                    </a:cxn>
                    <a:cxn ang="0">
                      <a:pos x="T2" y="T3"/>
                    </a:cxn>
                    <a:cxn ang="0">
                      <a:pos x="T4" y="T5"/>
                    </a:cxn>
                    <a:cxn ang="0">
                      <a:pos x="T6" y="T7"/>
                    </a:cxn>
                    <a:cxn ang="0">
                      <a:pos x="T8" y="T9"/>
                    </a:cxn>
                    <a:cxn ang="0">
                      <a:pos x="T10" y="T11"/>
                    </a:cxn>
                    <a:cxn ang="0">
                      <a:pos x="T12" y="T13"/>
                    </a:cxn>
                  </a:cxnLst>
                  <a:rect l="0" t="0" r="r" b="b"/>
                  <a:pathLst>
                    <a:path w="2482" h="1165">
                      <a:moveTo>
                        <a:pt x="137" y="1135"/>
                      </a:moveTo>
                      <a:cubicBezTo>
                        <a:pt x="521" y="998"/>
                        <a:pt x="744" y="613"/>
                        <a:pt x="1160" y="505"/>
                      </a:cubicBezTo>
                      <a:cubicBezTo>
                        <a:pt x="1600" y="390"/>
                        <a:pt x="1968" y="602"/>
                        <a:pt x="2392" y="617"/>
                      </a:cubicBezTo>
                      <a:cubicBezTo>
                        <a:pt x="2442" y="618"/>
                        <a:pt x="2482" y="556"/>
                        <a:pt x="2452" y="512"/>
                      </a:cubicBezTo>
                      <a:cubicBezTo>
                        <a:pt x="2185" y="127"/>
                        <a:pt x="1595" y="0"/>
                        <a:pt x="1154" y="83"/>
                      </a:cubicBezTo>
                      <a:cubicBezTo>
                        <a:pt x="709" y="166"/>
                        <a:pt x="76" y="516"/>
                        <a:pt x="9" y="1007"/>
                      </a:cubicBezTo>
                      <a:cubicBezTo>
                        <a:pt x="0" y="1077"/>
                        <a:pt x="53" y="1165"/>
                        <a:pt x="137" y="1135"/>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1" name="Freeform 230">
                  <a:extLst>
                    <a:ext uri="{FF2B5EF4-FFF2-40B4-BE49-F238E27FC236}">
                      <a16:creationId xmlns:a16="http://schemas.microsoft.com/office/drawing/2014/main" xmlns="" id="{2EA1A1D2-0284-4E47-B877-7CBD6CC4A264}"/>
                    </a:ext>
                  </a:extLst>
                </p:cNvPr>
                <p:cNvSpPr>
                  <a:spLocks/>
                </p:cNvSpPr>
                <p:nvPr/>
              </p:nvSpPr>
              <p:spPr bwMode="auto">
                <a:xfrm>
                  <a:off x="3298" y="1700"/>
                  <a:ext cx="399" cy="229"/>
                </a:xfrm>
                <a:custGeom>
                  <a:avLst/>
                  <a:gdLst>
                    <a:gd name="T0" fmla="*/ 2996 w 3077"/>
                    <a:gd name="T1" fmla="*/ 869 h 1768"/>
                    <a:gd name="T2" fmla="*/ 178 w 3077"/>
                    <a:gd name="T3" fmla="*/ 1700 h 1768"/>
                    <a:gd name="T4" fmla="*/ 309 w 3077"/>
                    <a:gd name="T5" fmla="*/ 1717 h 1768"/>
                    <a:gd name="T6" fmla="*/ 2827 w 3077"/>
                    <a:gd name="T7" fmla="*/ 1089 h 1768"/>
                    <a:gd name="T8" fmla="*/ 2996 w 3077"/>
                    <a:gd name="T9" fmla="*/ 869 h 1768"/>
                  </a:gdLst>
                  <a:ahLst/>
                  <a:cxnLst>
                    <a:cxn ang="0">
                      <a:pos x="T0" y="T1"/>
                    </a:cxn>
                    <a:cxn ang="0">
                      <a:pos x="T2" y="T3"/>
                    </a:cxn>
                    <a:cxn ang="0">
                      <a:pos x="T4" y="T5"/>
                    </a:cxn>
                    <a:cxn ang="0">
                      <a:pos x="T6" y="T7"/>
                    </a:cxn>
                    <a:cxn ang="0">
                      <a:pos x="T8" y="T9"/>
                    </a:cxn>
                  </a:cxnLst>
                  <a:rect l="0" t="0" r="r" b="b"/>
                  <a:pathLst>
                    <a:path w="3077" h="1768">
                      <a:moveTo>
                        <a:pt x="2996" y="869"/>
                      </a:moveTo>
                      <a:cubicBezTo>
                        <a:pt x="2353" y="0"/>
                        <a:pt x="0" y="404"/>
                        <a:pt x="178" y="1700"/>
                      </a:cubicBezTo>
                      <a:cubicBezTo>
                        <a:pt x="187" y="1762"/>
                        <a:pt x="282" y="1768"/>
                        <a:pt x="309" y="1717"/>
                      </a:cubicBezTo>
                      <a:cubicBezTo>
                        <a:pt x="797" y="792"/>
                        <a:pt x="1959" y="855"/>
                        <a:pt x="2827" y="1089"/>
                      </a:cubicBezTo>
                      <a:cubicBezTo>
                        <a:pt x="2943" y="1120"/>
                        <a:pt x="3077" y="979"/>
                        <a:pt x="2996" y="86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2" name="Freeform 231">
                  <a:extLst>
                    <a:ext uri="{FF2B5EF4-FFF2-40B4-BE49-F238E27FC236}">
                      <a16:creationId xmlns:a16="http://schemas.microsoft.com/office/drawing/2014/main" xmlns="" id="{DDB4130E-3E5A-4D5A-B7F5-8C4EEE146E5E}"/>
                    </a:ext>
                  </a:extLst>
                </p:cNvPr>
                <p:cNvSpPr>
                  <a:spLocks/>
                </p:cNvSpPr>
                <p:nvPr/>
              </p:nvSpPr>
              <p:spPr bwMode="auto">
                <a:xfrm>
                  <a:off x="3751" y="865"/>
                  <a:ext cx="458" cy="853"/>
                </a:xfrm>
                <a:custGeom>
                  <a:avLst/>
                  <a:gdLst>
                    <a:gd name="T0" fmla="*/ 115 w 3534"/>
                    <a:gd name="T1" fmla="*/ 295 h 6588"/>
                    <a:gd name="T2" fmla="*/ 1798 w 3534"/>
                    <a:gd name="T3" fmla="*/ 2398 h 6588"/>
                    <a:gd name="T4" fmla="*/ 2989 w 3534"/>
                    <a:gd name="T5" fmla="*/ 4830 h 6588"/>
                    <a:gd name="T6" fmla="*/ 3241 w 3534"/>
                    <a:gd name="T7" fmla="*/ 6425 h 6588"/>
                    <a:gd name="T8" fmla="*/ 3494 w 3534"/>
                    <a:gd name="T9" fmla="*/ 6425 h 6588"/>
                    <a:gd name="T10" fmla="*/ 2774 w 3534"/>
                    <a:gd name="T11" fmla="*/ 3640 h 6588"/>
                    <a:gd name="T12" fmla="*/ 1327 w 3534"/>
                    <a:gd name="T13" fmla="*/ 1292 h 6588"/>
                    <a:gd name="T14" fmla="*/ 295 w 3534"/>
                    <a:gd name="T15" fmla="*/ 116 h 6588"/>
                    <a:gd name="T16" fmla="*/ 115 w 3534"/>
                    <a:gd name="T17" fmla="*/ 295 h 6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4" h="6588">
                      <a:moveTo>
                        <a:pt x="115" y="295"/>
                      </a:moveTo>
                      <a:cubicBezTo>
                        <a:pt x="749" y="934"/>
                        <a:pt x="1315" y="1639"/>
                        <a:pt x="1798" y="2398"/>
                      </a:cubicBezTo>
                      <a:cubicBezTo>
                        <a:pt x="2281" y="3157"/>
                        <a:pt x="2707" y="3975"/>
                        <a:pt x="2989" y="4830"/>
                      </a:cubicBezTo>
                      <a:cubicBezTo>
                        <a:pt x="3159" y="5346"/>
                        <a:pt x="3263" y="5881"/>
                        <a:pt x="3241" y="6425"/>
                      </a:cubicBezTo>
                      <a:cubicBezTo>
                        <a:pt x="3234" y="6588"/>
                        <a:pt x="3487" y="6588"/>
                        <a:pt x="3494" y="6425"/>
                      </a:cubicBezTo>
                      <a:cubicBezTo>
                        <a:pt x="3534" y="5448"/>
                        <a:pt x="3186" y="4509"/>
                        <a:pt x="2774" y="3640"/>
                      </a:cubicBezTo>
                      <a:cubicBezTo>
                        <a:pt x="2379" y="2807"/>
                        <a:pt x="1891" y="2020"/>
                        <a:pt x="1327" y="1292"/>
                      </a:cubicBezTo>
                      <a:cubicBezTo>
                        <a:pt x="1007" y="879"/>
                        <a:pt x="662" y="487"/>
                        <a:pt x="295" y="116"/>
                      </a:cubicBezTo>
                      <a:cubicBezTo>
                        <a:pt x="180" y="0"/>
                        <a:pt x="0" y="179"/>
                        <a:pt x="115" y="295"/>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3" name="Freeform 232">
                  <a:extLst>
                    <a:ext uri="{FF2B5EF4-FFF2-40B4-BE49-F238E27FC236}">
                      <a16:creationId xmlns:a16="http://schemas.microsoft.com/office/drawing/2014/main" xmlns="" id="{23BB4897-FE35-4AC0-965E-C843C8186A71}"/>
                    </a:ext>
                  </a:extLst>
                </p:cNvPr>
                <p:cNvSpPr>
                  <a:spLocks/>
                </p:cNvSpPr>
                <p:nvPr/>
              </p:nvSpPr>
              <p:spPr bwMode="auto">
                <a:xfrm>
                  <a:off x="3374" y="936"/>
                  <a:ext cx="172" cy="910"/>
                </a:xfrm>
                <a:custGeom>
                  <a:avLst/>
                  <a:gdLst>
                    <a:gd name="T0" fmla="*/ 305 w 1332"/>
                    <a:gd name="T1" fmla="*/ 161 h 7025"/>
                    <a:gd name="T2" fmla="*/ 543 w 1332"/>
                    <a:gd name="T3" fmla="*/ 5444 h 7025"/>
                    <a:gd name="T4" fmla="*/ 1026 w 1332"/>
                    <a:gd name="T5" fmla="*/ 6876 h 7025"/>
                    <a:gd name="T6" fmla="*/ 1271 w 1332"/>
                    <a:gd name="T7" fmla="*/ 6808 h 7025"/>
                    <a:gd name="T8" fmla="*/ 388 w 1332"/>
                    <a:gd name="T9" fmla="*/ 1696 h 7025"/>
                    <a:gd name="T10" fmla="*/ 549 w 1332"/>
                    <a:gd name="T11" fmla="*/ 228 h 7025"/>
                    <a:gd name="T12" fmla="*/ 305 w 1332"/>
                    <a:gd name="T13" fmla="*/ 161 h 7025"/>
                  </a:gdLst>
                  <a:ahLst/>
                  <a:cxnLst>
                    <a:cxn ang="0">
                      <a:pos x="T0" y="T1"/>
                    </a:cxn>
                    <a:cxn ang="0">
                      <a:pos x="T2" y="T3"/>
                    </a:cxn>
                    <a:cxn ang="0">
                      <a:pos x="T4" y="T5"/>
                    </a:cxn>
                    <a:cxn ang="0">
                      <a:pos x="T6" y="T7"/>
                    </a:cxn>
                    <a:cxn ang="0">
                      <a:pos x="T8" y="T9"/>
                    </a:cxn>
                    <a:cxn ang="0">
                      <a:pos x="T10" y="T11"/>
                    </a:cxn>
                    <a:cxn ang="0">
                      <a:pos x="T12" y="T13"/>
                    </a:cxn>
                  </a:cxnLst>
                  <a:rect l="0" t="0" r="r" b="b"/>
                  <a:pathLst>
                    <a:path w="1332" h="7025">
                      <a:moveTo>
                        <a:pt x="305" y="161"/>
                      </a:moveTo>
                      <a:cubicBezTo>
                        <a:pt x="0" y="1914"/>
                        <a:pt x="81" y="3726"/>
                        <a:pt x="543" y="5444"/>
                      </a:cubicBezTo>
                      <a:cubicBezTo>
                        <a:pt x="674" y="5931"/>
                        <a:pt x="836" y="6409"/>
                        <a:pt x="1026" y="6876"/>
                      </a:cubicBezTo>
                      <a:cubicBezTo>
                        <a:pt x="1087" y="7025"/>
                        <a:pt x="1332" y="6959"/>
                        <a:pt x="1271" y="6808"/>
                      </a:cubicBezTo>
                      <a:cubicBezTo>
                        <a:pt x="610" y="5192"/>
                        <a:pt x="307" y="3440"/>
                        <a:pt x="388" y="1696"/>
                      </a:cubicBezTo>
                      <a:cubicBezTo>
                        <a:pt x="411" y="1204"/>
                        <a:pt x="465" y="714"/>
                        <a:pt x="549" y="228"/>
                      </a:cubicBezTo>
                      <a:cubicBezTo>
                        <a:pt x="576" y="68"/>
                        <a:pt x="332" y="0"/>
                        <a:pt x="305" y="16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4" name="Freeform 233">
                  <a:extLst>
                    <a:ext uri="{FF2B5EF4-FFF2-40B4-BE49-F238E27FC236}">
                      <a16:creationId xmlns:a16="http://schemas.microsoft.com/office/drawing/2014/main" xmlns="" id="{82892E4C-8C7D-4A8E-A889-E1D2D1D6BA87}"/>
                    </a:ext>
                  </a:extLst>
                </p:cNvPr>
                <p:cNvSpPr>
                  <a:spLocks/>
                </p:cNvSpPr>
                <p:nvPr/>
              </p:nvSpPr>
              <p:spPr bwMode="auto">
                <a:xfrm>
                  <a:off x="3368" y="1235"/>
                  <a:ext cx="84" cy="723"/>
                </a:xfrm>
                <a:custGeom>
                  <a:avLst/>
                  <a:gdLst>
                    <a:gd name="T0" fmla="*/ 158 w 651"/>
                    <a:gd name="T1" fmla="*/ 161 h 5583"/>
                    <a:gd name="T2" fmla="*/ 185 w 651"/>
                    <a:gd name="T3" fmla="*/ 4265 h 5583"/>
                    <a:gd name="T4" fmla="*/ 375 w 651"/>
                    <a:gd name="T5" fmla="*/ 5424 h 5583"/>
                    <a:gd name="T6" fmla="*/ 620 w 651"/>
                    <a:gd name="T7" fmla="*/ 5356 h 5583"/>
                    <a:gd name="T8" fmla="*/ 411 w 651"/>
                    <a:gd name="T9" fmla="*/ 161 h 5583"/>
                    <a:gd name="T10" fmla="*/ 158 w 651"/>
                    <a:gd name="T11" fmla="*/ 161 h 5583"/>
                  </a:gdLst>
                  <a:ahLst/>
                  <a:cxnLst>
                    <a:cxn ang="0">
                      <a:pos x="T0" y="T1"/>
                    </a:cxn>
                    <a:cxn ang="0">
                      <a:pos x="T2" y="T3"/>
                    </a:cxn>
                    <a:cxn ang="0">
                      <a:pos x="T4" y="T5"/>
                    </a:cxn>
                    <a:cxn ang="0">
                      <a:pos x="T6" y="T7"/>
                    </a:cxn>
                    <a:cxn ang="0">
                      <a:pos x="T8" y="T9"/>
                    </a:cxn>
                    <a:cxn ang="0">
                      <a:pos x="T10" y="T11"/>
                    </a:cxn>
                  </a:cxnLst>
                  <a:rect l="0" t="0" r="r" b="b"/>
                  <a:pathLst>
                    <a:path w="651" h="5583">
                      <a:moveTo>
                        <a:pt x="158" y="161"/>
                      </a:moveTo>
                      <a:cubicBezTo>
                        <a:pt x="0" y="1524"/>
                        <a:pt x="7" y="2904"/>
                        <a:pt x="185" y="4265"/>
                      </a:cubicBezTo>
                      <a:cubicBezTo>
                        <a:pt x="235" y="4653"/>
                        <a:pt x="299" y="5040"/>
                        <a:pt x="375" y="5424"/>
                      </a:cubicBezTo>
                      <a:cubicBezTo>
                        <a:pt x="407" y="5583"/>
                        <a:pt x="651" y="5516"/>
                        <a:pt x="620" y="5356"/>
                      </a:cubicBezTo>
                      <a:cubicBezTo>
                        <a:pt x="279" y="3648"/>
                        <a:pt x="210" y="1892"/>
                        <a:pt x="411" y="161"/>
                      </a:cubicBezTo>
                      <a:cubicBezTo>
                        <a:pt x="430" y="0"/>
                        <a:pt x="176" y="1"/>
                        <a:pt x="158" y="16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5" name="Freeform 234">
                  <a:extLst>
                    <a:ext uri="{FF2B5EF4-FFF2-40B4-BE49-F238E27FC236}">
                      <a16:creationId xmlns:a16="http://schemas.microsoft.com/office/drawing/2014/main" xmlns="" id="{05D485AC-0F03-47EA-8F90-314A1CDE10EA}"/>
                    </a:ext>
                  </a:extLst>
                </p:cNvPr>
                <p:cNvSpPr>
                  <a:spLocks/>
                </p:cNvSpPr>
                <p:nvPr/>
              </p:nvSpPr>
              <p:spPr bwMode="auto">
                <a:xfrm>
                  <a:off x="2903" y="1031"/>
                  <a:ext cx="244" cy="997"/>
                </a:xfrm>
                <a:custGeom>
                  <a:avLst/>
                  <a:gdLst>
                    <a:gd name="T0" fmla="*/ 1580 w 1883"/>
                    <a:gd name="T1" fmla="*/ 144 h 7698"/>
                    <a:gd name="T2" fmla="*/ 698 w 1883"/>
                    <a:gd name="T3" fmla="*/ 6271 h 7698"/>
                    <a:gd name="T4" fmla="*/ 1618 w 1883"/>
                    <a:gd name="T5" fmla="*/ 7610 h 7698"/>
                    <a:gd name="T6" fmla="*/ 1746 w 1883"/>
                    <a:gd name="T7" fmla="*/ 7392 h 7698"/>
                    <a:gd name="T8" fmla="*/ 966 w 1883"/>
                    <a:gd name="T9" fmla="*/ 6272 h 7698"/>
                    <a:gd name="T10" fmla="*/ 663 w 1883"/>
                    <a:gd name="T11" fmla="*/ 4803 h 7698"/>
                    <a:gd name="T12" fmla="*/ 1105 w 1883"/>
                    <a:gd name="T13" fmla="*/ 1848 h 7698"/>
                    <a:gd name="T14" fmla="*/ 1798 w 1883"/>
                    <a:gd name="T15" fmla="*/ 272 h 7698"/>
                    <a:gd name="T16" fmla="*/ 1580 w 1883"/>
                    <a:gd name="T17" fmla="*/ 144 h 7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3" h="7698">
                      <a:moveTo>
                        <a:pt x="1580" y="144"/>
                      </a:moveTo>
                      <a:cubicBezTo>
                        <a:pt x="595" y="1983"/>
                        <a:pt x="0" y="4231"/>
                        <a:pt x="698" y="6271"/>
                      </a:cubicBezTo>
                      <a:cubicBezTo>
                        <a:pt x="876" y="6792"/>
                        <a:pt x="1141" y="7307"/>
                        <a:pt x="1618" y="7610"/>
                      </a:cubicBezTo>
                      <a:cubicBezTo>
                        <a:pt x="1756" y="7698"/>
                        <a:pt x="1883" y="7479"/>
                        <a:pt x="1746" y="7392"/>
                      </a:cubicBezTo>
                      <a:cubicBezTo>
                        <a:pt x="1349" y="7139"/>
                        <a:pt x="1121" y="6704"/>
                        <a:pt x="966" y="6272"/>
                      </a:cubicBezTo>
                      <a:cubicBezTo>
                        <a:pt x="797" y="5800"/>
                        <a:pt x="697" y="5304"/>
                        <a:pt x="663" y="4803"/>
                      </a:cubicBezTo>
                      <a:cubicBezTo>
                        <a:pt x="596" y="3800"/>
                        <a:pt x="780" y="2795"/>
                        <a:pt x="1105" y="1848"/>
                      </a:cubicBezTo>
                      <a:cubicBezTo>
                        <a:pt x="1292" y="1304"/>
                        <a:pt x="1527" y="779"/>
                        <a:pt x="1798" y="272"/>
                      </a:cubicBezTo>
                      <a:cubicBezTo>
                        <a:pt x="1875" y="128"/>
                        <a:pt x="1657" y="0"/>
                        <a:pt x="1580" y="144"/>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6" name="Freeform 235">
                  <a:extLst>
                    <a:ext uri="{FF2B5EF4-FFF2-40B4-BE49-F238E27FC236}">
                      <a16:creationId xmlns:a16="http://schemas.microsoft.com/office/drawing/2014/main" xmlns="" id="{817CB106-C6BB-43B4-8168-36E3332B9122}"/>
                    </a:ext>
                  </a:extLst>
                </p:cNvPr>
                <p:cNvSpPr>
                  <a:spLocks/>
                </p:cNvSpPr>
                <p:nvPr/>
              </p:nvSpPr>
              <p:spPr bwMode="auto">
                <a:xfrm>
                  <a:off x="3113" y="1811"/>
                  <a:ext cx="66" cy="141"/>
                </a:xfrm>
                <a:custGeom>
                  <a:avLst/>
                  <a:gdLst>
                    <a:gd name="T0" fmla="*/ 8 w 509"/>
                    <a:gd name="T1" fmla="*/ 130 h 1093"/>
                    <a:gd name="T2" fmla="*/ 261 w 509"/>
                    <a:gd name="T3" fmla="*/ 1015 h 1093"/>
                    <a:gd name="T4" fmla="*/ 434 w 509"/>
                    <a:gd name="T5" fmla="*/ 1060 h 1093"/>
                    <a:gd name="T6" fmla="*/ 480 w 509"/>
                    <a:gd name="T7" fmla="*/ 887 h 1093"/>
                    <a:gd name="T8" fmla="*/ 262 w 509"/>
                    <a:gd name="T9" fmla="*/ 130 h 1093"/>
                    <a:gd name="T10" fmla="*/ 135 w 509"/>
                    <a:gd name="T11" fmla="*/ 4 h 1093"/>
                    <a:gd name="T12" fmla="*/ 8 w 509"/>
                    <a:gd name="T13" fmla="*/ 130 h 1093"/>
                  </a:gdLst>
                  <a:ahLst/>
                  <a:cxnLst>
                    <a:cxn ang="0">
                      <a:pos x="T0" y="T1"/>
                    </a:cxn>
                    <a:cxn ang="0">
                      <a:pos x="T2" y="T3"/>
                    </a:cxn>
                    <a:cxn ang="0">
                      <a:pos x="T4" y="T5"/>
                    </a:cxn>
                    <a:cxn ang="0">
                      <a:pos x="T6" y="T7"/>
                    </a:cxn>
                    <a:cxn ang="0">
                      <a:pos x="T8" y="T9"/>
                    </a:cxn>
                    <a:cxn ang="0">
                      <a:pos x="T10" y="T11"/>
                    </a:cxn>
                    <a:cxn ang="0">
                      <a:pos x="T12" y="T13"/>
                    </a:cxn>
                  </a:cxnLst>
                  <a:rect l="0" t="0" r="r" b="b"/>
                  <a:pathLst>
                    <a:path w="509" h="1093">
                      <a:moveTo>
                        <a:pt x="8" y="130"/>
                      </a:moveTo>
                      <a:cubicBezTo>
                        <a:pt x="43" y="439"/>
                        <a:pt x="127" y="734"/>
                        <a:pt x="261" y="1015"/>
                      </a:cubicBezTo>
                      <a:cubicBezTo>
                        <a:pt x="290" y="1076"/>
                        <a:pt x="379" y="1093"/>
                        <a:pt x="434" y="1060"/>
                      </a:cubicBezTo>
                      <a:cubicBezTo>
                        <a:pt x="497" y="1023"/>
                        <a:pt x="509" y="949"/>
                        <a:pt x="480" y="887"/>
                      </a:cubicBezTo>
                      <a:cubicBezTo>
                        <a:pt x="370" y="657"/>
                        <a:pt x="290" y="379"/>
                        <a:pt x="262" y="130"/>
                      </a:cubicBezTo>
                      <a:cubicBezTo>
                        <a:pt x="254" y="65"/>
                        <a:pt x="209" y="0"/>
                        <a:pt x="135" y="4"/>
                      </a:cubicBezTo>
                      <a:cubicBezTo>
                        <a:pt x="73" y="7"/>
                        <a:pt x="0" y="60"/>
                        <a:pt x="8" y="130"/>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7" name="Freeform 236">
                  <a:extLst>
                    <a:ext uri="{FF2B5EF4-FFF2-40B4-BE49-F238E27FC236}">
                      <a16:creationId xmlns:a16="http://schemas.microsoft.com/office/drawing/2014/main" xmlns="" id="{3210BC5A-13AD-4029-B579-FA01D8C20B11}"/>
                    </a:ext>
                  </a:extLst>
                </p:cNvPr>
                <p:cNvSpPr>
                  <a:spLocks/>
                </p:cNvSpPr>
                <p:nvPr/>
              </p:nvSpPr>
              <p:spPr bwMode="auto">
                <a:xfrm>
                  <a:off x="4060" y="868"/>
                  <a:ext cx="482" cy="872"/>
                </a:xfrm>
                <a:custGeom>
                  <a:avLst/>
                  <a:gdLst>
                    <a:gd name="T0" fmla="*/ 149 w 3715"/>
                    <a:gd name="T1" fmla="*/ 306 h 6730"/>
                    <a:gd name="T2" fmla="*/ 3357 w 3715"/>
                    <a:gd name="T3" fmla="*/ 4767 h 6730"/>
                    <a:gd name="T4" fmla="*/ 3180 w 3715"/>
                    <a:gd name="T5" fmla="*/ 6506 h 6730"/>
                    <a:gd name="T6" fmla="*/ 3425 w 3715"/>
                    <a:gd name="T7" fmla="*/ 6573 h 6730"/>
                    <a:gd name="T8" fmla="*/ 3328 w 3715"/>
                    <a:gd name="T9" fmla="*/ 3340 h 6730"/>
                    <a:gd name="T10" fmla="*/ 1636 w 3715"/>
                    <a:gd name="T11" fmla="*/ 909 h 6730"/>
                    <a:gd name="T12" fmla="*/ 216 w 3715"/>
                    <a:gd name="T13" fmla="*/ 62 h 6730"/>
                    <a:gd name="T14" fmla="*/ 149 w 3715"/>
                    <a:gd name="T15" fmla="*/ 306 h 67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15" h="6730">
                      <a:moveTo>
                        <a:pt x="149" y="306"/>
                      </a:moveTo>
                      <a:cubicBezTo>
                        <a:pt x="1964" y="1050"/>
                        <a:pt x="3230" y="2811"/>
                        <a:pt x="3357" y="4767"/>
                      </a:cubicBezTo>
                      <a:cubicBezTo>
                        <a:pt x="3395" y="5353"/>
                        <a:pt x="3336" y="5940"/>
                        <a:pt x="3180" y="6506"/>
                      </a:cubicBezTo>
                      <a:cubicBezTo>
                        <a:pt x="3137" y="6663"/>
                        <a:pt x="3381" y="6730"/>
                        <a:pt x="3425" y="6573"/>
                      </a:cubicBezTo>
                      <a:cubicBezTo>
                        <a:pt x="3715" y="5517"/>
                        <a:pt x="3682" y="4377"/>
                        <a:pt x="3328" y="3340"/>
                      </a:cubicBezTo>
                      <a:cubicBezTo>
                        <a:pt x="3004" y="2392"/>
                        <a:pt x="2411" y="1544"/>
                        <a:pt x="1636" y="909"/>
                      </a:cubicBezTo>
                      <a:cubicBezTo>
                        <a:pt x="1207" y="556"/>
                        <a:pt x="730" y="273"/>
                        <a:pt x="216" y="62"/>
                      </a:cubicBezTo>
                      <a:cubicBezTo>
                        <a:pt x="66" y="0"/>
                        <a:pt x="0" y="245"/>
                        <a:pt x="149" y="30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8" name="Freeform 237">
                  <a:extLst>
                    <a:ext uri="{FF2B5EF4-FFF2-40B4-BE49-F238E27FC236}">
                      <a16:creationId xmlns:a16="http://schemas.microsoft.com/office/drawing/2014/main" xmlns="" id="{A57B5D3B-1205-4035-8799-A2CF050BF1EC}"/>
                    </a:ext>
                  </a:extLst>
                </p:cNvPr>
                <p:cNvSpPr>
                  <a:spLocks/>
                </p:cNvSpPr>
                <p:nvPr/>
              </p:nvSpPr>
              <p:spPr bwMode="auto">
                <a:xfrm>
                  <a:off x="4251" y="1357"/>
                  <a:ext cx="143" cy="354"/>
                </a:xfrm>
                <a:custGeom>
                  <a:avLst/>
                  <a:gdLst>
                    <a:gd name="T0" fmla="*/ 99 w 1099"/>
                    <a:gd name="T1" fmla="*/ 308 h 2728"/>
                    <a:gd name="T2" fmla="*/ 795 w 1099"/>
                    <a:gd name="T3" fmla="*/ 2565 h 2728"/>
                    <a:gd name="T4" fmla="*/ 1048 w 1099"/>
                    <a:gd name="T5" fmla="*/ 2565 h 2728"/>
                    <a:gd name="T6" fmla="*/ 279 w 1099"/>
                    <a:gd name="T7" fmla="*/ 129 h 2728"/>
                    <a:gd name="T8" fmla="*/ 99 w 1099"/>
                    <a:gd name="T9" fmla="*/ 308 h 2728"/>
                  </a:gdLst>
                  <a:ahLst/>
                  <a:cxnLst>
                    <a:cxn ang="0">
                      <a:pos x="T0" y="T1"/>
                    </a:cxn>
                    <a:cxn ang="0">
                      <a:pos x="T2" y="T3"/>
                    </a:cxn>
                    <a:cxn ang="0">
                      <a:pos x="T4" y="T5"/>
                    </a:cxn>
                    <a:cxn ang="0">
                      <a:pos x="T6" y="T7"/>
                    </a:cxn>
                    <a:cxn ang="0">
                      <a:pos x="T8" y="T9"/>
                    </a:cxn>
                  </a:cxnLst>
                  <a:rect l="0" t="0" r="r" b="b"/>
                  <a:pathLst>
                    <a:path w="1099" h="2728">
                      <a:moveTo>
                        <a:pt x="99" y="308"/>
                      </a:moveTo>
                      <a:cubicBezTo>
                        <a:pt x="598" y="946"/>
                        <a:pt x="842" y="1759"/>
                        <a:pt x="795" y="2565"/>
                      </a:cubicBezTo>
                      <a:cubicBezTo>
                        <a:pt x="785" y="2728"/>
                        <a:pt x="1038" y="2727"/>
                        <a:pt x="1048" y="2565"/>
                      </a:cubicBezTo>
                      <a:cubicBezTo>
                        <a:pt x="1099" y="1688"/>
                        <a:pt x="819" y="820"/>
                        <a:pt x="279" y="129"/>
                      </a:cubicBezTo>
                      <a:cubicBezTo>
                        <a:pt x="178" y="0"/>
                        <a:pt x="0" y="181"/>
                        <a:pt x="99" y="308"/>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9" name="Freeform 238">
                  <a:extLst>
                    <a:ext uri="{FF2B5EF4-FFF2-40B4-BE49-F238E27FC236}">
                      <a16:creationId xmlns:a16="http://schemas.microsoft.com/office/drawing/2014/main" xmlns="" id="{7A8AEB61-CB58-4067-8143-01150804433C}"/>
                    </a:ext>
                  </a:extLst>
                </p:cNvPr>
                <p:cNvSpPr>
                  <a:spLocks/>
                </p:cNvSpPr>
                <p:nvPr/>
              </p:nvSpPr>
              <p:spPr bwMode="auto">
                <a:xfrm>
                  <a:off x="3687" y="1575"/>
                  <a:ext cx="494" cy="249"/>
                </a:xfrm>
                <a:custGeom>
                  <a:avLst/>
                  <a:gdLst>
                    <a:gd name="T0" fmla="*/ 275 w 3814"/>
                    <a:gd name="T1" fmla="*/ 1852 h 1923"/>
                    <a:gd name="T2" fmla="*/ 1743 w 3814"/>
                    <a:gd name="T3" fmla="*/ 1474 h 1923"/>
                    <a:gd name="T4" fmla="*/ 1865 w 3814"/>
                    <a:gd name="T5" fmla="*/ 1313 h 1923"/>
                    <a:gd name="T6" fmla="*/ 1621 w 3814"/>
                    <a:gd name="T7" fmla="*/ 152 h 1923"/>
                    <a:gd name="T8" fmla="*/ 1389 w 3814"/>
                    <a:gd name="T9" fmla="*/ 249 h 1923"/>
                    <a:gd name="T10" fmla="*/ 1856 w 3814"/>
                    <a:gd name="T11" fmla="*/ 1188 h 1923"/>
                    <a:gd name="T12" fmla="*/ 1978 w 3814"/>
                    <a:gd name="T13" fmla="*/ 1281 h 1923"/>
                    <a:gd name="T14" fmla="*/ 3662 w 3814"/>
                    <a:gd name="T15" fmla="*/ 949 h 1923"/>
                    <a:gd name="T16" fmla="*/ 3595 w 3814"/>
                    <a:gd name="T17" fmla="*/ 705 h 1923"/>
                    <a:gd name="T18" fmla="*/ 1978 w 3814"/>
                    <a:gd name="T19" fmla="*/ 1028 h 1923"/>
                    <a:gd name="T20" fmla="*/ 2101 w 3814"/>
                    <a:gd name="T21" fmla="*/ 1121 h 1923"/>
                    <a:gd name="T22" fmla="*/ 1608 w 3814"/>
                    <a:gd name="T23" fmla="*/ 122 h 1923"/>
                    <a:gd name="T24" fmla="*/ 1377 w 3814"/>
                    <a:gd name="T25" fmla="*/ 219 h 1923"/>
                    <a:gd name="T26" fmla="*/ 1621 w 3814"/>
                    <a:gd name="T27" fmla="*/ 1381 h 1923"/>
                    <a:gd name="T28" fmla="*/ 1743 w 3814"/>
                    <a:gd name="T29" fmla="*/ 1220 h 1923"/>
                    <a:gd name="T30" fmla="*/ 147 w 3814"/>
                    <a:gd name="T31" fmla="*/ 1633 h 1923"/>
                    <a:gd name="T32" fmla="*/ 275 w 3814"/>
                    <a:gd name="T33" fmla="*/ 1852 h 1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14" h="1923">
                      <a:moveTo>
                        <a:pt x="275" y="1852"/>
                      </a:moveTo>
                      <a:cubicBezTo>
                        <a:pt x="733" y="1628"/>
                        <a:pt x="1233" y="1500"/>
                        <a:pt x="1743" y="1474"/>
                      </a:cubicBezTo>
                      <a:cubicBezTo>
                        <a:pt x="1832" y="1469"/>
                        <a:pt x="1878" y="1397"/>
                        <a:pt x="1865" y="1313"/>
                      </a:cubicBezTo>
                      <a:cubicBezTo>
                        <a:pt x="1804" y="922"/>
                        <a:pt x="1722" y="535"/>
                        <a:pt x="1621" y="152"/>
                      </a:cubicBezTo>
                      <a:lnTo>
                        <a:pt x="1389" y="249"/>
                      </a:lnTo>
                      <a:cubicBezTo>
                        <a:pt x="1574" y="548"/>
                        <a:pt x="1731" y="861"/>
                        <a:pt x="1856" y="1188"/>
                      </a:cubicBezTo>
                      <a:cubicBezTo>
                        <a:pt x="1876" y="1239"/>
                        <a:pt x="1919" y="1283"/>
                        <a:pt x="1978" y="1281"/>
                      </a:cubicBezTo>
                      <a:cubicBezTo>
                        <a:pt x="2554" y="1258"/>
                        <a:pt x="3121" y="1148"/>
                        <a:pt x="3662" y="949"/>
                      </a:cubicBezTo>
                      <a:cubicBezTo>
                        <a:pt x="3814" y="894"/>
                        <a:pt x="3748" y="649"/>
                        <a:pt x="3595" y="705"/>
                      </a:cubicBezTo>
                      <a:cubicBezTo>
                        <a:pt x="3075" y="896"/>
                        <a:pt x="2532" y="1006"/>
                        <a:pt x="1978" y="1028"/>
                      </a:cubicBezTo>
                      <a:cubicBezTo>
                        <a:pt x="2019" y="1059"/>
                        <a:pt x="2060" y="1090"/>
                        <a:pt x="2101" y="1121"/>
                      </a:cubicBezTo>
                      <a:cubicBezTo>
                        <a:pt x="1967" y="773"/>
                        <a:pt x="1804" y="439"/>
                        <a:pt x="1608" y="122"/>
                      </a:cubicBezTo>
                      <a:cubicBezTo>
                        <a:pt x="1533" y="0"/>
                        <a:pt x="1339" y="78"/>
                        <a:pt x="1377" y="219"/>
                      </a:cubicBezTo>
                      <a:cubicBezTo>
                        <a:pt x="1478" y="602"/>
                        <a:pt x="1559" y="989"/>
                        <a:pt x="1621" y="1381"/>
                      </a:cubicBezTo>
                      <a:cubicBezTo>
                        <a:pt x="1661" y="1327"/>
                        <a:pt x="1702" y="1274"/>
                        <a:pt x="1743" y="1220"/>
                      </a:cubicBezTo>
                      <a:cubicBezTo>
                        <a:pt x="1186" y="1249"/>
                        <a:pt x="647" y="1389"/>
                        <a:pt x="147" y="1633"/>
                      </a:cubicBezTo>
                      <a:cubicBezTo>
                        <a:pt x="0" y="1705"/>
                        <a:pt x="129" y="1923"/>
                        <a:pt x="275" y="1852"/>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0" name="Freeform 239">
                  <a:extLst>
                    <a:ext uri="{FF2B5EF4-FFF2-40B4-BE49-F238E27FC236}">
                      <a16:creationId xmlns:a16="http://schemas.microsoft.com/office/drawing/2014/main" xmlns="" id="{6730EFFF-1565-4D95-874F-2B14FD546155}"/>
                    </a:ext>
                  </a:extLst>
                </p:cNvPr>
                <p:cNvSpPr>
                  <a:spLocks/>
                </p:cNvSpPr>
                <p:nvPr/>
              </p:nvSpPr>
              <p:spPr bwMode="auto">
                <a:xfrm>
                  <a:off x="3831" y="2603"/>
                  <a:ext cx="299" cy="172"/>
                </a:xfrm>
                <a:custGeom>
                  <a:avLst/>
                  <a:gdLst>
                    <a:gd name="T0" fmla="*/ 141 w 2313"/>
                    <a:gd name="T1" fmla="*/ 556 h 1329"/>
                    <a:gd name="T2" fmla="*/ 790 w 2313"/>
                    <a:gd name="T3" fmla="*/ 937 h 1329"/>
                    <a:gd name="T4" fmla="*/ 1114 w 2313"/>
                    <a:gd name="T5" fmla="*/ 1127 h 1329"/>
                    <a:gd name="T6" fmla="*/ 1445 w 2313"/>
                    <a:gd name="T7" fmla="*/ 1306 h 1329"/>
                    <a:gd name="T8" fmla="*/ 1658 w 2313"/>
                    <a:gd name="T9" fmla="*/ 1157 h 1329"/>
                    <a:gd name="T10" fmla="*/ 1812 w 2313"/>
                    <a:gd name="T11" fmla="*/ 861 h 1329"/>
                    <a:gd name="T12" fmla="*/ 2208 w 2313"/>
                    <a:gd name="T13" fmla="*/ 303 h 1329"/>
                    <a:gd name="T14" fmla="*/ 2028 w 2313"/>
                    <a:gd name="T15" fmla="*/ 124 h 1329"/>
                    <a:gd name="T16" fmla="*/ 1662 w 2313"/>
                    <a:gd name="T17" fmla="*/ 619 h 1329"/>
                    <a:gd name="T18" fmla="*/ 1513 w 2313"/>
                    <a:gd name="T19" fmla="*/ 880 h 1329"/>
                    <a:gd name="T20" fmla="*/ 1446 w 2313"/>
                    <a:gd name="T21" fmla="*/ 1014 h 1329"/>
                    <a:gd name="T22" fmla="*/ 1413 w 2313"/>
                    <a:gd name="T23" fmla="*/ 1084 h 1329"/>
                    <a:gd name="T24" fmla="*/ 1455 w 2313"/>
                    <a:gd name="T25" fmla="*/ 1077 h 1329"/>
                    <a:gd name="T26" fmla="*/ 1469 w 2313"/>
                    <a:gd name="T27" fmla="*/ 1041 h 1329"/>
                    <a:gd name="T28" fmla="*/ 1323 w 2313"/>
                    <a:gd name="T29" fmla="*/ 956 h 1329"/>
                    <a:gd name="T30" fmla="*/ 1177 w 2313"/>
                    <a:gd name="T31" fmla="*/ 870 h 1329"/>
                    <a:gd name="T32" fmla="*/ 885 w 2313"/>
                    <a:gd name="T33" fmla="*/ 699 h 1329"/>
                    <a:gd name="T34" fmla="*/ 269 w 2313"/>
                    <a:gd name="T35" fmla="*/ 337 h 1329"/>
                    <a:gd name="T36" fmla="*/ 141 w 2313"/>
                    <a:gd name="T37" fmla="*/ 556 h 1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13" h="1329">
                      <a:moveTo>
                        <a:pt x="141" y="556"/>
                      </a:moveTo>
                      <a:cubicBezTo>
                        <a:pt x="357" y="683"/>
                        <a:pt x="573" y="810"/>
                        <a:pt x="790" y="937"/>
                      </a:cubicBezTo>
                      <a:cubicBezTo>
                        <a:pt x="898" y="1000"/>
                        <a:pt x="1006" y="1064"/>
                        <a:pt x="1114" y="1127"/>
                      </a:cubicBezTo>
                      <a:cubicBezTo>
                        <a:pt x="1214" y="1185"/>
                        <a:pt x="1331" y="1284"/>
                        <a:pt x="1445" y="1306"/>
                      </a:cubicBezTo>
                      <a:cubicBezTo>
                        <a:pt x="1558" y="1329"/>
                        <a:pt x="1616" y="1247"/>
                        <a:pt x="1658" y="1157"/>
                      </a:cubicBezTo>
                      <a:cubicBezTo>
                        <a:pt x="1705" y="1056"/>
                        <a:pt x="1756" y="957"/>
                        <a:pt x="1812" y="861"/>
                      </a:cubicBezTo>
                      <a:cubicBezTo>
                        <a:pt x="1926" y="663"/>
                        <a:pt x="2058" y="477"/>
                        <a:pt x="2208" y="303"/>
                      </a:cubicBezTo>
                      <a:cubicBezTo>
                        <a:pt x="2313" y="180"/>
                        <a:pt x="2135" y="0"/>
                        <a:pt x="2028" y="124"/>
                      </a:cubicBezTo>
                      <a:cubicBezTo>
                        <a:pt x="1895" y="280"/>
                        <a:pt x="1771" y="445"/>
                        <a:pt x="1662" y="619"/>
                      </a:cubicBezTo>
                      <a:cubicBezTo>
                        <a:pt x="1609" y="704"/>
                        <a:pt x="1559" y="791"/>
                        <a:pt x="1513" y="880"/>
                      </a:cubicBezTo>
                      <a:cubicBezTo>
                        <a:pt x="1490" y="924"/>
                        <a:pt x="1467" y="969"/>
                        <a:pt x="1446" y="1014"/>
                      </a:cubicBezTo>
                      <a:cubicBezTo>
                        <a:pt x="1442" y="1023"/>
                        <a:pt x="1412" y="1071"/>
                        <a:pt x="1413" y="1084"/>
                      </a:cubicBezTo>
                      <a:cubicBezTo>
                        <a:pt x="1400" y="1106"/>
                        <a:pt x="1414" y="1104"/>
                        <a:pt x="1455" y="1077"/>
                      </a:cubicBezTo>
                      <a:cubicBezTo>
                        <a:pt x="1512" y="1070"/>
                        <a:pt x="1516" y="1058"/>
                        <a:pt x="1469" y="1041"/>
                      </a:cubicBezTo>
                      <a:cubicBezTo>
                        <a:pt x="1432" y="1007"/>
                        <a:pt x="1366" y="981"/>
                        <a:pt x="1323" y="956"/>
                      </a:cubicBezTo>
                      <a:cubicBezTo>
                        <a:pt x="1274" y="927"/>
                        <a:pt x="1226" y="899"/>
                        <a:pt x="1177" y="870"/>
                      </a:cubicBezTo>
                      <a:cubicBezTo>
                        <a:pt x="1080" y="813"/>
                        <a:pt x="982" y="756"/>
                        <a:pt x="885" y="699"/>
                      </a:cubicBezTo>
                      <a:cubicBezTo>
                        <a:pt x="680" y="578"/>
                        <a:pt x="474" y="458"/>
                        <a:pt x="269" y="337"/>
                      </a:cubicBezTo>
                      <a:cubicBezTo>
                        <a:pt x="128" y="255"/>
                        <a:pt x="0" y="474"/>
                        <a:pt x="141" y="55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1" name="Freeform 240">
                  <a:extLst>
                    <a:ext uri="{FF2B5EF4-FFF2-40B4-BE49-F238E27FC236}">
                      <a16:creationId xmlns:a16="http://schemas.microsoft.com/office/drawing/2014/main" xmlns="" id="{95B89CB1-63E8-45D0-9F0D-9EAFB56D75B8}"/>
                    </a:ext>
                  </a:extLst>
                </p:cNvPr>
                <p:cNvSpPr>
                  <a:spLocks/>
                </p:cNvSpPr>
                <p:nvPr/>
              </p:nvSpPr>
              <p:spPr bwMode="auto">
                <a:xfrm>
                  <a:off x="3780" y="2648"/>
                  <a:ext cx="277" cy="179"/>
                </a:xfrm>
                <a:custGeom>
                  <a:avLst/>
                  <a:gdLst>
                    <a:gd name="T0" fmla="*/ 1991 w 2138"/>
                    <a:gd name="T1" fmla="*/ 771 h 1377"/>
                    <a:gd name="T2" fmla="*/ 1644 w 2138"/>
                    <a:gd name="T3" fmla="*/ 637 h 1377"/>
                    <a:gd name="T4" fmla="*/ 1289 w 2138"/>
                    <a:gd name="T5" fmla="*/ 602 h 1377"/>
                    <a:gd name="T6" fmla="*/ 916 w 2138"/>
                    <a:gd name="T7" fmla="*/ 1084 h 1377"/>
                    <a:gd name="T8" fmla="*/ 894 w 2138"/>
                    <a:gd name="T9" fmla="*/ 1153 h 1377"/>
                    <a:gd name="T10" fmla="*/ 985 w 2138"/>
                    <a:gd name="T11" fmla="*/ 1094 h 1377"/>
                    <a:gd name="T12" fmla="*/ 953 w 2138"/>
                    <a:gd name="T13" fmla="*/ 1067 h 1377"/>
                    <a:gd name="T14" fmla="*/ 837 w 2138"/>
                    <a:gd name="T15" fmla="*/ 960 h 1377"/>
                    <a:gd name="T16" fmla="*/ 621 w 2138"/>
                    <a:gd name="T17" fmla="*/ 718 h 1377"/>
                    <a:gd name="T18" fmla="*/ 303 w 2138"/>
                    <a:gd name="T19" fmla="*/ 151 h 1377"/>
                    <a:gd name="T20" fmla="*/ 58 w 2138"/>
                    <a:gd name="T21" fmla="*/ 218 h 1377"/>
                    <a:gd name="T22" fmla="*/ 840 w 2138"/>
                    <a:gd name="T23" fmla="*/ 1300 h 1377"/>
                    <a:gd name="T24" fmla="*/ 1124 w 2138"/>
                    <a:gd name="T25" fmla="*/ 1254 h 1377"/>
                    <a:gd name="T26" fmla="*/ 1236 w 2138"/>
                    <a:gd name="T27" fmla="*/ 954 h 1377"/>
                    <a:gd name="T28" fmla="*/ 1499 w 2138"/>
                    <a:gd name="T29" fmla="*/ 860 h 1377"/>
                    <a:gd name="T30" fmla="*/ 1863 w 2138"/>
                    <a:gd name="T31" fmla="*/ 990 h 1377"/>
                    <a:gd name="T32" fmla="*/ 1991 w 2138"/>
                    <a:gd name="T33" fmla="*/ 771 h 1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38" h="1377">
                      <a:moveTo>
                        <a:pt x="1991" y="771"/>
                      </a:moveTo>
                      <a:cubicBezTo>
                        <a:pt x="1879" y="718"/>
                        <a:pt x="1764" y="672"/>
                        <a:pt x="1644" y="637"/>
                      </a:cubicBezTo>
                      <a:cubicBezTo>
                        <a:pt x="1531" y="604"/>
                        <a:pt x="1407" y="572"/>
                        <a:pt x="1289" y="602"/>
                      </a:cubicBezTo>
                      <a:cubicBezTo>
                        <a:pt x="1065" y="661"/>
                        <a:pt x="979" y="887"/>
                        <a:pt x="916" y="1084"/>
                      </a:cubicBezTo>
                      <a:cubicBezTo>
                        <a:pt x="912" y="1098"/>
                        <a:pt x="890" y="1138"/>
                        <a:pt x="894" y="1153"/>
                      </a:cubicBezTo>
                      <a:cubicBezTo>
                        <a:pt x="996" y="1142"/>
                        <a:pt x="1026" y="1122"/>
                        <a:pt x="985" y="1094"/>
                      </a:cubicBezTo>
                      <a:cubicBezTo>
                        <a:pt x="974" y="1085"/>
                        <a:pt x="963" y="1076"/>
                        <a:pt x="953" y="1067"/>
                      </a:cubicBezTo>
                      <a:cubicBezTo>
                        <a:pt x="913" y="1033"/>
                        <a:pt x="874" y="997"/>
                        <a:pt x="837" y="960"/>
                      </a:cubicBezTo>
                      <a:cubicBezTo>
                        <a:pt x="760" y="885"/>
                        <a:pt x="687" y="804"/>
                        <a:pt x="621" y="718"/>
                      </a:cubicBezTo>
                      <a:cubicBezTo>
                        <a:pt x="489" y="546"/>
                        <a:pt x="381" y="353"/>
                        <a:pt x="303" y="151"/>
                      </a:cubicBezTo>
                      <a:cubicBezTo>
                        <a:pt x="245" y="0"/>
                        <a:pt x="0" y="65"/>
                        <a:pt x="58" y="218"/>
                      </a:cubicBezTo>
                      <a:cubicBezTo>
                        <a:pt x="219" y="635"/>
                        <a:pt x="483" y="1025"/>
                        <a:pt x="840" y="1300"/>
                      </a:cubicBezTo>
                      <a:cubicBezTo>
                        <a:pt x="938" y="1377"/>
                        <a:pt x="1065" y="1376"/>
                        <a:pt x="1124" y="1254"/>
                      </a:cubicBezTo>
                      <a:cubicBezTo>
                        <a:pt x="1171" y="1157"/>
                        <a:pt x="1182" y="1048"/>
                        <a:pt x="1236" y="954"/>
                      </a:cubicBezTo>
                      <a:cubicBezTo>
                        <a:pt x="1299" y="846"/>
                        <a:pt x="1382" y="831"/>
                        <a:pt x="1499" y="860"/>
                      </a:cubicBezTo>
                      <a:cubicBezTo>
                        <a:pt x="1625" y="890"/>
                        <a:pt x="1747" y="935"/>
                        <a:pt x="1863" y="990"/>
                      </a:cubicBezTo>
                      <a:cubicBezTo>
                        <a:pt x="2010" y="1060"/>
                        <a:pt x="2138" y="841"/>
                        <a:pt x="1991" y="77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2" name="Freeform 241">
                  <a:extLst>
                    <a:ext uri="{FF2B5EF4-FFF2-40B4-BE49-F238E27FC236}">
                      <a16:creationId xmlns:a16="http://schemas.microsoft.com/office/drawing/2014/main" xmlns="" id="{708EA41E-86B2-4006-B251-3D90978648C3}"/>
                    </a:ext>
                  </a:extLst>
                </p:cNvPr>
                <p:cNvSpPr>
                  <a:spLocks/>
                </p:cNvSpPr>
                <p:nvPr/>
              </p:nvSpPr>
              <p:spPr bwMode="auto">
                <a:xfrm>
                  <a:off x="4025" y="2576"/>
                  <a:ext cx="218" cy="229"/>
                </a:xfrm>
                <a:custGeom>
                  <a:avLst/>
                  <a:gdLst>
                    <a:gd name="T0" fmla="*/ 286 w 1687"/>
                    <a:gd name="T1" fmla="*/ 1392 h 1772"/>
                    <a:gd name="T2" fmla="*/ 504 w 1687"/>
                    <a:gd name="T3" fmla="*/ 1368 h 1772"/>
                    <a:gd name="T4" fmla="*/ 654 w 1687"/>
                    <a:gd name="T5" fmla="*/ 1652 h 1772"/>
                    <a:gd name="T6" fmla="*/ 885 w 1687"/>
                    <a:gd name="T7" fmla="*/ 1682 h 1772"/>
                    <a:gd name="T8" fmla="*/ 1385 w 1687"/>
                    <a:gd name="T9" fmla="*/ 951 h 1772"/>
                    <a:gd name="T10" fmla="*/ 1663 w 1687"/>
                    <a:gd name="T11" fmla="*/ 163 h 1772"/>
                    <a:gd name="T12" fmla="*/ 1409 w 1687"/>
                    <a:gd name="T13" fmla="*/ 163 h 1772"/>
                    <a:gd name="T14" fmla="*/ 1345 w 1687"/>
                    <a:gd name="T15" fmla="*/ 518 h 1772"/>
                    <a:gd name="T16" fmla="*/ 1137 w 1687"/>
                    <a:gd name="T17" fmla="*/ 870 h 1772"/>
                    <a:gd name="T18" fmla="*/ 666 w 1687"/>
                    <a:gd name="T19" fmla="*/ 1554 h 1772"/>
                    <a:gd name="T20" fmla="*/ 898 w 1687"/>
                    <a:gd name="T21" fmla="*/ 1584 h 1772"/>
                    <a:gd name="T22" fmla="*/ 598 w 1687"/>
                    <a:gd name="T23" fmla="*/ 1132 h 1772"/>
                    <a:gd name="T24" fmla="*/ 107 w 1687"/>
                    <a:gd name="T25" fmla="*/ 1213 h 1772"/>
                    <a:gd name="T26" fmla="*/ 286 w 1687"/>
                    <a:gd name="T27" fmla="*/ 1392 h 1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87" h="1772">
                      <a:moveTo>
                        <a:pt x="286" y="1392"/>
                      </a:moveTo>
                      <a:cubicBezTo>
                        <a:pt x="342" y="1329"/>
                        <a:pt x="433" y="1324"/>
                        <a:pt x="504" y="1368"/>
                      </a:cubicBezTo>
                      <a:cubicBezTo>
                        <a:pt x="600" y="1428"/>
                        <a:pt x="637" y="1546"/>
                        <a:pt x="654" y="1652"/>
                      </a:cubicBezTo>
                      <a:cubicBezTo>
                        <a:pt x="673" y="1772"/>
                        <a:pt x="828" y="1758"/>
                        <a:pt x="885" y="1682"/>
                      </a:cubicBezTo>
                      <a:cubicBezTo>
                        <a:pt x="1061" y="1445"/>
                        <a:pt x="1229" y="1202"/>
                        <a:pt x="1385" y="951"/>
                      </a:cubicBezTo>
                      <a:cubicBezTo>
                        <a:pt x="1539" y="706"/>
                        <a:pt x="1687" y="463"/>
                        <a:pt x="1663" y="163"/>
                      </a:cubicBezTo>
                      <a:cubicBezTo>
                        <a:pt x="1650" y="1"/>
                        <a:pt x="1396" y="0"/>
                        <a:pt x="1409" y="163"/>
                      </a:cubicBezTo>
                      <a:cubicBezTo>
                        <a:pt x="1420" y="290"/>
                        <a:pt x="1401" y="402"/>
                        <a:pt x="1345" y="518"/>
                      </a:cubicBezTo>
                      <a:cubicBezTo>
                        <a:pt x="1285" y="640"/>
                        <a:pt x="1210" y="755"/>
                        <a:pt x="1137" y="870"/>
                      </a:cubicBezTo>
                      <a:cubicBezTo>
                        <a:pt x="989" y="1104"/>
                        <a:pt x="832" y="1332"/>
                        <a:pt x="666" y="1554"/>
                      </a:cubicBezTo>
                      <a:cubicBezTo>
                        <a:pt x="743" y="1564"/>
                        <a:pt x="821" y="1574"/>
                        <a:pt x="898" y="1584"/>
                      </a:cubicBezTo>
                      <a:cubicBezTo>
                        <a:pt x="869" y="1402"/>
                        <a:pt x="771" y="1215"/>
                        <a:pt x="598" y="1132"/>
                      </a:cubicBezTo>
                      <a:cubicBezTo>
                        <a:pt x="437" y="1055"/>
                        <a:pt x="228" y="1075"/>
                        <a:pt x="107" y="1213"/>
                      </a:cubicBezTo>
                      <a:cubicBezTo>
                        <a:pt x="0" y="1335"/>
                        <a:pt x="178" y="1515"/>
                        <a:pt x="286" y="139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3" name="Freeform 242">
                  <a:extLst>
                    <a:ext uri="{FF2B5EF4-FFF2-40B4-BE49-F238E27FC236}">
                      <a16:creationId xmlns:a16="http://schemas.microsoft.com/office/drawing/2014/main" xmlns="" id="{C1238AE4-9A0B-409E-87A6-B47E045434F3}"/>
                    </a:ext>
                  </a:extLst>
                </p:cNvPr>
                <p:cNvSpPr>
                  <a:spLocks/>
                </p:cNvSpPr>
                <p:nvPr/>
              </p:nvSpPr>
              <p:spPr bwMode="auto">
                <a:xfrm>
                  <a:off x="3721" y="3573"/>
                  <a:ext cx="347" cy="431"/>
                </a:xfrm>
                <a:custGeom>
                  <a:avLst/>
                  <a:gdLst>
                    <a:gd name="T0" fmla="*/ 2353 w 2680"/>
                    <a:gd name="T1" fmla="*/ 275 h 3328"/>
                    <a:gd name="T2" fmla="*/ 2421 w 2680"/>
                    <a:gd name="T3" fmla="*/ 2957 h 3328"/>
                    <a:gd name="T4" fmla="*/ 2514 w 2680"/>
                    <a:gd name="T5" fmla="*/ 2835 h 3328"/>
                    <a:gd name="T6" fmla="*/ 1325 w 2680"/>
                    <a:gd name="T7" fmla="*/ 3067 h 3328"/>
                    <a:gd name="T8" fmla="*/ 1040 w 2680"/>
                    <a:gd name="T9" fmla="*/ 3045 h 3328"/>
                    <a:gd name="T10" fmla="*/ 847 w 2680"/>
                    <a:gd name="T11" fmla="*/ 2940 h 3328"/>
                    <a:gd name="T12" fmla="*/ 696 w 2680"/>
                    <a:gd name="T13" fmla="*/ 2814 h 3328"/>
                    <a:gd name="T14" fmla="*/ 600 w 2680"/>
                    <a:gd name="T15" fmla="*/ 2549 h 3328"/>
                    <a:gd name="T16" fmla="*/ 261 w 2680"/>
                    <a:gd name="T17" fmla="*/ 164 h 3328"/>
                    <a:gd name="T18" fmla="*/ 8 w 2680"/>
                    <a:gd name="T19" fmla="*/ 164 h 3328"/>
                    <a:gd name="T20" fmla="*/ 249 w 2680"/>
                    <a:gd name="T21" fmla="*/ 2236 h 3328"/>
                    <a:gd name="T22" fmla="*/ 392 w 2680"/>
                    <a:gd name="T23" fmla="*/ 2723 h 3328"/>
                    <a:gd name="T24" fmla="*/ 613 w 2680"/>
                    <a:gd name="T25" fmla="*/ 3086 h 3328"/>
                    <a:gd name="T26" fmla="*/ 941 w 2680"/>
                    <a:gd name="T27" fmla="*/ 3281 h 3328"/>
                    <a:gd name="T28" fmla="*/ 1439 w 2680"/>
                    <a:gd name="T29" fmla="*/ 3320 h 3328"/>
                    <a:gd name="T30" fmla="*/ 2581 w 2680"/>
                    <a:gd name="T31" fmla="*/ 3079 h 3328"/>
                    <a:gd name="T32" fmla="*/ 2674 w 2680"/>
                    <a:gd name="T33" fmla="*/ 2957 h 3328"/>
                    <a:gd name="T34" fmla="*/ 2606 w 2680"/>
                    <a:gd name="T35" fmla="*/ 275 h 3328"/>
                    <a:gd name="T36" fmla="*/ 2353 w 2680"/>
                    <a:gd name="T37" fmla="*/ 275 h 3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80" h="3328">
                      <a:moveTo>
                        <a:pt x="2353" y="275"/>
                      </a:moveTo>
                      <a:cubicBezTo>
                        <a:pt x="2321" y="1170"/>
                        <a:pt x="2344" y="2066"/>
                        <a:pt x="2421" y="2957"/>
                      </a:cubicBezTo>
                      <a:cubicBezTo>
                        <a:pt x="2452" y="2917"/>
                        <a:pt x="2483" y="2876"/>
                        <a:pt x="2514" y="2835"/>
                      </a:cubicBezTo>
                      <a:cubicBezTo>
                        <a:pt x="2136" y="2991"/>
                        <a:pt x="1734" y="3073"/>
                        <a:pt x="1325" y="3067"/>
                      </a:cubicBezTo>
                      <a:cubicBezTo>
                        <a:pt x="1231" y="3066"/>
                        <a:pt x="1132" y="3067"/>
                        <a:pt x="1040" y="3045"/>
                      </a:cubicBezTo>
                      <a:cubicBezTo>
                        <a:pt x="965" y="3028"/>
                        <a:pt x="910" y="2981"/>
                        <a:pt x="847" y="2940"/>
                      </a:cubicBezTo>
                      <a:cubicBezTo>
                        <a:pt x="791" y="2903"/>
                        <a:pt x="730" y="2872"/>
                        <a:pt x="696" y="2814"/>
                      </a:cubicBezTo>
                      <a:cubicBezTo>
                        <a:pt x="650" y="2737"/>
                        <a:pt x="628" y="2634"/>
                        <a:pt x="600" y="2549"/>
                      </a:cubicBezTo>
                      <a:cubicBezTo>
                        <a:pt x="350" y="1781"/>
                        <a:pt x="299" y="966"/>
                        <a:pt x="261" y="164"/>
                      </a:cubicBezTo>
                      <a:cubicBezTo>
                        <a:pt x="253" y="1"/>
                        <a:pt x="0" y="0"/>
                        <a:pt x="8" y="164"/>
                      </a:cubicBezTo>
                      <a:cubicBezTo>
                        <a:pt x="41" y="858"/>
                        <a:pt x="84" y="1558"/>
                        <a:pt x="249" y="2236"/>
                      </a:cubicBezTo>
                      <a:cubicBezTo>
                        <a:pt x="288" y="2401"/>
                        <a:pt x="336" y="2563"/>
                        <a:pt x="392" y="2723"/>
                      </a:cubicBezTo>
                      <a:cubicBezTo>
                        <a:pt x="444" y="2870"/>
                        <a:pt x="485" y="2992"/>
                        <a:pt x="613" y="3086"/>
                      </a:cubicBezTo>
                      <a:cubicBezTo>
                        <a:pt x="711" y="3159"/>
                        <a:pt x="824" y="3246"/>
                        <a:pt x="941" y="3281"/>
                      </a:cubicBezTo>
                      <a:cubicBezTo>
                        <a:pt x="1097" y="3328"/>
                        <a:pt x="1278" y="3324"/>
                        <a:pt x="1439" y="3320"/>
                      </a:cubicBezTo>
                      <a:cubicBezTo>
                        <a:pt x="1831" y="3311"/>
                        <a:pt x="2219" y="3229"/>
                        <a:pt x="2581" y="3079"/>
                      </a:cubicBezTo>
                      <a:cubicBezTo>
                        <a:pt x="2630" y="3059"/>
                        <a:pt x="2680" y="3017"/>
                        <a:pt x="2674" y="2957"/>
                      </a:cubicBezTo>
                      <a:cubicBezTo>
                        <a:pt x="2597" y="2066"/>
                        <a:pt x="2574" y="1170"/>
                        <a:pt x="2606" y="275"/>
                      </a:cubicBezTo>
                      <a:cubicBezTo>
                        <a:pt x="2612" y="112"/>
                        <a:pt x="2358" y="112"/>
                        <a:pt x="2353" y="275"/>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4" name="Freeform 243">
                  <a:extLst>
                    <a:ext uri="{FF2B5EF4-FFF2-40B4-BE49-F238E27FC236}">
                      <a16:creationId xmlns:a16="http://schemas.microsoft.com/office/drawing/2014/main" xmlns="" id="{1817B5A4-F1B7-40F7-A4DC-4C69430B7A42}"/>
                    </a:ext>
                  </a:extLst>
                </p:cNvPr>
                <p:cNvSpPr>
                  <a:spLocks/>
                </p:cNvSpPr>
                <p:nvPr/>
              </p:nvSpPr>
              <p:spPr bwMode="auto">
                <a:xfrm>
                  <a:off x="4038" y="3582"/>
                  <a:ext cx="274" cy="358"/>
                </a:xfrm>
                <a:custGeom>
                  <a:avLst/>
                  <a:gdLst>
                    <a:gd name="T0" fmla="*/ 1825 w 2116"/>
                    <a:gd name="T1" fmla="*/ 156 h 2763"/>
                    <a:gd name="T2" fmla="*/ 1529 w 2116"/>
                    <a:gd name="T3" fmla="*/ 1445 h 2763"/>
                    <a:gd name="T4" fmla="*/ 1444 w 2116"/>
                    <a:gd name="T5" fmla="*/ 2084 h 2763"/>
                    <a:gd name="T6" fmla="*/ 1493 w 2116"/>
                    <a:gd name="T7" fmla="*/ 2330 h 2763"/>
                    <a:gd name="T8" fmla="*/ 1605 w 2116"/>
                    <a:gd name="T9" fmla="*/ 2461 h 2763"/>
                    <a:gd name="T10" fmla="*/ 1693 w 2116"/>
                    <a:gd name="T11" fmla="*/ 2373 h 2763"/>
                    <a:gd name="T12" fmla="*/ 225 w 2116"/>
                    <a:gd name="T13" fmla="*/ 2403 h 2763"/>
                    <a:gd name="T14" fmla="*/ 158 w 2116"/>
                    <a:gd name="T15" fmla="*/ 2648 h 2763"/>
                    <a:gd name="T16" fmla="*/ 1233 w 2116"/>
                    <a:gd name="T17" fmla="*/ 2722 h 2763"/>
                    <a:gd name="T18" fmla="*/ 1761 w 2116"/>
                    <a:gd name="T19" fmla="*/ 2617 h 2763"/>
                    <a:gd name="T20" fmla="*/ 1795 w 2116"/>
                    <a:gd name="T21" fmla="*/ 2297 h 2763"/>
                    <a:gd name="T22" fmla="*/ 1695 w 2116"/>
                    <a:gd name="T23" fmla="*/ 2178 h 2763"/>
                    <a:gd name="T24" fmla="*/ 1718 w 2116"/>
                    <a:gd name="T25" fmla="*/ 1902 h 2763"/>
                    <a:gd name="T26" fmla="*/ 1804 w 2116"/>
                    <a:gd name="T27" fmla="*/ 1332 h 2763"/>
                    <a:gd name="T28" fmla="*/ 2069 w 2116"/>
                    <a:gd name="T29" fmla="*/ 224 h 2763"/>
                    <a:gd name="T30" fmla="*/ 1825 w 2116"/>
                    <a:gd name="T31" fmla="*/ 156 h 2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16" h="2763">
                      <a:moveTo>
                        <a:pt x="1825" y="156"/>
                      </a:moveTo>
                      <a:cubicBezTo>
                        <a:pt x="1699" y="579"/>
                        <a:pt x="1599" y="1009"/>
                        <a:pt x="1529" y="1445"/>
                      </a:cubicBezTo>
                      <a:cubicBezTo>
                        <a:pt x="1494" y="1657"/>
                        <a:pt x="1465" y="1870"/>
                        <a:pt x="1444" y="2084"/>
                      </a:cubicBezTo>
                      <a:cubicBezTo>
                        <a:pt x="1436" y="2173"/>
                        <a:pt x="1442" y="2253"/>
                        <a:pt x="1493" y="2330"/>
                      </a:cubicBezTo>
                      <a:cubicBezTo>
                        <a:pt x="1509" y="2354"/>
                        <a:pt x="1607" y="2453"/>
                        <a:pt x="1605" y="2461"/>
                      </a:cubicBezTo>
                      <a:cubicBezTo>
                        <a:pt x="1634" y="2432"/>
                        <a:pt x="1664" y="2402"/>
                        <a:pt x="1693" y="2373"/>
                      </a:cubicBezTo>
                      <a:cubicBezTo>
                        <a:pt x="1214" y="2512"/>
                        <a:pt x="710" y="2523"/>
                        <a:pt x="225" y="2403"/>
                      </a:cubicBezTo>
                      <a:cubicBezTo>
                        <a:pt x="67" y="2364"/>
                        <a:pt x="0" y="2608"/>
                        <a:pt x="158" y="2648"/>
                      </a:cubicBezTo>
                      <a:cubicBezTo>
                        <a:pt x="509" y="2734"/>
                        <a:pt x="873" y="2763"/>
                        <a:pt x="1233" y="2722"/>
                      </a:cubicBezTo>
                      <a:cubicBezTo>
                        <a:pt x="1402" y="2703"/>
                        <a:pt x="1603" y="2686"/>
                        <a:pt x="1761" y="2617"/>
                      </a:cubicBezTo>
                      <a:cubicBezTo>
                        <a:pt x="1900" y="2556"/>
                        <a:pt x="1872" y="2397"/>
                        <a:pt x="1795" y="2297"/>
                      </a:cubicBezTo>
                      <a:cubicBezTo>
                        <a:pt x="1766" y="2259"/>
                        <a:pt x="1712" y="2222"/>
                        <a:pt x="1695" y="2178"/>
                      </a:cubicBezTo>
                      <a:cubicBezTo>
                        <a:pt x="1668" y="2105"/>
                        <a:pt x="1708" y="1979"/>
                        <a:pt x="1718" y="1902"/>
                      </a:cubicBezTo>
                      <a:cubicBezTo>
                        <a:pt x="1740" y="1711"/>
                        <a:pt x="1769" y="1521"/>
                        <a:pt x="1804" y="1332"/>
                      </a:cubicBezTo>
                      <a:cubicBezTo>
                        <a:pt x="1871" y="958"/>
                        <a:pt x="1961" y="588"/>
                        <a:pt x="2069" y="224"/>
                      </a:cubicBezTo>
                      <a:cubicBezTo>
                        <a:pt x="2116" y="67"/>
                        <a:pt x="1871" y="0"/>
                        <a:pt x="1825" y="156"/>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5" name="Freeform 244">
                  <a:extLst>
                    <a:ext uri="{FF2B5EF4-FFF2-40B4-BE49-F238E27FC236}">
                      <a16:creationId xmlns:a16="http://schemas.microsoft.com/office/drawing/2014/main" xmlns="" id="{2E9AEDD0-856F-4F93-8000-FC0EDCF8FF47}"/>
                    </a:ext>
                  </a:extLst>
                </p:cNvPr>
                <p:cNvSpPr>
                  <a:spLocks/>
                </p:cNvSpPr>
                <p:nvPr/>
              </p:nvSpPr>
              <p:spPr bwMode="auto">
                <a:xfrm>
                  <a:off x="3793" y="3869"/>
                  <a:ext cx="265" cy="129"/>
                </a:xfrm>
                <a:custGeom>
                  <a:avLst/>
                  <a:gdLst>
                    <a:gd name="T0" fmla="*/ 1886 w 2049"/>
                    <a:gd name="T1" fmla="*/ 6 h 996"/>
                    <a:gd name="T2" fmla="*/ 83 w 2049"/>
                    <a:gd name="T3" fmla="*/ 727 h 996"/>
                    <a:gd name="T4" fmla="*/ 302 w 2049"/>
                    <a:gd name="T5" fmla="*/ 855 h 996"/>
                    <a:gd name="T6" fmla="*/ 1886 w 2049"/>
                    <a:gd name="T7" fmla="*/ 259 h 996"/>
                    <a:gd name="T8" fmla="*/ 1886 w 2049"/>
                    <a:gd name="T9" fmla="*/ 6 h 996"/>
                  </a:gdLst>
                  <a:ahLst/>
                  <a:cxnLst>
                    <a:cxn ang="0">
                      <a:pos x="T0" y="T1"/>
                    </a:cxn>
                    <a:cxn ang="0">
                      <a:pos x="T2" y="T3"/>
                    </a:cxn>
                    <a:cxn ang="0">
                      <a:pos x="T4" y="T5"/>
                    </a:cxn>
                    <a:cxn ang="0">
                      <a:pos x="T6" y="T7"/>
                    </a:cxn>
                    <a:cxn ang="0">
                      <a:pos x="T8" y="T9"/>
                    </a:cxn>
                  </a:cxnLst>
                  <a:rect l="0" t="0" r="r" b="b"/>
                  <a:pathLst>
                    <a:path w="2049" h="996">
                      <a:moveTo>
                        <a:pt x="1886" y="6"/>
                      </a:moveTo>
                      <a:cubicBezTo>
                        <a:pt x="1230" y="29"/>
                        <a:pt x="454" y="98"/>
                        <a:pt x="83" y="727"/>
                      </a:cubicBezTo>
                      <a:cubicBezTo>
                        <a:pt x="0" y="868"/>
                        <a:pt x="219" y="996"/>
                        <a:pt x="302" y="855"/>
                      </a:cubicBezTo>
                      <a:cubicBezTo>
                        <a:pt x="621" y="312"/>
                        <a:pt x="1327" y="279"/>
                        <a:pt x="1886" y="259"/>
                      </a:cubicBezTo>
                      <a:cubicBezTo>
                        <a:pt x="2049" y="253"/>
                        <a:pt x="2049" y="0"/>
                        <a:pt x="1886" y="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6" name="Freeform 245">
                  <a:extLst>
                    <a:ext uri="{FF2B5EF4-FFF2-40B4-BE49-F238E27FC236}">
                      <a16:creationId xmlns:a16="http://schemas.microsoft.com/office/drawing/2014/main" xmlns="" id="{DA24381B-863F-4F45-A3A2-14C995DBC02E}"/>
                    </a:ext>
                  </a:extLst>
                </p:cNvPr>
                <p:cNvSpPr>
                  <a:spLocks/>
                </p:cNvSpPr>
                <p:nvPr/>
              </p:nvSpPr>
              <p:spPr bwMode="auto">
                <a:xfrm>
                  <a:off x="4013" y="3833"/>
                  <a:ext cx="241" cy="65"/>
                </a:xfrm>
                <a:custGeom>
                  <a:avLst/>
                  <a:gdLst>
                    <a:gd name="T0" fmla="*/ 1728 w 1854"/>
                    <a:gd name="T1" fmla="*/ 16 h 501"/>
                    <a:gd name="T2" fmla="*/ 1342 w 1854"/>
                    <a:gd name="T3" fmla="*/ 33 h 501"/>
                    <a:gd name="T4" fmla="*/ 971 w 1854"/>
                    <a:gd name="T5" fmla="*/ 173 h 501"/>
                    <a:gd name="T6" fmla="*/ 221 w 1854"/>
                    <a:gd name="T7" fmla="*/ 87 h 501"/>
                    <a:gd name="T8" fmla="*/ 154 w 1854"/>
                    <a:gd name="T9" fmla="*/ 331 h 501"/>
                    <a:gd name="T10" fmla="*/ 961 w 1854"/>
                    <a:gd name="T11" fmla="*/ 440 h 501"/>
                    <a:gd name="T12" fmla="*/ 1330 w 1854"/>
                    <a:gd name="T13" fmla="*/ 297 h 501"/>
                    <a:gd name="T14" fmla="*/ 1728 w 1854"/>
                    <a:gd name="T15" fmla="*/ 269 h 501"/>
                    <a:gd name="T16" fmla="*/ 1854 w 1854"/>
                    <a:gd name="T17" fmla="*/ 143 h 501"/>
                    <a:gd name="T18" fmla="*/ 1728 w 1854"/>
                    <a:gd name="T19" fmla="*/ 16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4" h="501">
                      <a:moveTo>
                        <a:pt x="1728" y="16"/>
                      </a:moveTo>
                      <a:cubicBezTo>
                        <a:pt x="1598" y="0"/>
                        <a:pt x="1469" y="6"/>
                        <a:pt x="1342" y="33"/>
                      </a:cubicBezTo>
                      <a:cubicBezTo>
                        <a:pt x="1208" y="61"/>
                        <a:pt x="1097" y="127"/>
                        <a:pt x="971" y="173"/>
                      </a:cubicBezTo>
                      <a:cubicBezTo>
                        <a:pt x="726" y="264"/>
                        <a:pt x="456" y="167"/>
                        <a:pt x="221" y="87"/>
                      </a:cubicBezTo>
                      <a:cubicBezTo>
                        <a:pt x="67" y="34"/>
                        <a:pt x="0" y="279"/>
                        <a:pt x="154" y="331"/>
                      </a:cubicBezTo>
                      <a:cubicBezTo>
                        <a:pt x="412" y="419"/>
                        <a:pt x="687" y="501"/>
                        <a:pt x="961" y="440"/>
                      </a:cubicBezTo>
                      <a:cubicBezTo>
                        <a:pt x="1091" y="411"/>
                        <a:pt x="1202" y="335"/>
                        <a:pt x="1330" y="297"/>
                      </a:cubicBezTo>
                      <a:cubicBezTo>
                        <a:pt x="1460" y="259"/>
                        <a:pt x="1593" y="252"/>
                        <a:pt x="1728" y="269"/>
                      </a:cubicBezTo>
                      <a:cubicBezTo>
                        <a:pt x="1796" y="278"/>
                        <a:pt x="1854" y="205"/>
                        <a:pt x="1854" y="143"/>
                      </a:cubicBezTo>
                      <a:cubicBezTo>
                        <a:pt x="1854" y="67"/>
                        <a:pt x="1796" y="24"/>
                        <a:pt x="1728" y="1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7" name="Freeform 246">
                  <a:extLst>
                    <a:ext uri="{FF2B5EF4-FFF2-40B4-BE49-F238E27FC236}">
                      <a16:creationId xmlns:a16="http://schemas.microsoft.com/office/drawing/2014/main" xmlns="" id="{7E45F0D4-5209-4E3F-832F-6A9C33C52F3B}"/>
                    </a:ext>
                  </a:extLst>
                </p:cNvPr>
                <p:cNvSpPr>
                  <a:spLocks/>
                </p:cNvSpPr>
                <p:nvPr/>
              </p:nvSpPr>
              <p:spPr bwMode="auto">
                <a:xfrm>
                  <a:off x="3330" y="2647"/>
                  <a:ext cx="390" cy="767"/>
                </a:xfrm>
                <a:custGeom>
                  <a:avLst/>
                  <a:gdLst>
                    <a:gd name="T0" fmla="*/ 2745 w 3011"/>
                    <a:gd name="T1" fmla="*/ 86 h 5926"/>
                    <a:gd name="T2" fmla="*/ 1565 w 3011"/>
                    <a:gd name="T3" fmla="*/ 1472 h 5926"/>
                    <a:gd name="T4" fmla="*/ 573 w 3011"/>
                    <a:gd name="T5" fmla="*/ 3419 h 5926"/>
                    <a:gd name="T6" fmla="*/ 28 w 3011"/>
                    <a:gd name="T7" fmla="*/ 4586 h 5926"/>
                    <a:gd name="T8" fmla="*/ 73 w 3011"/>
                    <a:gd name="T9" fmla="*/ 4759 h 5926"/>
                    <a:gd name="T10" fmla="*/ 1529 w 3011"/>
                    <a:gd name="T11" fmla="*/ 5818 h 5926"/>
                    <a:gd name="T12" fmla="*/ 1708 w 3011"/>
                    <a:gd name="T13" fmla="*/ 5638 h 5926"/>
                    <a:gd name="T14" fmla="*/ 201 w 3011"/>
                    <a:gd name="T15" fmla="*/ 4541 h 5926"/>
                    <a:gd name="T16" fmla="*/ 247 w 3011"/>
                    <a:gd name="T17" fmla="*/ 4714 h 5926"/>
                    <a:gd name="T18" fmla="*/ 1199 w 3011"/>
                    <a:gd name="T19" fmla="*/ 2722 h 5926"/>
                    <a:gd name="T20" fmla="*/ 2154 w 3011"/>
                    <a:gd name="T21" fmla="*/ 1000 h 5926"/>
                    <a:gd name="T22" fmla="*/ 2873 w 3011"/>
                    <a:gd name="T23" fmla="*/ 305 h 5926"/>
                    <a:gd name="T24" fmla="*/ 2745 w 3011"/>
                    <a:gd name="T25" fmla="*/ 86 h 5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11" h="5926">
                      <a:moveTo>
                        <a:pt x="2745" y="86"/>
                      </a:moveTo>
                      <a:cubicBezTo>
                        <a:pt x="2213" y="412"/>
                        <a:pt x="1860" y="936"/>
                        <a:pt x="1565" y="1472"/>
                      </a:cubicBezTo>
                      <a:cubicBezTo>
                        <a:pt x="1214" y="2109"/>
                        <a:pt x="889" y="2763"/>
                        <a:pt x="573" y="3419"/>
                      </a:cubicBezTo>
                      <a:cubicBezTo>
                        <a:pt x="387" y="3806"/>
                        <a:pt x="205" y="4195"/>
                        <a:pt x="28" y="4586"/>
                      </a:cubicBezTo>
                      <a:cubicBezTo>
                        <a:pt x="0" y="4648"/>
                        <a:pt x="9" y="4722"/>
                        <a:pt x="73" y="4759"/>
                      </a:cubicBezTo>
                      <a:cubicBezTo>
                        <a:pt x="593" y="5063"/>
                        <a:pt x="1080" y="5416"/>
                        <a:pt x="1529" y="5818"/>
                      </a:cubicBezTo>
                      <a:cubicBezTo>
                        <a:pt x="1650" y="5926"/>
                        <a:pt x="1829" y="5747"/>
                        <a:pt x="1708" y="5638"/>
                      </a:cubicBezTo>
                      <a:cubicBezTo>
                        <a:pt x="1244" y="5223"/>
                        <a:pt x="739" y="4855"/>
                        <a:pt x="201" y="4541"/>
                      </a:cubicBezTo>
                      <a:cubicBezTo>
                        <a:pt x="216" y="4598"/>
                        <a:pt x="232" y="4656"/>
                        <a:pt x="247" y="4714"/>
                      </a:cubicBezTo>
                      <a:cubicBezTo>
                        <a:pt x="550" y="4043"/>
                        <a:pt x="867" y="3379"/>
                        <a:pt x="1199" y="2722"/>
                      </a:cubicBezTo>
                      <a:cubicBezTo>
                        <a:pt x="1492" y="2140"/>
                        <a:pt x="1774" y="1532"/>
                        <a:pt x="2154" y="1000"/>
                      </a:cubicBezTo>
                      <a:cubicBezTo>
                        <a:pt x="2349" y="726"/>
                        <a:pt x="2585" y="481"/>
                        <a:pt x="2873" y="305"/>
                      </a:cubicBezTo>
                      <a:cubicBezTo>
                        <a:pt x="3011" y="220"/>
                        <a:pt x="2884" y="0"/>
                        <a:pt x="2745" y="86"/>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8" name="Freeform 247">
                  <a:extLst>
                    <a:ext uri="{FF2B5EF4-FFF2-40B4-BE49-F238E27FC236}">
                      <a16:creationId xmlns:a16="http://schemas.microsoft.com/office/drawing/2014/main" xmlns="" id="{8061E324-EF72-4EC4-B77B-F5C46BF1C2B7}"/>
                    </a:ext>
                  </a:extLst>
                </p:cNvPr>
                <p:cNvSpPr>
                  <a:spLocks/>
                </p:cNvSpPr>
                <p:nvPr/>
              </p:nvSpPr>
              <p:spPr bwMode="auto">
                <a:xfrm>
                  <a:off x="3297" y="3267"/>
                  <a:ext cx="242" cy="176"/>
                </a:xfrm>
                <a:custGeom>
                  <a:avLst/>
                  <a:gdLst>
                    <a:gd name="T0" fmla="*/ 1609 w 1869"/>
                    <a:gd name="T1" fmla="*/ 829 h 1356"/>
                    <a:gd name="T2" fmla="*/ 1480 w 1869"/>
                    <a:gd name="T3" fmla="*/ 1091 h 1356"/>
                    <a:gd name="T4" fmla="*/ 1336 w 1869"/>
                    <a:gd name="T5" fmla="*/ 1017 h 1356"/>
                    <a:gd name="T6" fmla="*/ 1154 w 1869"/>
                    <a:gd name="T7" fmla="*/ 989 h 1356"/>
                    <a:gd name="T8" fmla="*/ 754 w 1869"/>
                    <a:gd name="T9" fmla="*/ 1042 h 1356"/>
                    <a:gd name="T10" fmla="*/ 639 w 1869"/>
                    <a:gd name="T11" fmla="*/ 935 h 1356"/>
                    <a:gd name="T12" fmla="*/ 583 w 1869"/>
                    <a:gd name="T13" fmla="*/ 724 h 1356"/>
                    <a:gd name="T14" fmla="*/ 348 w 1869"/>
                    <a:gd name="T15" fmla="*/ 668 h 1356"/>
                    <a:gd name="T16" fmla="*/ 295 w 1869"/>
                    <a:gd name="T17" fmla="*/ 649 h 1356"/>
                    <a:gd name="T18" fmla="*/ 263 w 1869"/>
                    <a:gd name="T19" fmla="*/ 669 h 1356"/>
                    <a:gd name="T20" fmla="*/ 275 w 1869"/>
                    <a:gd name="T21" fmla="*/ 701 h 1356"/>
                    <a:gd name="T22" fmla="*/ 342 w 1869"/>
                    <a:gd name="T23" fmla="*/ 705 h 1356"/>
                    <a:gd name="T24" fmla="*/ 464 w 1869"/>
                    <a:gd name="T25" fmla="*/ 612 h 1356"/>
                    <a:gd name="T26" fmla="*/ 423 w 1869"/>
                    <a:gd name="T27" fmla="*/ 417 h 1356"/>
                    <a:gd name="T28" fmla="*/ 396 w 1869"/>
                    <a:gd name="T29" fmla="*/ 376 h 1356"/>
                    <a:gd name="T30" fmla="*/ 392 w 1869"/>
                    <a:gd name="T31" fmla="*/ 381 h 1356"/>
                    <a:gd name="T32" fmla="*/ 387 w 1869"/>
                    <a:gd name="T33" fmla="*/ 406 h 1356"/>
                    <a:gd name="T34" fmla="*/ 444 w 1869"/>
                    <a:gd name="T35" fmla="*/ 380 h 1356"/>
                    <a:gd name="T36" fmla="*/ 768 w 1869"/>
                    <a:gd name="T37" fmla="*/ 176 h 1356"/>
                    <a:gd name="T38" fmla="*/ 680 w 1869"/>
                    <a:gd name="T39" fmla="*/ 20 h 1356"/>
                    <a:gd name="T40" fmla="*/ 524 w 1869"/>
                    <a:gd name="T41" fmla="*/ 108 h 1356"/>
                    <a:gd name="T42" fmla="*/ 493 w 1869"/>
                    <a:gd name="T43" fmla="*/ 111 h 1356"/>
                    <a:gd name="T44" fmla="*/ 405 w 1869"/>
                    <a:gd name="T45" fmla="*/ 129 h 1356"/>
                    <a:gd name="T46" fmla="*/ 215 w 1869"/>
                    <a:gd name="T47" fmla="*/ 220 h 1356"/>
                    <a:gd name="T48" fmla="*/ 145 w 1869"/>
                    <a:gd name="T49" fmla="*/ 413 h 1356"/>
                    <a:gd name="T50" fmla="*/ 182 w 1869"/>
                    <a:gd name="T51" fmla="*/ 512 h 1356"/>
                    <a:gd name="T52" fmla="*/ 204 w 1869"/>
                    <a:gd name="T53" fmla="*/ 545 h 1356"/>
                    <a:gd name="T54" fmla="*/ 219 w 1869"/>
                    <a:gd name="T55" fmla="*/ 568 h 1356"/>
                    <a:gd name="T56" fmla="*/ 220 w 1869"/>
                    <a:gd name="T57" fmla="*/ 545 h 1356"/>
                    <a:gd name="T58" fmla="*/ 342 w 1869"/>
                    <a:gd name="T59" fmla="*/ 452 h 1356"/>
                    <a:gd name="T60" fmla="*/ 82 w 1869"/>
                    <a:gd name="T61" fmla="*/ 522 h 1356"/>
                    <a:gd name="T62" fmla="*/ 36 w 1869"/>
                    <a:gd name="T63" fmla="*/ 750 h 1356"/>
                    <a:gd name="T64" fmla="*/ 241 w 1869"/>
                    <a:gd name="T65" fmla="*/ 898 h 1356"/>
                    <a:gd name="T66" fmla="*/ 516 w 1869"/>
                    <a:gd name="T67" fmla="*/ 968 h 1356"/>
                    <a:gd name="T68" fmla="*/ 460 w 1869"/>
                    <a:gd name="T69" fmla="*/ 756 h 1356"/>
                    <a:gd name="T70" fmla="*/ 494 w 1869"/>
                    <a:gd name="T71" fmla="*/ 1202 h 1356"/>
                    <a:gd name="T72" fmla="*/ 1085 w 1869"/>
                    <a:gd name="T73" fmla="*/ 1249 h 1356"/>
                    <a:gd name="T74" fmla="*/ 1323 w 1869"/>
                    <a:gd name="T75" fmla="*/ 1297 h 1356"/>
                    <a:gd name="T76" fmla="*/ 1588 w 1869"/>
                    <a:gd name="T77" fmla="*/ 1323 h 1356"/>
                    <a:gd name="T78" fmla="*/ 1862 w 1869"/>
                    <a:gd name="T79" fmla="*/ 829 h 1356"/>
                    <a:gd name="T80" fmla="*/ 1736 w 1869"/>
                    <a:gd name="T81" fmla="*/ 702 h 1356"/>
                    <a:gd name="T82" fmla="*/ 1609 w 1869"/>
                    <a:gd name="T83" fmla="*/ 829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69" h="1356">
                      <a:moveTo>
                        <a:pt x="1609" y="829"/>
                      </a:moveTo>
                      <a:cubicBezTo>
                        <a:pt x="1603" y="894"/>
                        <a:pt x="1588" y="1100"/>
                        <a:pt x="1480" y="1091"/>
                      </a:cubicBezTo>
                      <a:cubicBezTo>
                        <a:pt x="1434" y="1087"/>
                        <a:pt x="1380" y="1034"/>
                        <a:pt x="1336" y="1017"/>
                      </a:cubicBezTo>
                      <a:cubicBezTo>
                        <a:pt x="1278" y="996"/>
                        <a:pt x="1215" y="988"/>
                        <a:pt x="1154" y="989"/>
                      </a:cubicBezTo>
                      <a:cubicBezTo>
                        <a:pt x="1020" y="992"/>
                        <a:pt x="888" y="1051"/>
                        <a:pt x="754" y="1042"/>
                      </a:cubicBezTo>
                      <a:cubicBezTo>
                        <a:pt x="720" y="1039"/>
                        <a:pt x="583" y="990"/>
                        <a:pt x="639" y="935"/>
                      </a:cubicBezTo>
                      <a:cubicBezTo>
                        <a:pt x="702" y="874"/>
                        <a:pt x="680" y="738"/>
                        <a:pt x="583" y="724"/>
                      </a:cubicBezTo>
                      <a:cubicBezTo>
                        <a:pt x="503" y="711"/>
                        <a:pt x="425" y="694"/>
                        <a:pt x="348" y="668"/>
                      </a:cubicBezTo>
                      <a:cubicBezTo>
                        <a:pt x="330" y="662"/>
                        <a:pt x="312" y="656"/>
                        <a:pt x="295" y="649"/>
                      </a:cubicBezTo>
                      <a:cubicBezTo>
                        <a:pt x="265" y="637"/>
                        <a:pt x="265" y="625"/>
                        <a:pt x="263" y="669"/>
                      </a:cubicBezTo>
                      <a:cubicBezTo>
                        <a:pt x="260" y="737"/>
                        <a:pt x="253" y="690"/>
                        <a:pt x="275" y="701"/>
                      </a:cubicBezTo>
                      <a:cubicBezTo>
                        <a:pt x="287" y="707"/>
                        <a:pt x="330" y="704"/>
                        <a:pt x="342" y="705"/>
                      </a:cubicBezTo>
                      <a:cubicBezTo>
                        <a:pt x="395" y="710"/>
                        <a:pt x="452" y="662"/>
                        <a:pt x="464" y="612"/>
                      </a:cubicBezTo>
                      <a:cubicBezTo>
                        <a:pt x="481" y="539"/>
                        <a:pt x="463" y="478"/>
                        <a:pt x="423" y="417"/>
                      </a:cubicBezTo>
                      <a:cubicBezTo>
                        <a:pt x="421" y="414"/>
                        <a:pt x="401" y="377"/>
                        <a:pt x="396" y="376"/>
                      </a:cubicBezTo>
                      <a:cubicBezTo>
                        <a:pt x="390" y="363"/>
                        <a:pt x="389" y="365"/>
                        <a:pt x="392" y="381"/>
                      </a:cubicBezTo>
                      <a:cubicBezTo>
                        <a:pt x="396" y="390"/>
                        <a:pt x="394" y="399"/>
                        <a:pt x="387" y="406"/>
                      </a:cubicBezTo>
                      <a:cubicBezTo>
                        <a:pt x="385" y="405"/>
                        <a:pt x="444" y="379"/>
                        <a:pt x="444" y="380"/>
                      </a:cubicBezTo>
                      <a:cubicBezTo>
                        <a:pt x="586" y="342"/>
                        <a:pt x="705" y="328"/>
                        <a:pt x="768" y="176"/>
                      </a:cubicBezTo>
                      <a:cubicBezTo>
                        <a:pt x="794" y="112"/>
                        <a:pt x="740" y="36"/>
                        <a:pt x="680" y="20"/>
                      </a:cubicBezTo>
                      <a:cubicBezTo>
                        <a:pt x="607" y="0"/>
                        <a:pt x="550" y="45"/>
                        <a:pt x="524" y="108"/>
                      </a:cubicBezTo>
                      <a:cubicBezTo>
                        <a:pt x="532" y="90"/>
                        <a:pt x="508" y="107"/>
                        <a:pt x="493" y="111"/>
                      </a:cubicBezTo>
                      <a:cubicBezTo>
                        <a:pt x="464" y="120"/>
                        <a:pt x="434" y="123"/>
                        <a:pt x="405" y="129"/>
                      </a:cubicBezTo>
                      <a:cubicBezTo>
                        <a:pt x="336" y="143"/>
                        <a:pt x="266" y="171"/>
                        <a:pt x="215" y="220"/>
                      </a:cubicBezTo>
                      <a:cubicBezTo>
                        <a:pt x="163" y="271"/>
                        <a:pt x="135" y="340"/>
                        <a:pt x="145" y="413"/>
                      </a:cubicBezTo>
                      <a:cubicBezTo>
                        <a:pt x="150" y="448"/>
                        <a:pt x="164" y="481"/>
                        <a:pt x="182" y="512"/>
                      </a:cubicBezTo>
                      <a:cubicBezTo>
                        <a:pt x="189" y="523"/>
                        <a:pt x="197" y="534"/>
                        <a:pt x="204" y="545"/>
                      </a:cubicBezTo>
                      <a:cubicBezTo>
                        <a:pt x="210" y="552"/>
                        <a:pt x="215" y="560"/>
                        <a:pt x="219" y="568"/>
                      </a:cubicBezTo>
                      <a:cubicBezTo>
                        <a:pt x="228" y="586"/>
                        <a:pt x="229" y="578"/>
                        <a:pt x="220" y="545"/>
                      </a:cubicBezTo>
                      <a:cubicBezTo>
                        <a:pt x="260" y="514"/>
                        <a:pt x="301" y="483"/>
                        <a:pt x="342" y="452"/>
                      </a:cubicBezTo>
                      <a:cubicBezTo>
                        <a:pt x="250" y="443"/>
                        <a:pt x="151" y="452"/>
                        <a:pt x="82" y="522"/>
                      </a:cubicBezTo>
                      <a:cubicBezTo>
                        <a:pt x="25" y="582"/>
                        <a:pt x="0" y="673"/>
                        <a:pt x="36" y="750"/>
                      </a:cubicBezTo>
                      <a:cubicBezTo>
                        <a:pt x="74" y="835"/>
                        <a:pt x="159" y="868"/>
                        <a:pt x="241" y="898"/>
                      </a:cubicBezTo>
                      <a:cubicBezTo>
                        <a:pt x="330" y="931"/>
                        <a:pt x="422" y="953"/>
                        <a:pt x="516" y="968"/>
                      </a:cubicBezTo>
                      <a:cubicBezTo>
                        <a:pt x="497" y="897"/>
                        <a:pt x="479" y="827"/>
                        <a:pt x="460" y="756"/>
                      </a:cubicBezTo>
                      <a:cubicBezTo>
                        <a:pt x="331" y="882"/>
                        <a:pt x="367" y="1088"/>
                        <a:pt x="494" y="1202"/>
                      </a:cubicBezTo>
                      <a:cubicBezTo>
                        <a:pt x="662" y="1352"/>
                        <a:pt x="889" y="1278"/>
                        <a:pt x="1085" y="1249"/>
                      </a:cubicBezTo>
                      <a:cubicBezTo>
                        <a:pt x="1182" y="1234"/>
                        <a:pt x="1240" y="1251"/>
                        <a:pt x="1323" y="1297"/>
                      </a:cubicBezTo>
                      <a:cubicBezTo>
                        <a:pt x="1406" y="1344"/>
                        <a:pt x="1498" y="1356"/>
                        <a:pt x="1588" y="1323"/>
                      </a:cubicBezTo>
                      <a:cubicBezTo>
                        <a:pt x="1797" y="1244"/>
                        <a:pt x="1843" y="1027"/>
                        <a:pt x="1862" y="829"/>
                      </a:cubicBezTo>
                      <a:cubicBezTo>
                        <a:pt x="1869" y="761"/>
                        <a:pt x="1799" y="702"/>
                        <a:pt x="1736" y="702"/>
                      </a:cubicBezTo>
                      <a:cubicBezTo>
                        <a:pt x="1662" y="702"/>
                        <a:pt x="1616" y="761"/>
                        <a:pt x="1609" y="82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9" name="Freeform 248">
                  <a:extLst>
                    <a:ext uri="{FF2B5EF4-FFF2-40B4-BE49-F238E27FC236}">
                      <a16:creationId xmlns:a16="http://schemas.microsoft.com/office/drawing/2014/main" xmlns="" id="{4D28E6DB-DA7C-448E-A198-E20043C2B024}"/>
                    </a:ext>
                  </a:extLst>
                </p:cNvPr>
                <p:cNvSpPr>
                  <a:spLocks/>
                </p:cNvSpPr>
                <p:nvPr/>
              </p:nvSpPr>
              <p:spPr bwMode="auto">
                <a:xfrm>
                  <a:off x="4169" y="3017"/>
                  <a:ext cx="193" cy="71"/>
                </a:xfrm>
                <a:custGeom>
                  <a:avLst/>
                  <a:gdLst>
                    <a:gd name="T0" fmla="*/ 173 w 1490"/>
                    <a:gd name="T1" fmla="*/ 534 h 547"/>
                    <a:gd name="T2" fmla="*/ 1332 w 1490"/>
                    <a:gd name="T3" fmla="*/ 285 h 547"/>
                    <a:gd name="T4" fmla="*/ 1264 w 1490"/>
                    <a:gd name="T5" fmla="*/ 41 h 547"/>
                    <a:gd name="T6" fmla="*/ 106 w 1490"/>
                    <a:gd name="T7" fmla="*/ 290 h 547"/>
                    <a:gd name="T8" fmla="*/ 17 w 1490"/>
                    <a:gd name="T9" fmla="*/ 446 h 547"/>
                    <a:gd name="T10" fmla="*/ 173 w 1490"/>
                    <a:gd name="T11" fmla="*/ 534 h 547"/>
                  </a:gdLst>
                  <a:ahLst/>
                  <a:cxnLst>
                    <a:cxn ang="0">
                      <a:pos x="T0" y="T1"/>
                    </a:cxn>
                    <a:cxn ang="0">
                      <a:pos x="T2" y="T3"/>
                    </a:cxn>
                    <a:cxn ang="0">
                      <a:pos x="T4" y="T5"/>
                    </a:cxn>
                    <a:cxn ang="0">
                      <a:pos x="T6" y="T7"/>
                    </a:cxn>
                    <a:cxn ang="0">
                      <a:pos x="T8" y="T9"/>
                    </a:cxn>
                    <a:cxn ang="0">
                      <a:pos x="T10" y="T11"/>
                    </a:cxn>
                  </a:cxnLst>
                  <a:rect l="0" t="0" r="r" b="b"/>
                  <a:pathLst>
                    <a:path w="1490" h="547">
                      <a:moveTo>
                        <a:pt x="173" y="534"/>
                      </a:moveTo>
                      <a:cubicBezTo>
                        <a:pt x="561" y="460"/>
                        <a:pt x="949" y="383"/>
                        <a:pt x="1332" y="285"/>
                      </a:cubicBezTo>
                      <a:cubicBezTo>
                        <a:pt x="1490" y="245"/>
                        <a:pt x="1423" y="0"/>
                        <a:pt x="1264" y="41"/>
                      </a:cubicBezTo>
                      <a:cubicBezTo>
                        <a:pt x="881" y="138"/>
                        <a:pt x="494" y="216"/>
                        <a:pt x="106" y="290"/>
                      </a:cubicBezTo>
                      <a:cubicBezTo>
                        <a:pt x="38" y="303"/>
                        <a:pt x="0" y="383"/>
                        <a:pt x="17" y="446"/>
                      </a:cubicBezTo>
                      <a:cubicBezTo>
                        <a:pt x="37" y="516"/>
                        <a:pt x="106" y="547"/>
                        <a:pt x="173" y="534"/>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0" name="Freeform 249">
                  <a:extLst>
                    <a:ext uri="{FF2B5EF4-FFF2-40B4-BE49-F238E27FC236}">
                      <a16:creationId xmlns:a16="http://schemas.microsoft.com/office/drawing/2014/main" xmlns="" id="{4A1A6B14-DEF7-43CD-A1DD-D74B700BCFCA}"/>
                    </a:ext>
                  </a:extLst>
                </p:cNvPr>
                <p:cNvSpPr>
                  <a:spLocks/>
                </p:cNvSpPr>
                <p:nvPr/>
              </p:nvSpPr>
              <p:spPr bwMode="auto">
                <a:xfrm>
                  <a:off x="3690" y="3060"/>
                  <a:ext cx="290" cy="58"/>
                </a:xfrm>
                <a:custGeom>
                  <a:avLst/>
                  <a:gdLst>
                    <a:gd name="T0" fmla="*/ 160 w 2238"/>
                    <a:gd name="T1" fmla="*/ 281 h 449"/>
                    <a:gd name="T2" fmla="*/ 2075 w 2238"/>
                    <a:gd name="T3" fmla="*/ 417 h 449"/>
                    <a:gd name="T4" fmla="*/ 2075 w 2238"/>
                    <a:gd name="T5" fmla="*/ 164 h 449"/>
                    <a:gd name="T6" fmla="*/ 227 w 2238"/>
                    <a:gd name="T7" fmla="*/ 37 h 449"/>
                    <a:gd name="T8" fmla="*/ 160 w 2238"/>
                    <a:gd name="T9" fmla="*/ 281 h 449"/>
                  </a:gdLst>
                  <a:ahLst/>
                  <a:cxnLst>
                    <a:cxn ang="0">
                      <a:pos x="T0" y="T1"/>
                    </a:cxn>
                    <a:cxn ang="0">
                      <a:pos x="T2" y="T3"/>
                    </a:cxn>
                    <a:cxn ang="0">
                      <a:pos x="T4" y="T5"/>
                    </a:cxn>
                    <a:cxn ang="0">
                      <a:pos x="T6" y="T7"/>
                    </a:cxn>
                    <a:cxn ang="0">
                      <a:pos x="T8" y="T9"/>
                    </a:cxn>
                  </a:cxnLst>
                  <a:rect l="0" t="0" r="r" b="b"/>
                  <a:pathLst>
                    <a:path w="2238" h="449">
                      <a:moveTo>
                        <a:pt x="160" y="281"/>
                      </a:moveTo>
                      <a:cubicBezTo>
                        <a:pt x="791" y="425"/>
                        <a:pt x="1430" y="449"/>
                        <a:pt x="2075" y="417"/>
                      </a:cubicBezTo>
                      <a:cubicBezTo>
                        <a:pt x="2237" y="409"/>
                        <a:pt x="2238" y="156"/>
                        <a:pt x="2075" y="164"/>
                      </a:cubicBezTo>
                      <a:cubicBezTo>
                        <a:pt x="1453" y="194"/>
                        <a:pt x="836" y="175"/>
                        <a:pt x="227" y="37"/>
                      </a:cubicBezTo>
                      <a:cubicBezTo>
                        <a:pt x="68" y="0"/>
                        <a:pt x="0" y="245"/>
                        <a:pt x="160" y="28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1" name="Freeform 250">
                  <a:extLst>
                    <a:ext uri="{FF2B5EF4-FFF2-40B4-BE49-F238E27FC236}">
                      <a16:creationId xmlns:a16="http://schemas.microsoft.com/office/drawing/2014/main" xmlns="" id="{13A55AD3-A975-4473-9CEB-6E872751688B}"/>
                    </a:ext>
                  </a:extLst>
                </p:cNvPr>
                <p:cNvSpPr>
                  <a:spLocks/>
                </p:cNvSpPr>
                <p:nvPr/>
              </p:nvSpPr>
              <p:spPr bwMode="auto">
                <a:xfrm>
                  <a:off x="4953" y="2678"/>
                  <a:ext cx="217" cy="193"/>
                </a:xfrm>
                <a:custGeom>
                  <a:avLst/>
                  <a:gdLst>
                    <a:gd name="T0" fmla="*/ 374 w 1677"/>
                    <a:gd name="T1" fmla="*/ 248 h 1495"/>
                    <a:gd name="T2" fmla="*/ 957 w 1677"/>
                    <a:gd name="T3" fmla="*/ 548 h 1495"/>
                    <a:gd name="T4" fmla="*/ 1206 w 1677"/>
                    <a:gd name="T5" fmla="*/ 722 h 1495"/>
                    <a:gd name="T6" fmla="*/ 1323 w 1677"/>
                    <a:gd name="T7" fmla="*/ 827 h 1495"/>
                    <a:gd name="T8" fmla="*/ 1385 w 1677"/>
                    <a:gd name="T9" fmla="*/ 891 h 1495"/>
                    <a:gd name="T10" fmla="*/ 1400 w 1677"/>
                    <a:gd name="T11" fmla="*/ 908 h 1495"/>
                    <a:gd name="T12" fmla="*/ 1177 w 1677"/>
                    <a:gd name="T13" fmla="*/ 1047 h 1495"/>
                    <a:gd name="T14" fmla="*/ 853 w 1677"/>
                    <a:gd name="T15" fmla="*/ 1154 h 1495"/>
                    <a:gd name="T16" fmla="*/ 163 w 1677"/>
                    <a:gd name="T17" fmla="*/ 1236 h 1495"/>
                    <a:gd name="T18" fmla="*/ 163 w 1677"/>
                    <a:gd name="T19" fmla="*/ 1490 h 1495"/>
                    <a:gd name="T20" fmla="*/ 1418 w 1677"/>
                    <a:gd name="T21" fmla="*/ 1215 h 1495"/>
                    <a:gd name="T22" fmla="*/ 1631 w 1677"/>
                    <a:gd name="T23" fmla="*/ 1014 h 1495"/>
                    <a:gd name="T24" fmla="*/ 1564 w 1677"/>
                    <a:gd name="T25" fmla="*/ 712 h 1495"/>
                    <a:gd name="T26" fmla="*/ 1104 w 1677"/>
                    <a:gd name="T27" fmla="*/ 341 h 1495"/>
                    <a:gd name="T28" fmla="*/ 502 w 1677"/>
                    <a:gd name="T29" fmla="*/ 29 h 1495"/>
                    <a:gd name="T30" fmla="*/ 329 w 1677"/>
                    <a:gd name="T31" fmla="*/ 74 h 1495"/>
                    <a:gd name="T32" fmla="*/ 374 w 1677"/>
                    <a:gd name="T33" fmla="*/ 248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77" h="1495">
                      <a:moveTo>
                        <a:pt x="374" y="248"/>
                      </a:moveTo>
                      <a:cubicBezTo>
                        <a:pt x="572" y="341"/>
                        <a:pt x="771" y="434"/>
                        <a:pt x="957" y="548"/>
                      </a:cubicBezTo>
                      <a:cubicBezTo>
                        <a:pt x="1044" y="601"/>
                        <a:pt x="1128" y="658"/>
                        <a:pt x="1206" y="722"/>
                      </a:cubicBezTo>
                      <a:cubicBezTo>
                        <a:pt x="1247" y="755"/>
                        <a:pt x="1285" y="790"/>
                        <a:pt x="1323" y="827"/>
                      </a:cubicBezTo>
                      <a:cubicBezTo>
                        <a:pt x="1344" y="848"/>
                        <a:pt x="1363" y="871"/>
                        <a:pt x="1385" y="891"/>
                      </a:cubicBezTo>
                      <a:cubicBezTo>
                        <a:pt x="1401" y="906"/>
                        <a:pt x="1400" y="910"/>
                        <a:pt x="1400" y="908"/>
                      </a:cubicBezTo>
                      <a:cubicBezTo>
                        <a:pt x="1400" y="974"/>
                        <a:pt x="1222" y="1028"/>
                        <a:pt x="1177" y="1047"/>
                      </a:cubicBezTo>
                      <a:cubicBezTo>
                        <a:pt x="1071" y="1089"/>
                        <a:pt x="963" y="1125"/>
                        <a:pt x="853" y="1154"/>
                      </a:cubicBezTo>
                      <a:cubicBezTo>
                        <a:pt x="627" y="1213"/>
                        <a:pt x="396" y="1240"/>
                        <a:pt x="163" y="1236"/>
                      </a:cubicBezTo>
                      <a:cubicBezTo>
                        <a:pt x="0" y="1234"/>
                        <a:pt x="0" y="1488"/>
                        <a:pt x="163" y="1490"/>
                      </a:cubicBezTo>
                      <a:cubicBezTo>
                        <a:pt x="595" y="1495"/>
                        <a:pt x="1028" y="1403"/>
                        <a:pt x="1418" y="1215"/>
                      </a:cubicBezTo>
                      <a:cubicBezTo>
                        <a:pt x="1509" y="1171"/>
                        <a:pt x="1592" y="1110"/>
                        <a:pt x="1631" y="1014"/>
                      </a:cubicBezTo>
                      <a:cubicBezTo>
                        <a:pt x="1677" y="901"/>
                        <a:pt x="1641" y="799"/>
                        <a:pt x="1564" y="712"/>
                      </a:cubicBezTo>
                      <a:cubicBezTo>
                        <a:pt x="1433" y="566"/>
                        <a:pt x="1271" y="445"/>
                        <a:pt x="1104" y="341"/>
                      </a:cubicBezTo>
                      <a:cubicBezTo>
                        <a:pt x="912" y="222"/>
                        <a:pt x="707" y="125"/>
                        <a:pt x="502" y="29"/>
                      </a:cubicBezTo>
                      <a:cubicBezTo>
                        <a:pt x="441" y="0"/>
                        <a:pt x="366" y="12"/>
                        <a:pt x="329" y="74"/>
                      </a:cubicBezTo>
                      <a:cubicBezTo>
                        <a:pt x="297" y="129"/>
                        <a:pt x="312" y="218"/>
                        <a:pt x="374" y="24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2" name="Freeform 251">
                  <a:extLst>
                    <a:ext uri="{FF2B5EF4-FFF2-40B4-BE49-F238E27FC236}">
                      <a16:creationId xmlns:a16="http://schemas.microsoft.com/office/drawing/2014/main" xmlns="" id="{D142F5E3-4503-4A5D-B1B4-9CAE1FA6B941}"/>
                    </a:ext>
                  </a:extLst>
                </p:cNvPr>
                <p:cNvSpPr>
                  <a:spLocks/>
                </p:cNvSpPr>
                <p:nvPr/>
              </p:nvSpPr>
              <p:spPr bwMode="auto">
                <a:xfrm>
                  <a:off x="5013" y="2669"/>
                  <a:ext cx="105" cy="91"/>
                </a:xfrm>
                <a:custGeom>
                  <a:avLst/>
                  <a:gdLst>
                    <a:gd name="T0" fmla="*/ 166 w 808"/>
                    <a:gd name="T1" fmla="*/ 318 h 704"/>
                    <a:gd name="T2" fmla="*/ 272 w 808"/>
                    <a:gd name="T3" fmla="*/ 283 h 704"/>
                    <a:gd name="T4" fmla="*/ 325 w 808"/>
                    <a:gd name="T5" fmla="*/ 271 h 704"/>
                    <a:gd name="T6" fmla="*/ 353 w 808"/>
                    <a:gd name="T7" fmla="*/ 266 h 704"/>
                    <a:gd name="T8" fmla="*/ 365 w 808"/>
                    <a:gd name="T9" fmla="*/ 264 h 704"/>
                    <a:gd name="T10" fmla="*/ 378 w 808"/>
                    <a:gd name="T11" fmla="*/ 263 h 704"/>
                    <a:gd name="T12" fmla="*/ 407 w 808"/>
                    <a:gd name="T13" fmla="*/ 260 h 704"/>
                    <a:gd name="T14" fmla="*/ 463 w 808"/>
                    <a:gd name="T15" fmla="*/ 258 h 704"/>
                    <a:gd name="T16" fmla="*/ 474 w 808"/>
                    <a:gd name="T17" fmla="*/ 259 h 704"/>
                    <a:gd name="T18" fmla="*/ 485 w 808"/>
                    <a:gd name="T19" fmla="*/ 262 h 704"/>
                    <a:gd name="T20" fmla="*/ 501 w 808"/>
                    <a:gd name="T21" fmla="*/ 267 h 704"/>
                    <a:gd name="T22" fmla="*/ 484 w 808"/>
                    <a:gd name="T23" fmla="*/ 260 h 704"/>
                    <a:gd name="T24" fmla="*/ 503 w 808"/>
                    <a:gd name="T25" fmla="*/ 272 h 704"/>
                    <a:gd name="T26" fmla="*/ 498 w 808"/>
                    <a:gd name="T27" fmla="*/ 268 h 704"/>
                    <a:gd name="T28" fmla="*/ 514 w 808"/>
                    <a:gd name="T29" fmla="*/ 283 h 704"/>
                    <a:gd name="T30" fmla="*/ 511 w 808"/>
                    <a:gd name="T31" fmla="*/ 278 h 704"/>
                    <a:gd name="T32" fmla="*/ 523 w 808"/>
                    <a:gd name="T33" fmla="*/ 297 h 704"/>
                    <a:gd name="T34" fmla="*/ 534 w 808"/>
                    <a:gd name="T35" fmla="*/ 318 h 704"/>
                    <a:gd name="T36" fmla="*/ 531 w 808"/>
                    <a:gd name="T37" fmla="*/ 312 h 704"/>
                    <a:gd name="T38" fmla="*/ 543 w 808"/>
                    <a:gd name="T39" fmla="*/ 353 h 704"/>
                    <a:gd name="T40" fmla="*/ 543 w 808"/>
                    <a:gd name="T41" fmla="*/ 357 h 704"/>
                    <a:gd name="T42" fmla="*/ 545 w 808"/>
                    <a:gd name="T43" fmla="*/ 387 h 704"/>
                    <a:gd name="T44" fmla="*/ 543 w 808"/>
                    <a:gd name="T45" fmla="*/ 437 h 704"/>
                    <a:gd name="T46" fmla="*/ 540 w 808"/>
                    <a:gd name="T47" fmla="*/ 467 h 704"/>
                    <a:gd name="T48" fmla="*/ 539 w 808"/>
                    <a:gd name="T49" fmla="*/ 474 h 704"/>
                    <a:gd name="T50" fmla="*/ 528 w 808"/>
                    <a:gd name="T51" fmla="*/ 534 h 704"/>
                    <a:gd name="T52" fmla="*/ 616 w 808"/>
                    <a:gd name="T53" fmla="*/ 689 h 704"/>
                    <a:gd name="T54" fmla="*/ 772 w 808"/>
                    <a:gd name="T55" fmla="*/ 601 h 704"/>
                    <a:gd name="T56" fmla="*/ 787 w 808"/>
                    <a:gd name="T57" fmla="*/ 286 h 704"/>
                    <a:gd name="T58" fmla="*/ 643 w 808"/>
                    <a:gd name="T59" fmla="*/ 62 h 704"/>
                    <a:gd name="T60" fmla="*/ 378 w 808"/>
                    <a:gd name="T61" fmla="*/ 9 h 704"/>
                    <a:gd name="T62" fmla="*/ 99 w 808"/>
                    <a:gd name="T63" fmla="*/ 73 h 704"/>
                    <a:gd name="T64" fmla="*/ 23 w 808"/>
                    <a:gd name="T65" fmla="*/ 132 h 704"/>
                    <a:gd name="T66" fmla="*/ 10 w 808"/>
                    <a:gd name="T67" fmla="*/ 229 h 704"/>
                    <a:gd name="T68" fmla="*/ 166 w 808"/>
                    <a:gd name="T69" fmla="*/ 318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08" h="704">
                      <a:moveTo>
                        <a:pt x="166" y="318"/>
                      </a:moveTo>
                      <a:cubicBezTo>
                        <a:pt x="201" y="304"/>
                        <a:pt x="236" y="293"/>
                        <a:pt x="272" y="283"/>
                      </a:cubicBezTo>
                      <a:cubicBezTo>
                        <a:pt x="290" y="279"/>
                        <a:pt x="307" y="275"/>
                        <a:pt x="325" y="271"/>
                      </a:cubicBezTo>
                      <a:cubicBezTo>
                        <a:pt x="334" y="270"/>
                        <a:pt x="344" y="268"/>
                        <a:pt x="353" y="266"/>
                      </a:cubicBezTo>
                      <a:cubicBezTo>
                        <a:pt x="357" y="265"/>
                        <a:pt x="385" y="261"/>
                        <a:pt x="365" y="264"/>
                      </a:cubicBezTo>
                      <a:cubicBezTo>
                        <a:pt x="346" y="267"/>
                        <a:pt x="374" y="263"/>
                        <a:pt x="378" y="263"/>
                      </a:cubicBezTo>
                      <a:cubicBezTo>
                        <a:pt x="387" y="262"/>
                        <a:pt x="397" y="261"/>
                        <a:pt x="407" y="260"/>
                      </a:cubicBezTo>
                      <a:cubicBezTo>
                        <a:pt x="425" y="259"/>
                        <a:pt x="444" y="258"/>
                        <a:pt x="463" y="258"/>
                      </a:cubicBezTo>
                      <a:cubicBezTo>
                        <a:pt x="468" y="259"/>
                        <a:pt x="494" y="262"/>
                        <a:pt x="474" y="259"/>
                      </a:cubicBezTo>
                      <a:cubicBezTo>
                        <a:pt x="454" y="255"/>
                        <a:pt x="481" y="261"/>
                        <a:pt x="485" y="262"/>
                      </a:cubicBezTo>
                      <a:cubicBezTo>
                        <a:pt x="490" y="263"/>
                        <a:pt x="495" y="265"/>
                        <a:pt x="501" y="267"/>
                      </a:cubicBezTo>
                      <a:cubicBezTo>
                        <a:pt x="495" y="265"/>
                        <a:pt x="490" y="263"/>
                        <a:pt x="484" y="260"/>
                      </a:cubicBezTo>
                      <a:cubicBezTo>
                        <a:pt x="487" y="264"/>
                        <a:pt x="499" y="269"/>
                        <a:pt x="503" y="272"/>
                      </a:cubicBezTo>
                      <a:cubicBezTo>
                        <a:pt x="522" y="283"/>
                        <a:pt x="488" y="257"/>
                        <a:pt x="498" y="268"/>
                      </a:cubicBezTo>
                      <a:cubicBezTo>
                        <a:pt x="503" y="273"/>
                        <a:pt x="509" y="278"/>
                        <a:pt x="514" y="283"/>
                      </a:cubicBezTo>
                      <a:cubicBezTo>
                        <a:pt x="528" y="299"/>
                        <a:pt x="514" y="287"/>
                        <a:pt x="511" y="278"/>
                      </a:cubicBezTo>
                      <a:cubicBezTo>
                        <a:pt x="513" y="284"/>
                        <a:pt x="520" y="292"/>
                        <a:pt x="523" y="297"/>
                      </a:cubicBezTo>
                      <a:cubicBezTo>
                        <a:pt x="526" y="303"/>
                        <a:pt x="530" y="313"/>
                        <a:pt x="534" y="318"/>
                      </a:cubicBezTo>
                      <a:cubicBezTo>
                        <a:pt x="528" y="311"/>
                        <a:pt x="524" y="292"/>
                        <a:pt x="531" y="312"/>
                      </a:cubicBezTo>
                      <a:cubicBezTo>
                        <a:pt x="536" y="326"/>
                        <a:pt x="539" y="339"/>
                        <a:pt x="543" y="353"/>
                      </a:cubicBezTo>
                      <a:cubicBezTo>
                        <a:pt x="549" y="378"/>
                        <a:pt x="541" y="325"/>
                        <a:pt x="543" y="357"/>
                      </a:cubicBezTo>
                      <a:cubicBezTo>
                        <a:pt x="544" y="367"/>
                        <a:pt x="545" y="377"/>
                        <a:pt x="545" y="387"/>
                      </a:cubicBezTo>
                      <a:cubicBezTo>
                        <a:pt x="545" y="404"/>
                        <a:pt x="544" y="420"/>
                        <a:pt x="543" y="437"/>
                      </a:cubicBezTo>
                      <a:cubicBezTo>
                        <a:pt x="542" y="447"/>
                        <a:pt x="542" y="457"/>
                        <a:pt x="540" y="467"/>
                      </a:cubicBezTo>
                      <a:cubicBezTo>
                        <a:pt x="546" y="435"/>
                        <a:pt x="540" y="469"/>
                        <a:pt x="539" y="474"/>
                      </a:cubicBezTo>
                      <a:cubicBezTo>
                        <a:pt x="535" y="494"/>
                        <a:pt x="531" y="514"/>
                        <a:pt x="528" y="534"/>
                      </a:cubicBezTo>
                      <a:cubicBezTo>
                        <a:pt x="515" y="598"/>
                        <a:pt x="546" y="673"/>
                        <a:pt x="616" y="689"/>
                      </a:cubicBezTo>
                      <a:cubicBezTo>
                        <a:pt x="678" y="704"/>
                        <a:pt x="759" y="671"/>
                        <a:pt x="772" y="601"/>
                      </a:cubicBezTo>
                      <a:cubicBezTo>
                        <a:pt x="792" y="496"/>
                        <a:pt x="808" y="392"/>
                        <a:pt x="787" y="286"/>
                      </a:cubicBezTo>
                      <a:cubicBezTo>
                        <a:pt x="769" y="196"/>
                        <a:pt x="716" y="116"/>
                        <a:pt x="643" y="62"/>
                      </a:cubicBezTo>
                      <a:cubicBezTo>
                        <a:pt x="567" y="5"/>
                        <a:pt x="469" y="0"/>
                        <a:pt x="378" y="9"/>
                      </a:cubicBezTo>
                      <a:cubicBezTo>
                        <a:pt x="282" y="19"/>
                        <a:pt x="189" y="39"/>
                        <a:pt x="99" y="73"/>
                      </a:cubicBezTo>
                      <a:cubicBezTo>
                        <a:pt x="67" y="86"/>
                        <a:pt x="41" y="101"/>
                        <a:pt x="23" y="132"/>
                      </a:cubicBezTo>
                      <a:cubicBezTo>
                        <a:pt x="7" y="159"/>
                        <a:pt x="0" y="199"/>
                        <a:pt x="10" y="229"/>
                      </a:cubicBezTo>
                      <a:cubicBezTo>
                        <a:pt x="30" y="289"/>
                        <a:pt x="100" y="343"/>
                        <a:pt x="166" y="31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3" name="Freeform 252">
                  <a:extLst>
                    <a:ext uri="{FF2B5EF4-FFF2-40B4-BE49-F238E27FC236}">
                      <a16:creationId xmlns:a16="http://schemas.microsoft.com/office/drawing/2014/main" xmlns="" id="{1AA54728-B41B-462F-92D6-D81C2B6CCCA5}"/>
                    </a:ext>
                  </a:extLst>
                </p:cNvPr>
                <p:cNvSpPr>
                  <a:spLocks/>
                </p:cNvSpPr>
                <p:nvPr/>
              </p:nvSpPr>
              <p:spPr bwMode="auto">
                <a:xfrm>
                  <a:off x="5058" y="2730"/>
                  <a:ext cx="28" cy="73"/>
                </a:xfrm>
                <a:custGeom>
                  <a:avLst/>
                  <a:gdLst>
                    <a:gd name="T0" fmla="*/ 103 w 212"/>
                    <a:gd name="T1" fmla="*/ 37 h 560"/>
                    <a:gd name="T2" fmla="*/ 120 w 212"/>
                    <a:gd name="T3" fmla="*/ 160 h 560"/>
                    <a:gd name="T4" fmla="*/ 97 w 212"/>
                    <a:gd name="T5" fmla="*/ 289 h 560"/>
                    <a:gd name="T6" fmla="*/ 45 w 212"/>
                    <a:gd name="T7" fmla="*/ 414 h 560"/>
                    <a:gd name="T8" fmla="*/ 14 w 212"/>
                    <a:gd name="T9" fmla="*/ 542 h 560"/>
                    <a:gd name="T10" fmla="*/ 41 w 212"/>
                    <a:gd name="T11" fmla="*/ 555 h 560"/>
                    <a:gd name="T12" fmla="*/ 124 w 212"/>
                    <a:gd name="T13" fmla="*/ 438 h 560"/>
                    <a:gd name="T14" fmla="*/ 178 w 212"/>
                    <a:gd name="T15" fmla="*/ 292 h 560"/>
                    <a:gd name="T16" fmla="*/ 146 w 212"/>
                    <a:gd name="T17" fmla="*/ 16 h 560"/>
                    <a:gd name="T18" fmla="*/ 103 w 212"/>
                    <a:gd name="T19" fmla="*/ 37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560">
                      <a:moveTo>
                        <a:pt x="103" y="37"/>
                      </a:moveTo>
                      <a:cubicBezTo>
                        <a:pt x="109" y="79"/>
                        <a:pt x="121" y="117"/>
                        <a:pt x="120" y="160"/>
                      </a:cubicBezTo>
                      <a:cubicBezTo>
                        <a:pt x="119" y="204"/>
                        <a:pt x="110" y="247"/>
                        <a:pt x="97" y="289"/>
                      </a:cubicBezTo>
                      <a:cubicBezTo>
                        <a:pt x="83" y="331"/>
                        <a:pt x="64" y="373"/>
                        <a:pt x="45" y="414"/>
                      </a:cubicBezTo>
                      <a:cubicBezTo>
                        <a:pt x="27" y="453"/>
                        <a:pt x="0" y="498"/>
                        <a:pt x="14" y="542"/>
                      </a:cubicBezTo>
                      <a:cubicBezTo>
                        <a:pt x="17" y="552"/>
                        <a:pt x="31" y="560"/>
                        <a:pt x="41" y="555"/>
                      </a:cubicBezTo>
                      <a:cubicBezTo>
                        <a:pt x="86" y="533"/>
                        <a:pt x="104" y="480"/>
                        <a:pt x="124" y="438"/>
                      </a:cubicBezTo>
                      <a:cubicBezTo>
                        <a:pt x="146" y="391"/>
                        <a:pt x="165" y="342"/>
                        <a:pt x="178" y="292"/>
                      </a:cubicBezTo>
                      <a:cubicBezTo>
                        <a:pt x="201" y="208"/>
                        <a:pt x="212" y="85"/>
                        <a:pt x="146" y="16"/>
                      </a:cubicBezTo>
                      <a:cubicBezTo>
                        <a:pt x="131" y="0"/>
                        <a:pt x="101" y="16"/>
                        <a:pt x="103" y="3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4" name="Freeform 253">
                  <a:extLst>
                    <a:ext uri="{FF2B5EF4-FFF2-40B4-BE49-F238E27FC236}">
                      <a16:creationId xmlns:a16="http://schemas.microsoft.com/office/drawing/2014/main" xmlns="" id="{A1E33939-4A3C-45DA-BBE7-69D76C1807D0}"/>
                    </a:ext>
                  </a:extLst>
                </p:cNvPr>
                <p:cNvSpPr>
                  <a:spLocks/>
                </p:cNvSpPr>
                <p:nvPr/>
              </p:nvSpPr>
              <p:spPr bwMode="auto">
                <a:xfrm>
                  <a:off x="4504" y="1575"/>
                  <a:ext cx="112" cy="401"/>
                </a:xfrm>
                <a:custGeom>
                  <a:avLst/>
                  <a:gdLst>
                    <a:gd name="T0" fmla="*/ 44 w 861"/>
                    <a:gd name="T1" fmla="*/ 224 h 3092"/>
                    <a:gd name="T2" fmla="*/ 588 w 861"/>
                    <a:gd name="T3" fmla="*/ 2931 h 3092"/>
                    <a:gd name="T4" fmla="*/ 841 w 861"/>
                    <a:gd name="T5" fmla="*/ 2931 h 3092"/>
                    <a:gd name="T6" fmla="*/ 288 w 861"/>
                    <a:gd name="T7" fmla="*/ 157 h 3092"/>
                    <a:gd name="T8" fmla="*/ 44 w 861"/>
                    <a:gd name="T9" fmla="*/ 224 h 3092"/>
                  </a:gdLst>
                  <a:ahLst/>
                  <a:cxnLst>
                    <a:cxn ang="0">
                      <a:pos x="T0" y="T1"/>
                    </a:cxn>
                    <a:cxn ang="0">
                      <a:pos x="T2" y="T3"/>
                    </a:cxn>
                    <a:cxn ang="0">
                      <a:pos x="T4" y="T5"/>
                    </a:cxn>
                    <a:cxn ang="0">
                      <a:pos x="T6" y="T7"/>
                    </a:cxn>
                    <a:cxn ang="0">
                      <a:pos x="T8" y="T9"/>
                    </a:cxn>
                  </a:cxnLst>
                  <a:rect l="0" t="0" r="r" b="b"/>
                  <a:pathLst>
                    <a:path w="861" h="3092">
                      <a:moveTo>
                        <a:pt x="44" y="224"/>
                      </a:moveTo>
                      <a:cubicBezTo>
                        <a:pt x="292" y="1111"/>
                        <a:pt x="476" y="2016"/>
                        <a:pt x="588" y="2931"/>
                      </a:cubicBezTo>
                      <a:cubicBezTo>
                        <a:pt x="608" y="3090"/>
                        <a:pt x="861" y="3092"/>
                        <a:pt x="841" y="2931"/>
                      </a:cubicBezTo>
                      <a:cubicBezTo>
                        <a:pt x="726" y="1993"/>
                        <a:pt x="543" y="1066"/>
                        <a:pt x="288" y="157"/>
                      </a:cubicBezTo>
                      <a:cubicBezTo>
                        <a:pt x="244" y="0"/>
                        <a:pt x="0" y="67"/>
                        <a:pt x="44" y="224"/>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5" name="Freeform 254">
                  <a:extLst>
                    <a:ext uri="{FF2B5EF4-FFF2-40B4-BE49-F238E27FC236}">
                      <a16:creationId xmlns:a16="http://schemas.microsoft.com/office/drawing/2014/main" xmlns="" id="{3B1C61F5-3E49-4F0D-8D73-9A9D638DA669}"/>
                    </a:ext>
                  </a:extLst>
                </p:cNvPr>
                <p:cNvSpPr>
                  <a:spLocks/>
                </p:cNvSpPr>
                <p:nvPr/>
              </p:nvSpPr>
              <p:spPr bwMode="auto">
                <a:xfrm>
                  <a:off x="4547" y="1702"/>
                  <a:ext cx="249" cy="510"/>
                </a:xfrm>
                <a:custGeom>
                  <a:avLst/>
                  <a:gdLst>
                    <a:gd name="T0" fmla="*/ 163 w 1927"/>
                    <a:gd name="T1" fmla="*/ 289 h 3945"/>
                    <a:gd name="T2" fmla="*/ 1056 w 1927"/>
                    <a:gd name="T3" fmla="*/ 412 h 3945"/>
                    <a:gd name="T4" fmla="*/ 1538 w 1927"/>
                    <a:gd name="T5" fmla="*/ 1164 h 3945"/>
                    <a:gd name="T6" fmla="*/ 1366 w 1927"/>
                    <a:gd name="T7" fmla="*/ 2926 h 3945"/>
                    <a:gd name="T8" fmla="*/ 729 w 1927"/>
                    <a:gd name="T9" fmla="*/ 3632 h 3945"/>
                    <a:gd name="T10" fmla="*/ 856 w 1927"/>
                    <a:gd name="T11" fmla="*/ 3851 h 3945"/>
                    <a:gd name="T12" fmla="*/ 1874 w 1927"/>
                    <a:gd name="T13" fmla="*/ 2229 h 3945"/>
                    <a:gd name="T14" fmla="*/ 1804 w 1927"/>
                    <a:gd name="T15" fmla="*/ 1165 h 3945"/>
                    <a:gd name="T16" fmla="*/ 1289 w 1927"/>
                    <a:gd name="T17" fmla="*/ 274 h 3945"/>
                    <a:gd name="T18" fmla="*/ 163 w 1927"/>
                    <a:gd name="T19" fmla="*/ 35 h 3945"/>
                    <a:gd name="T20" fmla="*/ 163 w 1927"/>
                    <a:gd name="T21" fmla="*/ 289 h 3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7" h="3945">
                      <a:moveTo>
                        <a:pt x="163" y="289"/>
                      </a:moveTo>
                      <a:cubicBezTo>
                        <a:pt x="461" y="265"/>
                        <a:pt x="797" y="234"/>
                        <a:pt x="1056" y="412"/>
                      </a:cubicBezTo>
                      <a:cubicBezTo>
                        <a:pt x="1301" y="580"/>
                        <a:pt x="1449" y="891"/>
                        <a:pt x="1538" y="1164"/>
                      </a:cubicBezTo>
                      <a:cubicBezTo>
                        <a:pt x="1729" y="1748"/>
                        <a:pt x="1671" y="2391"/>
                        <a:pt x="1366" y="2926"/>
                      </a:cubicBezTo>
                      <a:cubicBezTo>
                        <a:pt x="1208" y="3204"/>
                        <a:pt x="990" y="3447"/>
                        <a:pt x="729" y="3632"/>
                      </a:cubicBezTo>
                      <a:cubicBezTo>
                        <a:pt x="597" y="3725"/>
                        <a:pt x="723" y="3945"/>
                        <a:pt x="856" y="3851"/>
                      </a:cubicBezTo>
                      <a:cubicBezTo>
                        <a:pt x="1394" y="3470"/>
                        <a:pt x="1775" y="2884"/>
                        <a:pt x="1874" y="2229"/>
                      </a:cubicBezTo>
                      <a:cubicBezTo>
                        <a:pt x="1927" y="1875"/>
                        <a:pt x="1905" y="1510"/>
                        <a:pt x="1804" y="1165"/>
                      </a:cubicBezTo>
                      <a:cubicBezTo>
                        <a:pt x="1709" y="844"/>
                        <a:pt x="1548" y="497"/>
                        <a:pt x="1289" y="274"/>
                      </a:cubicBezTo>
                      <a:cubicBezTo>
                        <a:pt x="971" y="0"/>
                        <a:pt x="560" y="4"/>
                        <a:pt x="163" y="35"/>
                      </a:cubicBezTo>
                      <a:cubicBezTo>
                        <a:pt x="2" y="48"/>
                        <a:pt x="0" y="302"/>
                        <a:pt x="163" y="28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6" name="Freeform 255">
                  <a:extLst>
                    <a:ext uri="{FF2B5EF4-FFF2-40B4-BE49-F238E27FC236}">
                      <a16:creationId xmlns:a16="http://schemas.microsoft.com/office/drawing/2014/main" xmlns="" id="{89F9B740-F01D-45E8-BAEA-A72E9F1EA0CD}"/>
                    </a:ext>
                  </a:extLst>
                </p:cNvPr>
                <p:cNvSpPr>
                  <a:spLocks/>
                </p:cNvSpPr>
                <p:nvPr/>
              </p:nvSpPr>
              <p:spPr bwMode="auto">
                <a:xfrm>
                  <a:off x="3083" y="1981"/>
                  <a:ext cx="75" cy="178"/>
                </a:xfrm>
                <a:custGeom>
                  <a:avLst/>
                  <a:gdLst>
                    <a:gd name="T0" fmla="*/ 7 w 572"/>
                    <a:gd name="T1" fmla="*/ 127 h 1375"/>
                    <a:gd name="T2" fmla="*/ 325 w 572"/>
                    <a:gd name="T3" fmla="*/ 1298 h 1375"/>
                    <a:gd name="T4" fmla="*/ 499 w 572"/>
                    <a:gd name="T5" fmla="*/ 1343 h 1375"/>
                    <a:gd name="T6" fmla="*/ 544 w 572"/>
                    <a:gd name="T7" fmla="*/ 1170 h 1375"/>
                    <a:gd name="T8" fmla="*/ 261 w 572"/>
                    <a:gd name="T9" fmla="*/ 127 h 1375"/>
                    <a:gd name="T10" fmla="*/ 134 w 572"/>
                    <a:gd name="T11" fmla="*/ 0 h 1375"/>
                    <a:gd name="T12" fmla="*/ 7 w 572"/>
                    <a:gd name="T13" fmla="*/ 127 h 1375"/>
                  </a:gdLst>
                  <a:ahLst/>
                  <a:cxnLst>
                    <a:cxn ang="0">
                      <a:pos x="T0" y="T1"/>
                    </a:cxn>
                    <a:cxn ang="0">
                      <a:pos x="T2" y="T3"/>
                    </a:cxn>
                    <a:cxn ang="0">
                      <a:pos x="T4" y="T5"/>
                    </a:cxn>
                    <a:cxn ang="0">
                      <a:pos x="T6" y="T7"/>
                    </a:cxn>
                    <a:cxn ang="0">
                      <a:pos x="T8" y="T9"/>
                    </a:cxn>
                    <a:cxn ang="0">
                      <a:pos x="T10" y="T11"/>
                    </a:cxn>
                    <a:cxn ang="0">
                      <a:pos x="T12" y="T13"/>
                    </a:cxn>
                  </a:cxnLst>
                  <a:rect l="0" t="0" r="r" b="b"/>
                  <a:pathLst>
                    <a:path w="572" h="1375">
                      <a:moveTo>
                        <a:pt x="7" y="127"/>
                      </a:moveTo>
                      <a:cubicBezTo>
                        <a:pt x="52" y="533"/>
                        <a:pt x="159" y="924"/>
                        <a:pt x="325" y="1298"/>
                      </a:cubicBezTo>
                      <a:cubicBezTo>
                        <a:pt x="353" y="1360"/>
                        <a:pt x="444" y="1375"/>
                        <a:pt x="499" y="1343"/>
                      </a:cubicBezTo>
                      <a:cubicBezTo>
                        <a:pt x="563" y="1306"/>
                        <a:pt x="572" y="1233"/>
                        <a:pt x="544" y="1170"/>
                      </a:cubicBezTo>
                      <a:cubicBezTo>
                        <a:pt x="397" y="841"/>
                        <a:pt x="300" y="485"/>
                        <a:pt x="261" y="127"/>
                      </a:cubicBezTo>
                      <a:cubicBezTo>
                        <a:pt x="253" y="59"/>
                        <a:pt x="208" y="0"/>
                        <a:pt x="134" y="0"/>
                      </a:cubicBezTo>
                      <a:cubicBezTo>
                        <a:pt x="71" y="0"/>
                        <a:pt x="0" y="58"/>
                        <a:pt x="7" y="127"/>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7" name="Freeform 256">
                  <a:extLst>
                    <a:ext uri="{FF2B5EF4-FFF2-40B4-BE49-F238E27FC236}">
                      <a16:creationId xmlns:a16="http://schemas.microsoft.com/office/drawing/2014/main" xmlns="" id="{60B5F951-23F5-474A-BBD3-EDB7B48A664D}"/>
                    </a:ext>
                  </a:extLst>
                </p:cNvPr>
                <p:cNvSpPr>
                  <a:spLocks/>
                </p:cNvSpPr>
                <p:nvPr/>
              </p:nvSpPr>
              <p:spPr bwMode="auto">
                <a:xfrm>
                  <a:off x="3017" y="2094"/>
                  <a:ext cx="127" cy="207"/>
                </a:xfrm>
                <a:custGeom>
                  <a:avLst/>
                  <a:gdLst>
                    <a:gd name="T0" fmla="*/ 145 w 977"/>
                    <a:gd name="T1" fmla="*/ 108 h 1602"/>
                    <a:gd name="T2" fmla="*/ 146 w 977"/>
                    <a:gd name="T3" fmla="*/ 1082 h 1602"/>
                    <a:gd name="T4" fmla="*/ 804 w 977"/>
                    <a:gd name="T5" fmla="*/ 1591 h 1602"/>
                    <a:gd name="T6" fmla="*/ 960 w 977"/>
                    <a:gd name="T7" fmla="*/ 1503 h 1602"/>
                    <a:gd name="T8" fmla="*/ 872 w 977"/>
                    <a:gd name="T9" fmla="*/ 1347 h 1602"/>
                    <a:gd name="T10" fmla="*/ 365 w 977"/>
                    <a:gd name="T11" fmla="*/ 955 h 1602"/>
                    <a:gd name="T12" fmla="*/ 389 w 977"/>
                    <a:gd name="T13" fmla="*/ 175 h 1602"/>
                    <a:gd name="T14" fmla="*/ 300 w 977"/>
                    <a:gd name="T15" fmla="*/ 20 h 1602"/>
                    <a:gd name="T16" fmla="*/ 145 w 977"/>
                    <a:gd name="T17" fmla="*/ 108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7" h="1602">
                      <a:moveTo>
                        <a:pt x="145" y="108"/>
                      </a:moveTo>
                      <a:cubicBezTo>
                        <a:pt x="15" y="417"/>
                        <a:pt x="0" y="776"/>
                        <a:pt x="146" y="1082"/>
                      </a:cubicBezTo>
                      <a:cubicBezTo>
                        <a:pt x="269" y="1340"/>
                        <a:pt x="520" y="1546"/>
                        <a:pt x="804" y="1591"/>
                      </a:cubicBezTo>
                      <a:cubicBezTo>
                        <a:pt x="872" y="1602"/>
                        <a:pt x="940" y="1574"/>
                        <a:pt x="960" y="1503"/>
                      </a:cubicBezTo>
                      <a:cubicBezTo>
                        <a:pt x="977" y="1443"/>
                        <a:pt x="940" y="1358"/>
                        <a:pt x="872" y="1347"/>
                      </a:cubicBezTo>
                      <a:cubicBezTo>
                        <a:pt x="645" y="1311"/>
                        <a:pt x="462" y="1161"/>
                        <a:pt x="365" y="955"/>
                      </a:cubicBezTo>
                      <a:cubicBezTo>
                        <a:pt x="249" y="708"/>
                        <a:pt x="286" y="419"/>
                        <a:pt x="389" y="175"/>
                      </a:cubicBezTo>
                      <a:cubicBezTo>
                        <a:pt x="416" y="112"/>
                        <a:pt x="360" y="36"/>
                        <a:pt x="300" y="20"/>
                      </a:cubicBezTo>
                      <a:cubicBezTo>
                        <a:pt x="227" y="0"/>
                        <a:pt x="171" y="45"/>
                        <a:pt x="145" y="10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8" name="Freeform 257">
                  <a:extLst>
                    <a:ext uri="{FF2B5EF4-FFF2-40B4-BE49-F238E27FC236}">
                      <a16:creationId xmlns:a16="http://schemas.microsoft.com/office/drawing/2014/main" xmlns="" id="{333812C3-918D-428C-B240-229122F0D9A6}"/>
                    </a:ext>
                  </a:extLst>
                </p:cNvPr>
                <p:cNvSpPr>
                  <a:spLocks/>
                </p:cNvSpPr>
                <p:nvPr/>
              </p:nvSpPr>
              <p:spPr bwMode="auto">
                <a:xfrm>
                  <a:off x="4639" y="1872"/>
                  <a:ext cx="78" cy="169"/>
                </a:xfrm>
                <a:custGeom>
                  <a:avLst/>
                  <a:gdLst>
                    <a:gd name="T0" fmla="*/ 115 w 602"/>
                    <a:gd name="T1" fmla="*/ 296 h 1311"/>
                    <a:gd name="T2" fmla="*/ 135 w 602"/>
                    <a:gd name="T3" fmla="*/ 1081 h 1311"/>
                    <a:gd name="T4" fmla="*/ 135 w 602"/>
                    <a:gd name="T5" fmla="*/ 1260 h 1311"/>
                    <a:gd name="T6" fmla="*/ 314 w 602"/>
                    <a:gd name="T7" fmla="*/ 1260 h 1311"/>
                    <a:gd name="T8" fmla="*/ 294 w 602"/>
                    <a:gd name="T9" fmla="*/ 117 h 1311"/>
                    <a:gd name="T10" fmla="*/ 115 w 602"/>
                    <a:gd name="T11" fmla="*/ 296 h 1311"/>
                  </a:gdLst>
                  <a:ahLst/>
                  <a:cxnLst>
                    <a:cxn ang="0">
                      <a:pos x="T0" y="T1"/>
                    </a:cxn>
                    <a:cxn ang="0">
                      <a:pos x="T2" y="T3"/>
                    </a:cxn>
                    <a:cxn ang="0">
                      <a:pos x="T4" y="T5"/>
                    </a:cxn>
                    <a:cxn ang="0">
                      <a:pos x="T6" y="T7"/>
                    </a:cxn>
                    <a:cxn ang="0">
                      <a:pos x="T8" y="T9"/>
                    </a:cxn>
                    <a:cxn ang="0">
                      <a:pos x="T10" y="T11"/>
                    </a:cxn>
                  </a:cxnLst>
                  <a:rect l="0" t="0" r="r" b="b"/>
                  <a:pathLst>
                    <a:path w="602" h="1311">
                      <a:moveTo>
                        <a:pt x="115" y="296"/>
                      </a:moveTo>
                      <a:cubicBezTo>
                        <a:pt x="318" y="502"/>
                        <a:pt x="328" y="869"/>
                        <a:pt x="135" y="1081"/>
                      </a:cubicBezTo>
                      <a:cubicBezTo>
                        <a:pt x="89" y="1132"/>
                        <a:pt x="85" y="1210"/>
                        <a:pt x="135" y="1260"/>
                      </a:cubicBezTo>
                      <a:cubicBezTo>
                        <a:pt x="182" y="1307"/>
                        <a:pt x="268" y="1311"/>
                        <a:pt x="314" y="1260"/>
                      </a:cubicBezTo>
                      <a:cubicBezTo>
                        <a:pt x="602" y="943"/>
                        <a:pt x="596" y="423"/>
                        <a:pt x="294" y="117"/>
                      </a:cubicBezTo>
                      <a:cubicBezTo>
                        <a:pt x="179" y="0"/>
                        <a:pt x="0" y="180"/>
                        <a:pt x="115" y="296"/>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9" name="Freeform 258">
                  <a:extLst>
                    <a:ext uri="{FF2B5EF4-FFF2-40B4-BE49-F238E27FC236}">
                      <a16:creationId xmlns:a16="http://schemas.microsoft.com/office/drawing/2014/main" xmlns="" id="{486E3652-771A-44AB-93DB-3369552AF84C}"/>
                    </a:ext>
                  </a:extLst>
                </p:cNvPr>
                <p:cNvSpPr>
                  <a:spLocks/>
                </p:cNvSpPr>
                <p:nvPr/>
              </p:nvSpPr>
              <p:spPr bwMode="auto">
                <a:xfrm>
                  <a:off x="3389" y="2396"/>
                  <a:ext cx="59" cy="74"/>
                </a:xfrm>
                <a:custGeom>
                  <a:avLst/>
                  <a:gdLst>
                    <a:gd name="T0" fmla="*/ 263 w 460"/>
                    <a:gd name="T1" fmla="*/ 462 h 566"/>
                    <a:gd name="T2" fmla="*/ 286 w 460"/>
                    <a:gd name="T3" fmla="*/ 398 h 566"/>
                    <a:gd name="T4" fmla="*/ 274 w 460"/>
                    <a:gd name="T5" fmla="*/ 428 h 566"/>
                    <a:gd name="T6" fmla="*/ 360 w 460"/>
                    <a:gd name="T7" fmla="*/ 281 h 566"/>
                    <a:gd name="T8" fmla="*/ 340 w 460"/>
                    <a:gd name="T9" fmla="*/ 306 h 566"/>
                    <a:gd name="T10" fmla="*/ 423 w 460"/>
                    <a:gd name="T11" fmla="*/ 217 h 566"/>
                    <a:gd name="T12" fmla="*/ 460 w 460"/>
                    <a:gd name="T13" fmla="*/ 128 h 566"/>
                    <a:gd name="T14" fmla="*/ 423 w 460"/>
                    <a:gd name="T15" fmla="*/ 38 h 566"/>
                    <a:gd name="T16" fmla="*/ 334 w 460"/>
                    <a:gd name="T17" fmla="*/ 1 h 566"/>
                    <a:gd name="T18" fmla="*/ 244 w 460"/>
                    <a:gd name="T19" fmla="*/ 38 h 566"/>
                    <a:gd name="T20" fmla="*/ 19 w 460"/>
                    <a:gd name="T21" fmla="*/ 395 h 566"/>
                    <a:gd name="T22" fmla="*/ 107 w 460"/>
                    <a:gd name="T23" fmla="*/ 550 h 566"/>
                    <a:gd name="T24" fmla="*/ 263 w 460"/>
                    <a:gd name="T25" fmla="*/ 462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0" h="566">
                      <a:moveTo>
                        <a:pt x="263" y="462"/>
                      </a:moveTo>
                      <a:cubicBezTo>
                        <a:pt x="270" y="440"/>
                        <a:pt x="278" y="419"/>
                        <a:pt x="286" y="398"/>
                      </a:cubicBezTo>
                      <a:cubicBezTo>
                        <a:pt x="282" y="408"/>
                        <a:pt x="278" y="418"/>
                        <a:pt x="274" y="428"/>
                      </a:cubicBezTo>
                      <a:cubicBezTo>
                        <a:pt x="296" y="375"/>
                        <a:pt x="325" y="326"/>
                        <a:pt x="360" y="281"/>
                      </a:cubicBezTo>
                      <a:cubicBezTo>
                        <a:pt x="353" y="289"/>
                        <a:pt x="347" y="298"/>
                        <a:pt x="340" y="306"/>
                      </a:cubicBezTo>
                      <a:cubicBezTo>
                        <a:pt x="365" y="274"/>
                        <a:pt x="393" y="244"/>
                        <a:pt x="423" y="217"/>
                      </a:cubicBezTo>
                      <a:cubicBezTo>
                        <a:pt x="447" y="197"/>
                        <a:pt x="460" y="158"/>
                        <a:pt x="460" y="128"/>
                      </a:cubicBezTo>
                      <a:cubicBezTo>
                        <a:pt x="460" y="97"/>
                        <a:pt x="447" y="60"/>
                        <a:pt x="423" y="38"/>
                      </a:cubicBezTo>
                      <a:cubicBezTo>
                        <a:pt x="399" y="16"/>
                        <a:pt x="368" y="0"/>
                        <a:pt x="334" y="1"/>
                      </a:cubicBezTo>
                      <a:cubicBezTo>
                        <a:pt x="299" y="3"/>
                        <a:pt x="270" y="15"/>
                        <a:pt x="244" y="38"/>
                      </a:cubicBezTo>
                      <a:cubicBezTo>
                        <a:pt x="138" y="133"/>
                        <a:pt x="60" y="259"/>
                        <a:pt x="19" y="395"/>
                      </a:cubicBezTo>
                      <a:cubicBezTo>
                        <a:pt x="0" y="458"/>
                        <a:pt x="42" y="536"/>
                        <a:pt x="107" y="550"/>
                      </a:cubicBezTo>
                      <a:cubicBezTo>
                        <a:pt x="176" y="566"/>
                        <a:pt x="242" y="530"/>
                        <a:pt x="263" y="462"/>
                      </a:cubicBezTo>
                      <a:close/>
                    </a:path>
                  </a:pathLst>
                </a:custGeom>
                <a:solidFill>
                  <a:srgbClr val="EF27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0" name="Freeform 259">
                  <a:extLst>
                    <a:ext uri="{FF2B5EF4-FFF2-40B4-BE49-F238E27FC236}">
                      <a16:creationId xmlns:a16="http://schemas.microsoft.com/office/drawing/2014/main" xmlns="" id="{8122A8A3-B366-4E3F-8D89-99BF72A9CEC5}"/>
                    </a:ext>
                  </a:extLst>
                </p:cNvPr>
                <p:cNvSpPr>
                  <a:spLocks/>
                </p:cNvSpPr>
                <p:nvPr/>
              </p:nvSpPr>
              <p:spPr bwMode="auto">
                <a:xfrm>
                  <a:off x="3497" y="2376"/>
                  <a:ext cx="51" cy="59"/>
                </a:xfrm>
                <a:custGeom>
                  <a:avLst/>
                  <a:gdLst>
                    <a:gd name="T0" fmla="*/ 238 w 390"/>
                    <a:gd name="T1" fmla="*/ 393 h 462"/>
                    <a:gd name="T2" fmla="*/ 371 w 390"/>
                    <a:gd name="T3" fmla="*/ 197 h 462"/>
                    <a:gd name="T4" fmla="*/ 386 w 390"/>
                    <a:gd name="T5" fmla="*/ 150 h 462"/>
                    <a:gd name="T6" fmla="*/ 384 w 390"/>
                    <a:gd name="T7" fmla="*/ 99 h 462"/>
                    <a:gd name="T8" fmla="*/ 326 w 390"/>
                    <a:gd name="T9" fmla="*/ 24 h 462"/>
                    <a:gd name="T10" fmla="*/ 228 w 390"/>
                    <a:gd name="T11" fmla="*/ 11 h 462"/>
                    <a:gd name="T12" fmla="*/ 198 w 390"/>
                    <a:gd name="T13" fmla="*/ 24 h 462"/>
                    <a:gd name="T14" fmla="*/ 153 w 390"/>
                    <a:gd name="T15" fmla="*/ 69 h 462"/>
                    <a:gd name="T16" fmla="*/ 19 w 390"/>
                    <a:gd name="T17" fmla="*/ 265 h 462"/>
                    <a:gd name="T18" fmla="*/ 4 w 390"/>
                    <a:gd name="T19" fmla="*/ 312 h 462"/>
                    <a:gd name="T20" fmla="*/ 6 w 390"/>
                    <a:gd name="T21" fmla="*/ 363 h 462"/>
                    <a:gd name="T22" fmla="*/ 64 w 390"/>
                    <a:gd name="T23" fmla="*/ 438 h 462"/>
                    <a:gd name="T24" fmla="*/ 162 w 390"/>
                    <a:gd name="T25" fmla="*/ 451 h 462"/>
                    <a:gd name="T26" fmla="*/ 192 w 390"/>
                    <a:gd name="T27" fmla="*/ 438 h 462"/>
                    <a:gd name="T28" fmla="*/ 238 w 390"/>
                    <a:gd name="T29" fmla="*/ 393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462">
                      <a:moveTo>
                        <a:pt x="238" y="393"/>
                      </a:moveTo>
                      <a:cubicBezTo>
                        <a:pt x="282" y="328"/>
                        <a:pt x="327" y="262"/>
                        <a:pt x="371" y="197"/>
                      </a:cubicBezTo>
                      <a:cubicBezTo>
                        <a:pt x="381" y="182"/>
                        <a:pt x="386" y="167"/>
                        <a:pt x="386" y="150"/>
                      </a:cubicBezTo>
                      <a:cubicBezTo>
                        <a:pt x="390" y="133"/>
                        <a:pt x="389" y="116"/>
                        <a:pt x="384" y="99"/>
                      </a:cubicBezTo>
                      <a:cubicBezTo>
                        <a:pt x="376" y="70"/>
                        <a:pt x="353" y="38"/>
                        <a:pt x="326" y="24"/>
                      </a:cubicBezTo>
                      <a:cubicBezTo>
                        <a:pt x="297" y="8"/>
                        <a:pt x="261" y="0"/>
                        <a:pt x="228" y="11"/>
                      </a:cubicBezTo>
                      <a:cubicBezTo>
                        <a:pt x="218" y="15"/>
                        <a:pt x="208" y="19"/>
                        <a:pt x="198" y="24"/>
                      </a:cubicBezTo>
                      <a:cubicBezTo>
                        <a:pt x="179" y="35"/>
                        <a:pt x="164" y="50"/>
                        <a:pt x="153" y="69"/>
                      </a:cubicBezTo>
                      <a:cubicBezTo>
                        <a:pt x="108" y="134"/>
                        <a:pt x="63" y="200"/>
                        <a:pt x="19" y="265"/>
                      </a:cubicBezTo>
                      <a:cubicBezTo>
                        <a:pt x="10" y="280"/>
                        <a:pt x="5" y="295"/>
                        <a:pt x="4" y="312"/>
                      </a:cubicBezTo>
                      <a:cubicBezTo>
                        <a:pt x="0" y="329"/>
                        <a:pt x="1" y="346"/>
                        <a:pt x="6" y="363"/>
                      </a:cubicBezTo>
                      <a:cubicBezTo>
                        <a:pt x="14" y="392"/>
                        <a:pt x="37" y="424"/>
                        <a:pt x="64" y="438"/>
                      </a:cubicBezTo>
                      <a:cubicBezTo>
                        <a:pt x="94" y="454"/>
                        <a:pt x="129" y="462"/>
                        <a:pt x="162" y="451"/>
                      </a:cubicBezTo>
                      <a:cubicBezTo>
                        <a:pt x="172" y="447"/>
                        <a:pt x="182" y="443"/>
                        <a:pt x="192" y="438"/>
                      </a:cubicBezTo>
                      <a:cubicBezTo>
                        <a:pt x="211" y="427"/>
                        <a:pt x="226" y="412"/>
                        <a:pt x="238" y="393"/>
                      </a:cubicBezTo>
                      <a:close/>
                    </a:path>
                  </a:pathLst>
                </a:custGeom>
                <a:solidFill>
                  <a:srgbClr val="EF27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1" name="Freeform 260">
                  <a:extLst>
                    <a:ext uri="{FF2B5EF4-FFF2-40B4-BE49-F238E27FC236}">
                      <a16:creationId xmlns:a16="http://schemas.microsoft.com/office/drawing/2014/main" xmlns="" id="{1B561DC5-57BF-43D4-8F86-6316A5511516}"/>
                    </a:ext>
                  </a:extLst>
                </p:cNvPr>
                <p:cNvSpPr>
                  <a:spLocks/>
                </p:cNvSpPr>
                <p:nvPr/>
              </p:nvSpPr>
              <p:spPr bwMode="auto">
                <a:xfrm>
                  <a:off x="4459" y="2153"/>
                  <a:ext cx="67" cy="84"/>
                </a:xfrm>
                <a:custGeom>
                  <a:avLst/>
                  <a:gdLst>
                    <a:gd name="T0" fmla="*/ 254 w 517"/>
                    <a:gd name="T1" fmla="*/ 569 h 648"/>
                    <a:gd name="T2" fmla="*/ 482 w 517"/>
                    <a:gd name="T3" fmla="*/ 206 h 648"/>
                    <a:gd name="T4" fmla="*/ 436 w 517"/>
                    <a:gd name="T5" fmla="*/ 33 h 648"/>
                    <a:gd name="T6" fmla="*/ 263 w 517"/>
                    <a:gd name="T7" fmla="*/ 78 h 648"/>
                    <a:gd name="T8" fmla="*/ 35 w 517"/>
                    <a:gd name="T9" fmla="*/ 441 h 648"/>
                    <a:gd name="T10" fmla="*/ 80 w 517"/>
                    <a:gd name="T11" fmla="*/ 615 h 648"/>
                    <a:gd name="T12" fmla="*/ 254 w 517"/>
                    <a:gd name="T13" fmla="*/ 569 h 648"/>
                  </a:gdLst>
                  <a:ahLst/>
                  <a:cxnLst>
                    <a:cxn ang="0">
                      <a:pos x="T0" y="T1"/>
                    </a:cxn>
                    <a:cxn ang="0">
                      <a:pos x="T2" y="T3"/>
                    </a:cxn>
                    <a:cxn ang="0">
                      <a:pos x="T4" y="T5"/>
                    </a:cxn>
                    <a:cxn ang="0">
                      <a:pos x="T6" y="T7"/>
                    </a:cxn>
                    <a:cxn ang="0">
                      <a:pos x="T8" y="T9"/>
                    </a:cxn>
                    <a:cxn ang="0">
                      <a:pos x="T10" y="T11"/>
                    </a:cxn>
                    <a:cxn ang="0">
                      <a:pos x="T12" y="T13"/>
                    </a:cxn>
                  </a:cxnLst>
                  <a:rect l="0" t="0" r="r" b="b"/>
                  <a:pathLst>
                    <a:path w="517" h="648">
                      <a:moveTo>
                        <a:pt x="254" y="569"/>
                      </a:moveTo>
                      <a:cubicBezTo>
                        <a:pt x="330" y="448"/>
                        <a:pt x="406" y="327"/>
                        <a:pt x="482" y="206"/>
                      </a:cubicBezTo>
                      <a:cubicBezTo>
                        <a:pt x="517" y="150"/>
                        <a:pt x="496" y="64"/>
                        <a:pt x="436" y="33"/>
                      </a:cubicBezTo>
                      <a:cubicBezTo>
                        <a:pt x="374" y="0"/>
                        <a:pt x="301" y="18"/>
                        <a:pt x="263" y="78"/>
                      </a:cubicBezTo>
                      <a:cubicBezTo>
                        <a:pt x="187" y="199"/>
                        <a:pt x="111" y="320"/>
                        <a:pt x="35" y="441"/>
                      </a:cubicBezTo>
                      <a:cubicBezTo>
                        <a:pt x="0" y="498"/>
                        <a:pt x="21" y="583"/>
                        <a:pt x="80" y="615"/>
                      </a:cubicBezTo>
                      <a:cubicBezTo>
                        <a:pt x="143" y="648"/>
                        <a:pt x="216" y="629"/>
                        <a:pt x="254" y="569"/>
                      </a:cubicBezTo>
                    </a:path>
                  </a:pathLst>
                </a:custGeom>
                <a:solidFill>
                  <a:srgbClr val="EF27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2" name="Freeform 261">
                  <a:extLst>
                    <a:ext uri="{FF2B5EF4-FFF2-40B4-BE49-F238E27FC236}">
                      <a16:creationId xmlns:a16="http://schemas.microsoft.com/office/drawing/2014/main" xmlns="" id="{12443406-5341-4A16-A955-302EFA86AE21}"/>
                    </a:ext>
                  </a:extLst>
                </p:cNvPr>
                <p:cNvSpPr>
                  <a:spLocks/>
                </p:cNvSpPr>
                <p:nvPr/>
              </p:nvSpPr>
              <p:spPr bwMode="auto">
                <a:xfrm>
                  <a:off x="4528" y="2145"/>
                  <a:ext cx="52" cy="73"/>
                </a:xfrm>
                <a:custGeom>
                  <a:avLst/>
                  <a:gdLst>
                    <a:gd name="T0" fmla="*/ 241 w 398"/>
                    <a:gd name="T1" fmla="*/ 491 h 560"/>
                    <a:gd name="T2" fmla="*/ 376 w 398"/>
                    <a:gd name="T3" fmla="*/ 197 h 560"/>
                    <a:gd name="T4" fmla="*/ 389 w 398"/>
                    <a:gd name="T5" fmla="*/ 99 h 560"/>
                    <a:gd name="T6" fmla="*/ 331 w 398"/>
                    <a:gd name="T7" fmla="*/ 23 h 560"/>
                    <a:gd name="T8" fmla="*/ 233 w 398"/>
                    <a:gd name="T9" fmla="*/ 10 h 560"/>
                    <a:gd name="T10" fmla="*/ 157 w 398"/>
                    <a:gd name="T11" fmla="*/ 69 h 560"/>
                    <a:gd name="T12" fmla="*/ 22 w 398"/>
                    <a:gd name="T13" fmla="*/ 363 h 560"/>
                    <a:gd name="T14" fmla="*/ 9 w 398"/>
                    <a:gd name="T15" fmla="*/ 461 h 560"/>
                    <a:gd name="T16" fmla="*/ 68 w 398"/>
                    <a:gd name="T17" fmla="*/ 536 h 560"/>
                    <a:gd name="T18" fmla="*/ 165 w 398"/>
                    <a:gd name="T19" fmla="*/ 549 h 560"/>
                    <a:gd name="T20" fmla="*/ 241 w 398"/>
                    <a:gd name="T21" fmla="*/ 491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8" h="560">
                      <a:moveTo>
                        <a:pt x="241" y="491"/>
                      </a:moveTo>
                      <a:cubicBezTo>
                        <a:pt x="286" y="393"/>
                        <a:pt x="331" y="295"/>
                        <a:pt x="376" y="197"/>
                      </a:cubicBezTo>
                      <a:cubicBezTo>
                        <a:pt x="391" y="165"/>
                        <a:pt x="398" y="134"/>
                        <a:pt x="389" y="99"/>
                      </a:cubicBezTo>
                      <a:cubicBezTo>
                        <a:pt x="381" y="70"/>
                        <a:pt x="358" y="38"/>
                        <a:pt x="331" y="23"/>
                      </a:cubicBezTo>
                      <a:cubicBezTo>
                        <a:pt x="301" y="8"/>
                        <a:pt x="266" y="0"/>
                        <a:pt x="233" y="10"/>
                      </a:cubicBezTo>
                      <a:cubicBezTo>
                        <a:pt x="203" y="20"/>
                        <a:pt x="171" y="39"/>
                        <a:pt x="157" y="69"/>
                      </a:cubicBezTo>
                      <a:lnTo>
                        <a:pt x="22" y="363"/>
                      </a:lnTo>
                      <a:cubicBezTo>
                        <a:pt x="8" y="395"/>
                        <a:pt x="0" y="426"/>
                        <a:pt x="9" y="461"/>
                      </a:cubicBezTo>
                      <a:cubicBezTo>
                        <a:pt x="18" y="490"/>
                        <a:pt x="40" y="522"/>
                        <a:pt x="68" y="536"/>
                      </a:cubicBezTo>
                      <a:cubicBezTo>
                        <a:pt x="97" y="552"/>
                        <a:pt x="133" y="560"/>
                        <a:pt x="165" y="549"/>
                      </a:cubicBezTo>
                      <a:cubicBezTo>
                        <a:pt x="195" y="540"/>
                        <a:pt x="227" y="521"/>
                        <a:pt x="241" y="491"/>
                      </a:cubicBezTo>
                      <a:close/>
                    </a:path>
                  </a:pathLst>
                </a:custGeom>
                <a:solidFill>
                  <a:srgbClr val="EF27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3" name="Freeform 262">
                  <a:extLst>
                    <a:ext uri="{FF2B5EF4-FFF2-40B4-BE49-F238E27FC236}">
                      <a16:creationId xmlns:a16="http://schemas.microsoft.com/office/drawing/2014/main" xmlns="" id="{6AA5E1A0-D315-4AEA-8ABB-02826557D6A4}"/>
                    </a:ext>
                  </a:extLst>
                </p:cNvPr>
                <p:cNvSpPr>
                  <a:spLocks/>
                </p:cNvSpPr>
                <p:nvPr/>
              </p:nvSpPr>
              <p:spPr bwMode="auto">
                <a:xfrm>
                  <a:off x="2863" y="2103"/>
                  <a:ext cx="304" cy="701"/>
                </a:xfrm>
                <a:custGeom>
                  <a:avLst/>
                  <a:gdLst>
                    <a:gd name="T0" fmla="*/ 1908 w 2347"/>
                    <a:gd name="T1" fmla="*/ 268 h 5415"/>
                    <a:gd name="T2" fmla="*/ 1873 w 2347"/>
                    <a:gd name="T3" fmla="*/ 1385 h 5415"/>
                    <a:gd name="T4" fmla="*/ 1104 w 2347"/>
                    <a:gd name="T5" fmla="*/ 2434 h 5415"/>
                    <a:gd name="T6" fmla="*/ 368 w 2347"/>
                    <a:gd name="T7" fmla="*/ 4719 h 5415"/>
                    <a:gd name="T8" fmla="*/ 1307 w 2347"/>
                    <a:gd name="T9" fmla="*/ 5408 h 5415"/>
                    <a:gd name="T10" fmla="*/ 1307 w 2347"/>
                    <a:gd name="T11" fmla="*/ 5155 h 5415"/>
                    <a:gd name="T12" fmla="*/ 572 w 2347"/>
                    <a:gd name="T13" fmla="*/ 4551 h 5415"/>
                    <a:gd name="T14" fmla="*/ 720 w 2347"/>
                    <a:gd name="T15" fmla="*/ 3401 h 5415"/>
                    <a:gd name="T16" fmla="*/ 2159 w 2347"/>
                    <a:gd name="T17" fmla="*/ 1358 h 5415"/>
                    <a:gd name="T18" fmla="*/ 2126 w 2347"/>
                    <a:gd name="T19" fmla="*/ 140 h 5415"/>
                    <a:gd name="T20" fmla="*/ 1908 w 2347"/>
                    <a:gd name="T21" fmla="*/ 268 h 5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47" h="5415">
                      <a:moveTo>
                        <a:pt x="1908" y="268"/>
                      </a:moveTo>
                      <a:cubicBezTo>
                        <a:pt x="2112" y="616"/>
                        <a:pt x="2037" y="1036"/>
                        <a:pt x="1873" y="1385"/>
                      </a:cubicBezTo>
                      <a:cubicBezTo>
                        <a:pt x="1687" y="1782"/>
                        <a:pt x="1386" y="2104"/>
                        <a:pt x="1104" y="2434"/>
                      </a:cubicBezTo>
                      <a:cubicBezTo>
                        <a:pt x="582" y="3045"/>
                        <a:pt x="0" y="3885"/>
                        <a:pt x="368" y="4719"/>
                      </a:cubicBezTo>
                      <a:cubicBezTo>
                        <a:pt x="535" y="5097"/>
                        <a:pt x="885" y="5390"/>
                        <a:pt x="1307" y="5408"/>
                      </a:cubicBezTo>
                      <a:cubicBezTo>
                        <a:pt x="1470" y="5415"/>
                        <a:pt x="1470" y="5162"/>
                        <a:pt x="1307" y="5155"/>
                      </a:cubicBezTo>
                      <a:cubicBezTo>
                        <a:pt x="963" y="5140"/>
                        <a:pt x="684" y="4863"/>
                        <a:pt x="572" y="4551"/>
                      </a:cubicBezTo>
                      <a:cubicBezTo>
                        <a:pt x="435" y="4169"/>
                        <a:pt x="539" y="3749"/>
                        <a:pt x="720" y="3401"/>
                      </a:cubicBezTo>
                      <a:cubicBezTo>
                        <a:pt x="1108" y="2654"/>
                        <a:pt x="1844" y="2150"/>
                        <a:pt x="2159" y="1358"/>
                      </a:cubicBezTo>
                      <a:cubicBezTo>
                        <a:pt x="2315" y="965"/>
                        <a:pt x="2347" y="516"/>
                        <a:pt x="2126" y="140"/>
                      </a:cubicBezTo>
                      <a:cubicBezTo>
                        <a:pt x="2044" y="0"/>
                        <a:pt x="1825" y="127"/>
                        <a:pt x="1908" y="26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4" name="Freeform 263">
                  <a:extLst>
                    <a:ext uri="{FF2B5EF4-FFF2-40B4-BE49-F238E27FC236}">
                      <a16:creationId xmlns:a16="http://schemas.microsoft.com/office/drawing/2014/main" xmlns="" id="{B929561C-103C-4B30-98C2-E5E322842D28}"/>
                    </a:ext>
                  </a:extLst>
                </p:cNvPr>
                <p:cNvSpPr>
                  <a:spLocks/>
                </p:cNvSpPr>
                <p:nvPr/>
              </p:nvSpPr>
              <p:spPr bwMode="auto">
                <a:xfrm>
                  <a:off x="4603" y="1938"/>
                  <a:ext cx="375" cy="527"/>
                </a:xfrm>
                <a:custGeom>
                  <a:avLst/>
                  <a:gdLst>
                    <a:gd name="T0" fmla="*/ 130 w 2893"/>
                    <a:gd name="T1" fmla="*/ 317 h 4071"/>
                    <a:gd name="T2" fmla="*/ 1887 w 2893"/>
                    <a:gd name="T3" fmla="*/ 1631 h 4071"/>
                    <a:gd name="T4" fmla="*/ 2497 w 2893"/>
                    <a:gd name="T5" fmla="*/ 2335 h 4071"/>
                    <a:gd name="T6" fmla="*/ 2458 w 2893"/>
                    <a:gd name="T7" fmla="*/ 3208 h 4071"/>
                    <a:gd name="T8" fmla="*/ 1778 w 2893"/>
                    <a:gd name="T9" fmla="*/ 3780 h 4071"/>
                    <a:gd name="T10" fmla="*/ 1846 w 2893"/>
                    <a:gd name="T11" fmla="*/ 4024 h 4071"/>
                    <a:gd name="T12" fmla="*/ 2808 w 2893"/>
                    <a:gd name="T13" fmla="*/ 2551 h 4071"/>
                    <a:gd name="T14" fmla="*/ 2318 w 2893"/>
                    <a:gd name="T15" fmla="*/ 1659 h 4071"/>
                    <a:gd name="T16" fmla="*/ 1394 w 2893"/>
                    <a:gd name="T17" fmla="*/ 948 h 4071"/>
                    <a:gd name="T18" fmla="*/ 257 w 2893"/>
                    <a:gd name="T19" fmla="*/ 98 h 4071"/>
                    <a:gd name="T20" fmla="*/ 130 w 2893"/>
                    <a:gd name="T21" fmla="*/ 317 h 4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3" h="4071">
                      <a:moveTo>
                        <a:pt x="130" y="317"/>
                      </a:moveTo>
                      <a:cubicBezTo>
                        <a:pt x="715" y="755"/>
                        <a:pt x="1304" y="1189"/>
                        <a:pt x="1887" y="1631"/>
                      </a:cubicBezTo>
                      <a:cubicBezTo>
                        <a:pt x="2135" y="1819"/>
                        <a:pt x="2387" y="2034"/>
                        <a:pt x="2497" y="2335"/>
                      </a:cubicBezTo>
                      <a:cubicBezTo>
                        <a:pt x="2599" y="2616"/>
                        <a:pt x="2593" y="2939"/>
                        <a:pt x="2458" y="3208"/>
                      </a:cubicBezTo>
                      <a:cubicBezTo>
                        <a:pt x="2319" y="3483"/>
                        <a:pt x="2073" y="3690"/>
                        <a:pt x="1778" y="3780"/>
                      </a:cubicBezTo>
                      <a:cubicBezTo>
                        <a:pt x="1623" y="3827"/>
                        <a:pt x="1689" y="4071"/>
                        <a:pt x="1846" y="4024"/>
                      </a:cubicBezTo>
                      <a:cubicBezTo>
                        <a:pt x="2478" y="3831"/>
                        <a:pt x="2893" y="3211"/>
                        <a:pt x="2808" y="2551"/>
                      </a:cubicBezTo>
                      <a:cubicBezTo>
                        <a:pt x="2762" y="2197"/>
                        <a:pt x="2579" y="1898"/>
                        <a:pt x="2318" y="1659"/>
                      </a:cubicBezTo>
                      <a:cubicBezTo>
                        <a:pt x="2033" y="1397"/>
                        <a:pt x="1703" y="1179"/>
                        <a:pt x="1394" y="948"/>
                      </a:cubicBezTo>
                      <a:cubicBezTo>
                        <a:pt x="1015" y="665"/>
                        <a:pt x="636" y="381"/>
                        <a:pt x="257" y="98"/>
                      </a:cubicBezTo>
                      <a:cubicBezTo>
                        <a:pt x="127" y="0"/>
                        <a:pt x="0" y="220"/>
                        <a:pt x="130" y="31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5" name="Freeform 264">
                  <a:extLst>
                    <a:ext uri="{FF2B5EF4-FFF2-40B4-BE49-F238E27FC236}">
                      <a16:creationId xmlns:a16="http://schemas.microsoft.com/office/drawing/2014/main" xmlns="" id="{9B4DA103-8EE2-48D8-B1CC-A2CB649F1C45}"/>
                    </a:ext>
                  </a:extLst>
                </p:cNvPr>
                <p:cNvSpPr>
                  <a:spLocks noEditPoints="1"/>
                </p:cNvSpPr>
                <p:nvPr/>
              </p:nvSpPr>
              <p:spPr bwMode="auto">
                <a:xfrm>
                  <a:off x="3178" y="1824"/>
                  <a:ext cx="601" cy="418"/>
                </a:xfrm>
                <a:custGeom>
                  <a:avLst/>
                  <a:gdLst>
                    <a:gd name="T0" fmla="*/ 3766 w 4640"/>
                    <a:gd name="T1" fmla="*/ 3223 h 3223"/>
                    <a:gd name="T2" fmla="*/ 3584 w 4640"/>
                    <a:gd name="T3" fmla="*/ 3018 h 3223"/>
                    <a:gd name="T4" fmla="*/ 4277 w 4640"/>
                    <a:gd name="T5" fmla="*/ 1438 h 3223"/>
                    <a:gd name="T6" fmla="*/ 4019 w 4640"/>
                    <a:gd name="T7" fmla="*/ 794 h 3223"/>
                    <a:gd name="T8" fmla="*/ 3390 w 4640"/>
                    <a:gd name="T9" fmla="*/ 253 h 3223"/>
                    <a:gd name="T10" fmla="*/ 3787 w 4640"/>
                    <a:gd name="T11" fmla="*/ 132 h 3223"/>
                    <a:gd name="T12" fmla="*/ 3791 w 4640"/>
                    <a:gd name="T13" fmla="*/ 132 h 3223"/>
                    <a:gd name="T14" fmla="*/ 3882 w 4640"/>
                    <a:gd name="T15" fmla="*/ 101 h 3223"/>
                    <a:gd name="T16" fmla="*/ 4038 w 4640"/>
                    <a:gd name="T17" fmla="*/ 55 h 3223"/>
                    <a:gd name="T18" fmla="*/ 4074 w 4640"/>
                    <a:gd name="T19" fmla="*/ 45 h 3223"/>
                    <a:gd name="T20" fmla="*/ 4638 w 4640"/>
                    <a:gd name="T21" fmla="*/ 1225 h 3223"/>
                    <a:gd name="T22" fmla="*/ 4640 w 4640"/>
                    <a:gd name="T23" fmla="*/ 1239 h 3223"/>
                    <a:gd name="T24" fmla="*/ 4584 w 4640"/>
                    <a:gd name="T25" fmla="*/ 1736 h 3223"/>
                    <a:gd name="T26" fmla="*/ 3766 w 4640"/>
                    <a:gd name="T27" fmla="*/ 3223 h 3223"/>
                    <a:gd name="T28" fmla="*/ 657 w 4640"/>
                    <a:gd name="T29" fmla="*/ 3067 h 3223"/>
                    <a:gd name="T30" fmla="*/ 86 w 4640"/>
                    <a:gd name="T31" fmla="*/ 2057 h 3223"/>
                    <a:gd name="T32" fmla="*/ 0 w 4640"/>
                    <a:gd name="T33" fmla="*/ 1583 h 3223"/>
                    <a:gd name="T34" fmla="*/ 18 w 4640"/>
                    <a:gd name="T35" fmla="*/ 1303 h 3223"/>
                    <a:gd name="T36" fmla="*/ 79 w 4640"/>
                    <a:gd name="T37" fmla="*/ 1282 h 3223"/>
                    <a:gd name="T38" fmla="*/ 136 w 4640"/>
                    <a:gd name="T39" fmla="*/ 1444 h 3223"/>
                    <a:gd name="T40" fmla="*/ 353 w 4640"/>
                    <a:gd name="T41" fmla="*/ 1567 h 3223"/>
                    <a:gd name="T42" fmla="*/ 551 w 4640"/>
                    <a:gd name="T43" fmla="*/ 1488 h 3223"/>
                    <a:gd name="T44" fmla="*/ 706 w 4640"/>
                    <a:gd name="T45" fmla="*/ 1047 h 3223"/>
                    <a:gd name="T46" fmla="*/ 708 w 4640"/>
                    <a:gd name="T47" fmla="*/ 929 h 3223"/>
                    <a:gd name="T48" fmla="*/ 615 w 4640"/>
                    <a:gd name="T49" fmla="*/ 787 h 3223"/>
                    <a:gd name="T50" fmla="*/ 687 w 4640"/>
                    <a:gd name="T51" fmla="*/ 765 h 3223"/>
                    <a:gd name="T52" fmla="*/ 1100 w 4640"/>
                    <a:gd name="T53" fmla="*/ 628 h 3223"/>
                    <a:gd name="T54" fmla="*/ 1109 w 4640"/>
                    <a:gd name="T55" fmla="*/ 738 h 3223"/>
                    <a:gd name="T56" fmla="*/ 1176 w 4640"/>
                    <a:gd name="T57" fmla="*/ 789 h 3223"/>
                    <a:gd name="T58" fmla="*/ 1240 w 4640"/>
                    <a:gd name="T59" fmla="*/ 755 h 3223"/>
                    <a:gd name="T60" fmla="*/ 1412 w 4640"/>
                    <a:gd name="T61" fmla="*/ 499 h 3223"/>
                    <a:gd name="T62" fmla="*/ 1742 w 4640"/>
                    <a:gd name="T63" fmla="*/ 328 h 3223"/>
                    <a:gd name="T64" fmla="*/ 1841 w 4640"/>
                    <a:gd name="T65" fmla="*/ 872 h 3223"/>
                    <a:gd name="T66" fmla="*/ 1950 w 4640"/>
                    <a:gd name="T67" fmla="*/ 963 h 3223"/>
                    <a:gd name="T68" fmla="*/ 2086 w 4640"/>
                    <a:gd name="T69" fmla="*/ 804 h 3223"/>
                    <a:gd name="T70" fmla="*/ 1988 w 4640"/>
                    <a:gd name="T71" fmla="*/ 268 h 3223"/>
                    <a:gd name="T72" fmla="*/ 2145 w 4640"/>
                    <a:gd name="T73" fmla="*/ 419 h 3223"/>
                    <a:gd name="T74" fmla="*/ 2170 w 4640"/>
                    <a:gd name="T75" fmla="*/ 427 h 3223"/>
                    <a:gd name="T76" fmla="*/ 2223 w 4640"/>
                    <a:gd name="T77" fmla="*/ 387 h 3223"/>
                    <a:gd name="T78" fmla="*/ 2248 w 4640"/>
                    <a:gd name="T79" fmla="*/ 26 h 3223"/>
                    <a:gd name="T80" fmla="*/ 2315 w 4640"/>
                    <a:gd name="T81" fmla="*/ 13 h 3223"/>
                    <a:gd name="T82" fmla="*/ 2404 w 4640"/>
                    <a:gd name="T83" fmla="*/ 140 h 3223"/>
                    <a:gd name="T84" fmla="*/ 2411 w 4640"/>
                    <a:gd name="T85" fmla="*/ 144 h 3223"/>
                    <a:gd name="T86" fmla="*/ 2418 w 4640"/>
                    <a:gd name="T87" fmla="*/ 131 h 3223"/>
                    <a:gd name="T88" fmla="*/ 2346 w 4640"/>
                    <a:gd name="T89" fmla="*/ 8 h 3223"/>
                    <a:gd name="T90" fmla="*/ 2400 w 4640"/>
                    <a:gd name="T91" fmla="*/ 0 h 3223"/>
                    <a:gd name="T92" fmla="*/ 2737 w 4640"/>
                    <a:gd name="T93" fmla="*/ 281 h 3223"/>
                    <a:gd name="T94" fmla="*/ 2081 w 4640"/>
                    <a:gd name="T95" fmla="*/ 1080 h 3223"/>
                    <a:gd name="T96" fmla="*/ 2106 w 4640"/>
                    <a:gd name="T97" fmla="*/ 1067 h 3223"/>
                    <a:gd name="T98" fmla="*/ 2025 w 4640"/>
                    <a:gd name="T99" fmla="*/ 1586 h 3223"/>
                    <a:gd name="T100" fmla="*/ 2255 w 4640"/>
                    <a:gd name="T101" fmla="*/ 2428 h 3223"/>
                    <a:gd name="T102" fmla="*/ 2144 w 4640"/>
                    <a:gd name="T103" fmla="*/ 2425 h 3223"/>
                    <a:gd name="T104" fmla="*/ 657 w 4640"/>
                    <a:gd name="T105" fmla="*/ 3067 h 3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40" h="3223">
                      <a:moveTo>
                        <a:pt x="3766" y="3223"/>
                      </a:moveTo>
                      <a:cubicBezTo>
                        <a:pt x="3710" y="3151"/>
                        <a:pt x="3649" y="3082"/>
                        <a:pt x="3584" y="3018"/>
                      </a:cubicBezTo>
                      <a:cubicBezTo>
                        <a:pt x="4107" y="2820"/>
                        <a:pt x="4412" y="2152"/>
                        <a:pt x="4277" y="1438"/>
                      </a:cubicBezTo>
                      <a:cubicBezTo>
                        <a:pt x="4232" y="1196"/>
                        <a:pt x="4141" y="977"/>
                        <a:pt x="4019" y="794"/>
                      </a:cubicBezTo>
                      <a:cubicBezTo>
                        <a:pt x="3870" y="530"/>
                        <a:pt x="3648" y="334"/>
                        <a:pt x="3390" y="253"/>
                      </a:cubicBezTo>
                      <a:cubicBezTo>
                        <a:pt x="3523" y="218"/>
                        <a:pt x="3657" y="174"/>
                        <a:pt x="3787" y="132"/>
                      </a:cubicBezTo>
                      <a:lnTo>
                        <a:pt x="3791" y="132"/>
                      </a:lnTo>
                      <a:cubicBezTo>
                        <a:pt x="3824" y="132"/>
                        <a:pt x="3856" y="120"/>
                        <a:pt x="3882" y="101"/>
                      </a:cubicBezTo>
                      <a:cubicBezTo>
                        <a:pt x="3935" y="85"/>
                        <a:pt x="3987" y="69"/>
                        <a:pt x="4038" y="55"/>
                      </a:cubicBezTo>
                      <a:cubicBezTo>
                        <a:pt x="4050" y="52"/>
                        <a:pt x="4062" y="48"/>
                        <a:pt x="4074" y="45"/>
                      </a:cubicBezTo>
                      <a:cubicBezTo>
                        <a:pt x="4364" y="372"/>
                        <a:pt x="4565" y="778"/>
                        <a:pt x="4638" y="1225"/>
                      </a:cubicBezTo>
                      <a:cubicBezTo>
                        <a:pt x="4639" y="1230"/>
                        <a:pt x="4639" y="1235"/>
                        <a:pt x="4640" y="1239"/>
                      </a:cubicBezTo>
                      <a:cubicBezTo>
                        <a:pt x="4636" y="1404"/>
                        <a:pt x="4618" y="1570"/>
                        <a:pt x="4584" y="1736"/>
                      </a:cubicBezTo>
                      <a:cubicBezTo>
                        <a:pt x="4472" y="2289"/>
                        <a:pt x="4197" y="2849"/>
                        <a:pt x="3766" y="3223"/>
                      </a:cubicBezTo>
                      <a:moveTo>
                        <a:pt x="657" y="3067"/>
                      </a:moveTo>
                      <a:cubicBezTo>
                        <a:pt x="383" y="2794"/>
                        <a:pt x="188" y="2448"/>
                        <a:pt x="86" y="2057"/>
                      </a:cubicBezTo>
                      <a:cubicBezTo>
                        <a:pt x="45" y="1901"/>
                        <a:pt x="18" y="1742"/>
                        <a:pt x="0" y="1583"/>
                      </a:cubicBezTo>
                      <a:cubicBezTo>
                        <a:pt x="1" y="1490"/>
                        <a:pt x="7" y="1396"/>
                        <a:pt x="18" y="1303"/>
                      </a:cubicBezTo>
                      <a:cubicBezTo>
                        <a:pt x="39" y="1299"/>
                        <a:pt x="59" y="1292"/>
                        <a:pt x="79" y="1282"/>
                      </a:cubicBezTo>
                      <a:cubicBezTo>
                        <a:pt x="87" y="1340"/>
                        <a:pt x="105" y="1395"/>
                        <a:pt x="136" y="1444"/>
                      </a:cubicBezTo>
                      <a:cubicBezTo>
                        <a:pt x="187" y="1527"/>
                        <a:pt x="269" y="1567"/>
                        <a:pt x="353" y="1567"/>
                      </a:cubicBezTo>
                      <a:cubicBezTo>
                        <a:pt x="423" y="1567"/>
                        <a:pt x="494" y="1540"/>
                        <a:pt x="551" y="1488"/>
                      </a:cubicBezTo>
                      <a:cubicBezTo>
                        <a:pt x="653" y="1395"/>
                        <a:pt x="726" y="1203"/>
                        <a:pt x="706" y="1047"/>
                      </a:cubicBezTo>
                      <a:cubicBezTo>
                        <a:pt x="719" y="1010"/>
                        <a:pt x="721" y="968"/>
                        <a:pt x="708" y="929"/>
                      </a:cubicBezTo>
                      <a:cubicBezTo>
                        <a:pt x="690" y="872"/>
                        <a:pt x="658" y="823"/>
                        <a:pt x="615" y="787"/>
                      </a:cubicBezTo>
                      <a:cubicBezTo>
                        <a:pt x="639" y="780"/>
                        <a:pt x="664" y="773"/>
                        <a:pt x="687" y="765"/>
                      </a:cubicBezTo>
                      <a:cubicBezTo>
                        <a:pt x="829" y="723"/>
                        <a:pt x="966" y="678"/>
                        <a:pt x="1100" y="628"/>
                      </a:cubicBezTo>
                      <a:cubicBezTo>
                        <a:pt x="1101" y="664"/>
                        <a:pt x="1104" y="701"/>
                        <a:pt x="1109" y="738"/>
                      </a:cubicBezTo>
                      <a:cubicBezTo>
                        <a:pt x="1114" y="772"/>
                        <a:pt x="1145" y="789"/>
                        <a:pt x="1176" y="789"/>
                      </a:cubicBezTo>
                      <a:cubicBezTo>
                        <a:pt x="1202" y="789"/>
                        <a:pt x="1228" y="778"/>
                        <a:pt x="1240" y="755"/>
                      </a:cubicBezTo>
                      <a:cubicBezTo>
                        <a:pt x="1290" y="660"/>
                        <a:pt x="1348" y="574"/>
                        <a:pt x="1412" y="499"/>
                      </a:cubicBezTo>
                      <a:cubicBezTo>
                        <a:pt x="1524" y="448"/>
                        <a:pt x="1633" y="391"/>
                        <a:pt x="1742" y="328"/>
                      </a:cubicBezTo>
                      <a:cubicBezTo>
                        <a:pt x="1772" y="509"/>
                        <a:pt x="1805" y="691"/>
                        <a:pt x="1841" y="872"/>
                      </a:cubicBezTo>
                      <a:cubicBezTo>
                        <a:pt x="1854" y="935"/>
                        <a:pt x="1901" y="963"/>
                        <a:pt x="1950" y="963"/>
                      </a:cubicBezTo>
                      <a:cubicBezTo>
                        <a:pt x="2024" y="963"/>
                        <a:pt x="2105" y="900"/>
                        <a:pt x="2086" y="804"/>
                      </a:cubicBezTo>
                      <a:cubicBezTo>
                        <a:pt x="2050" y="626"/>
                        <a:pt x="2017" y="447"/>
                        <a:pt x="1988" y="268"/>
                      </a:cubicBezTo>
                      <a:cubicBezTo>
                        <a:pt x="2033" y="325"/>
                        <a:pt x="2085" y="376"/>
                        <a:pt x="2145" y="419"/>
                      </a:cubicBezTo>
                      <a:cubicBezTo>
                        <a:pt x="2153" y="425"/>
                        <a:pt x="2161" y="427"/>
                        <a:pt x="2170" y="427"/>
                      </a:cubicBezTo>
                      <a:cubicBezTo>
                        <a:pt x="2193" y="427"/>
                        <a:pt x="2216" y="409"/>
                        <a:pt x="2223" y="387"/>
                      </a:cubicBezTo>
                      <a:cubicBezTo>
                        <a:pt x="2261" y="260"/>
                        <a:pt x="2262" y="144"/>
                        <a:pt x="2248" y="26"/>
                      </a:cubicBezTo>
                      <a:cubicBezTo>
                        <a:pt x="2270" y="22"/>
                        <a:pt x="2293" y="17"/>
                        <a:pt x="2315" y="13"/>
                      </a:cubicBezTo>
                      <a:cubicBezTo>
                        <a:pt x="2343" y="57"/>
                        <a:pt x="2373" y="99"/>
                        <a:pt x="2404" y="140"/>
                      </a:cubicBezTo>
                      <a:cubicBezTo>
                        <a:pt x="2406" y="143"/>
                        <a:pt x="2409" y="144"/>
                        <a:pt x="2411" y="144"/>
                      </a:cubicBezTo>
                      <a:cubicBezTo>
                        <a:pt x="2417" y="144"/>
                        <a:pt x="2422" y="137"/>
                        <a:pt x="2418" y="131"/>
                      </a:cubicBezTo>
                      <a:cubicBezTo>
                        <a:pt x="2394" y="90"/>
                        <a:pt x="2370" y="49"/>
                        <a:pt x="2346" y="8"/>
                      </a:cubicBezTo>
                      <a:cubicBezTo>
                        <a:pt x="2364" y="5"/>
                        <a:pt x="2382" y="3"/>
                        <a:pt x="2400" y="0"/>
                      </a:cubicBezTo>
                      <a:cubicBezTo>
                        <a:pt x="2491" y="151"/>
                        <a:pt x="2606" y="238"/>
                        <a:pt x="2737" y="281"/>
                      </a:cubicBezTo>
                      <a:cubicBezTo>
                        <a:pt x="2420" y="405"/>
                        <a:pt x="2185" y="704"/>
                        <a:pt x="2081" y="1080"/>
                      </a:cubicBezTo>
                      <a:cubicBezTo>
                        <a:pt x="2089" y="1075"/>
                        <a:pt x="2097" y="1071"/>
                        <a:pt x="2106" y="1067"/>
                      </a:cubicBezTo>
                      <a:cubicBezTo>
                        <a:pt x="2054" y="1227"/>
                        <a:pt x="2025" y="1402"/>
                        <a:pt x="2025" y="1586"/>
                      </a:cubicBezTo>
                      <a:cubicBezTo>
                        <a:pt x="2025" y="1903"/>
                        <a:pt x="2111" y="2195"/>
                        <a:pt x="2255" y="2428"/>
                      </a:cubicBezTo>
                      <a:cubicBezTo>
                        <a:pt x="2218" y="2426"/>
                        <a:pt x="2181" y="2425"/>
                        <a:pt x="2144" y="2425"/>
                      </a:cubicBezTo>
                      <a:cubicBezTo>
                        <a:pt x="1558" y="2425"/>
                        <a:pt x="1030" y="2671"/>
                        <a:pt x="657" y="3067"/>
                      </a:cubicBezTo>
                    </a:path>
                  </a:pathLst>
                </a:custGeom>
                <a:solidFill>
                  <a:srgbClr val="FDE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6" name="Freeform 265">
                  <a:extLst>
                    <a:ext uri="{FF2B5EF4-FFF2-40B4-BE49-F238E27FC236}">
                      <a16:creationId xmlns:a16="http://schemas.microsoft.com/office/drawing/2014/main" xmlns="" id="{9177EC58-EAE0-4F06-AC4E-8A49087210E1}"/>
                    </a:ext>
                  </a:extLst>
                </p:cNvPr>
                <p:cNvSpPr>
                  <a:spLocks noEditPoints="1"/>
                </p:cNvSpPr>
                <p:nvPr/>
              </p:nvSpPr>
              <p:spPr bwMode="auto">
                <a:xfrm>
                  <a:off x="3432" y="1806"/>
                  <a:ext cx="273" cy="74"/>
                </a:xfrm>
                <a:custGeom>
                  <a:avLst/>
                  <a:gdLst>
                    <a:gd name="T0" fmla="*/ 207 w 2111"/>
                    <a:gd name="T1" fmla="*/ 569 h 569"/>
                    <a:gd name="T2" fmla="*/ 182 w 2111"/>
                    <a:gd name="T3" fmla="*/ 561 h 569"/>
                    <a:gd name="T4" fmla="*/ 25 w 2111"/>
                    <a:gd name="T5" fmla="*/ 410 h 569"/>
                    <a:gd name="T6" fmla="*/ 0 w 2111"/>
                    <a:gd name="T7" fmla="*/ 252 h 569"/>
                    <a:gd name="T8" fmla="*/ 285 w 2111"/>
                    <a:gd name="T9" fmla="*/ 168 h 569"/>
                    <a:gd name="T10" fmla="*/ 260 w 2111"/>
                    <a:gd name="T11" fmla="*/ 529 h 569"/>
                    <a:gd name="T12" fmla="*/ 207 w 2111"/>
                    <a:gd name="T13" fmla="*/ 569 h 569"/>
                    <a:gd name="T14" fmla="*/ 774 w 2111"/>
                    <a:gd name="T15" fmla="*/ 423 h 569"/>
                    <a:gd name="T16" fmla="*/ 437 w 2111"/>
                    <a:gd name="T17" fmla="*/ 142 h 569"/>
                    <a:gd name="T18" fmla="*/ 567 w 2111"/>
                    <a:gd name="T19" fmla="*/ 129 h 569"/>
                    <a:gd name="T20" fmla="*/ 578 w 2111"/>
                    <a:gd name="T21" fmla="*/ 156 h 569"/>
                    <a:gd name="T22" fmla="*/ 706 w 2111"/>
                    <a:gd name="T23" fmla="*/ 240 h 569"/>
                    <a:gd name="T24" fmla="*/ 832 w 2111"/>
                    <a:gd name="T25" fmla="*/ 139 h 569"/>
                    <a:gd name="T26" fmla="*/ 913 w 2111"/>
                    <a:gd name="T27" fmla="*/ 175 h 569"/>
                    <a:gd name="T28" fmla="*/ 1018 w 2111"/>
                    <a:gd name="T29" fmla="*/ 190 h 569"/>
                    <a:gd name="T30" fmla="*/ 1043 w 2111"/>
                    <a:gd name="T31" fmla="*/ 189 h 569"/>
                    <a:gd name="T32" fmla="*/ 1162 w 2111"/>
                    <a:gd name="T33" fmla="*/ 280 h 569"/>
                    <a:gd name="T34" fmla="*/ 1179 w 2111"/>
                    <a:gd name="T35" fmla="*/ 278 h 569"/>
                    <a:gd name="T36" fmla="*/ 1476 w 2111"/>
                    <a:gd name="T37" fmla="*/ 195 h 569"/>
                    <a:gd name="T38" fmla="*/ 1795 w 2111"/>
                    <a:gd name="T39" fmla="*/ 269 h 569"/>
                    <a:gd name="T40" fmla="*/ 1824 w 2111"/>
                    <a:gd name="T41" fmla="*/ 274 h 569"/>
                    <a:gd name="T42" fmla="*/ 1427 w 2111"/>
                    <a:gd name="T43" fmla="*/ 395 h 569"/>
                    <a:gd name="T44" fmla="*/ 1159 w 2111"/>
                    <a:gd name="T45" fmla="*/ 354 h 569"/>
                    <a:gd name="T46" fmla="*/ 1009 w 2111"/>
                    <a:gd name="T47" fmla="*/ 366 h 569"/>
                    <a:gd name="T48" fmla="*/ 936 w 2111"/>
                    <a:gd name="T49" fmla="*/ 377 h 569"/>
                    <a:gd name="T50" fmla="*/ 774 w 2111"/>
                    <a:gd name="T51" fmla="*/ 423 h 569"/>
                    <a:gd name="T52" fmla="*/ 1919 w 2111"/>
                    <a:gd name="T53" fmla="*/ 243 h 569"/>
                    <a:gd name="T54" fmla="*/ 1964 w 2111"/>
                    <a:gd name="T55" fmla="*/ 49 h 569"/>
                    <a:gd name="T56" fmla="*/ 1925 w 2111"/>
                    <a:gd name="T57" fmla="*/ 0 h 569"/>
                    <a:gd name="T58" fmla="*/ 2111 w 2111"/>
                    <a:gd name="T59" fmla="*/ 187 h 569"/>
                    <a:gd name="T60" fmla="*/ 2075 w 2111"/>
                    <a:gd name="T61" fmla="*/ 197 h 569"/>
                    <a:gd name="T62" fmla="*/ 1919 w 2111"/>
                    <a:gd name="T63" fmla="*/ 243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1" h="569">
                      <a:moveTo>
                        <a:pt x="207" y="569"/>
                      </a:moveTo>
                      <a:cubicBezTo>
                        <a:pt x="198" y="569"/>
                        <a:pt x="190" y="567"/>
                        <a:pt x="182" y="561"/>
                      </a:cubicBezTo>
                      <a:cubicBezTo>
                        <a:pt x="122" y="518"/>
                        <a:pt x="70" y="467"/>
                        <a:pt x="25" y="410"/>
                      </a:cubicBezTo>
                      <a:cubicBezTo>
                        <a:pt x="16" y="358"/>
                        <a:pt x="8" y="305"/>
                        <a:pt x="0" y="252"/>
                      </a:cubicBezTo>
                      <a:cubicBezTo>
                        <a:pt x="91" y="216"/>
                        <a:pt x="187" y="189"/>
                        <a:pt x="285" y="168"/>
                      </a:cubicBezTo>
                      <a:cubicBezTo>
                        <a:pt x="299" y="286"/>
                        <a:pt x="298" y="402"/>
                        <a:pt x="260" y="529"/>
                      </a:cubicBezTo>
                      <a:cubicBezTo>
                        <a:pt x="253" y="551"/>
                        <a:pt x="230" y="569"/>
                        <a:pt x="207" y="569"/>
                      </a:cubicBezTo>
                      <a:close/>
                      <a:moveTo>
                        <a:pt x="774" y="423"/>
                      </a:moveTo>
                      <a:cubicBezTo>
                        <a:pt x="643" y="380"/>
                        <a:pt x="528" y="293"/>
                        <a:pt x="437" y="142"/>
                      </a:cubicBezTo>
                      <a:cubicBezTo>
                        <a:pt x="480" y="137"/>
                        <a:pt x="524" y="132"/>
                        <a:pt x="567" y="129"/>
                      </a:cubicBezTo>
                      <a:lnTo>
                        <a:pt x="578" y="156"/>
                      </a:lnTo>
                      <a:cubicBezTo>
                        <a:pt x="602" y="214"/>
                        <a:pt x="655" y="240"/>
                        <a:pt x="706" y="240"/>
                      </a:cubicBezTo>
                      <a:cubicBezTo>
                        <a:pt x="769" y="240"/>
                        <a:pt x="830" y="201"/>
                        <a:pt x="832" y="139"/>
                      </a:cubicBezTo>
                      <a:cubicBezTo>
                        <a:pt x="857" y="154"/>
                        <a:pt x="884" y="166"/>
                        <a:pt x="913" y="175"/>
                      </a:cubicBezTo>
                      <a:cubicBezTo>
                        <a:pt x="949" y="185"/>
                        <a:pt x="984" y="190"/>
                        <a:pt x="1018" y="190"/>
                      </a:cubicBezTo>
                      <a:cubicBezTo>
                        <a:pt x="1026" y="190"/>
                        <a:pt x="1035" y="190"/>
                        <a:pt x="1043" y="189"/>
                      </a:cubicBezTo>
                      <a:cubicBezTo>
                        <a:pt x="1052" y="240"/>
                        <a:pt x="1107" y="280"/>
                        <a:pt x="1162" y="280"/>
                      </a:cubicBezTo>
                      <a:cubicBezTo>
                        <a:pt x="1168" y="280"/>
                        <a:pt x="1173" y="279"/>
                        <a:pt x="1179" y="278"/>
                      </a:cubicBezTo>
                      <a:cubicBezTo>
                        <a:pt x="1280" y="262"/>
                        <a:pt x="1379" y="231"/>
                        <a:pt x="1476" y="195"/>
                      </a:cubicBezTo>
                      <a:cubicBezTo>
                        <a:pt x="1585" y="216"/>
                        <a:pt x="1692" y="242"/>
                        <a:pt x="1795" y="269"/>
                      </a:cubicBezTo>
                      <a:cubicBezTo>
                        <a:pt x="1804" y="272"/>
                        <a:pt x="1814" y="273"/>
                        <a:pt x="1824" y="274"/>
                      </a:cubicBezTo>
                      <a:cubicBezTo>
                        <a:pt x="1694" y="316"/>
                        <a:pt x="1560" y="360"/>
                        <a:pt x="1427" y="395"/>
                      </a:cubicBezTo>
                      <a:cubicBezTo>
                        <a:pt x="1341" y="368"/>
                        <a:pt x="1252" y="354"/>
                        <a:pt x="1159" y="354"/>
                      </a:cubicBezTo>
                      <a:cubicBezTo>
                        <a:pt x="1108" y="354"/>
                        <a:pt x="1058" y="358"/>
                        <a:pt x="1009" y="366"/>
                      </a:cubicBezTo>
                      <a:cubicBezTo>
                        <a:pt x="985" y="369"/>
                        <a:pt x="960" y="372"/>
                        <a:pt x="936" y="377"/>
                      </a:cubicBezTo>
                      <a:cubicBezTo>
                        <a:pt x="880" y="388"/>
                        <a:pt x="826" y="403"/>
                        <a:pt x="774" y="423"/>
                      </a:cubicBezTo>
                      <a:moveTo>
                        <a:pt x="1919" y="243"/>
                      </a:moveTo>
                      <a:cubicBezTo>
                        <a:pt x="1981" y="200"/>
                        <a:pt x="2015" y="118"/>
                        <a:pt x="1964" y="49"/>
                      </a:cubicBezTo>
                      <a:cubicBezTo>
                        <a:pt x="1952" y="32"/>
                        <a:pt x="1939" y="16"/>
                        <a:pt x="1925" y="0"/>
                      </a:cubicBezTo>
                      <a:cubicBezTo>
                        <a:pt x="1990" y="59"/>
                        <a:pt x="2052" y="121"/>
                        <a:pt x="2111" y="187"/>
                      </a:cubicBezTo>
                      <a:cubicBezTo>
                        <a:pt x="2099" y="190"/>
                        <a:pt x="2087" y="194"/>
                        <a:pt x="2075" y="197"/>
                      </a:cubicBezTo>
                      <a:cubicBezTo>
                        <a:pt x="2024" y="211"/>
                        <a:pt x="1972" y="227"/>
                        <a:pt x="1919" y="243"/>
                      </a:cubicBezTo>
                    </a:path>
                  </a:pathLst>
                </a:custGeom>
                <a:solidFill>
                  <a:srgbClr val="F9A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7" name="Freeform 266">
                  <a:extLst>
                    <a:ext uri="{FF2B5EF4-FFF2-40B4-BE49-F238E27FC236}">
                      <a16:creationId xmlns:a16="http://schemas.microsoft.com/office/drawing/2014/main" xmlns="" id="{B7FBE2A2-0A21-421D-83B4-4B2FC762595E}"/>
                    </a:ext>
                  </a:extLst>
                </p:cNvPr>
                <p:cNvSpPr>
                  <a:spLocks/>
                </p:cNvSpPr>
                <p:nvPr/>
              </p:nvSpPr>
              <p:spPr bwMode="auto">
                <a:xfrm>
                  <a:off x="3180" y="1948"/>
                  <a:ext cx="13" cy="45"/>
                </a:xfrm>
                <a:custGeom>
                  <a:avLst/>
                  <a:gdLst>
                    <a:gd name="T0" fmla="*/ 0 w 101"/>
                    <a:gd name="T1" fmla="*/ 351 h 351"/>
                    <a:gd name="T2" fmla="*/ 67 w 101"/>
                    <a:gd name="T3" fmla="*/ 11 h 351"/>
                    <a:gd name="T4" fmla="*/ 101 w 101"/>
                    <a:gd name="T5" fmla="*/ 0 h 351"/>
                    <a:gd name="T6" fmla="*/ 75 w 101"/>
                    <a:gd name="T7" fmla="*/ 81 h 351"/>
                    <a:gd name="T8" fmla="*/ 61 w 101"/>
                    <a:gd name="T9" fmla="*/ 330 h 351"/>
                    <a:gd name="T10" fmla="*/ 0 w 101"/>
                    <a:gd name="T11" fmla="*/ 351 h 351"/>
                  </a:gdLst>
                  <a:ahLst/>
                  <a:cxnLst>
                    <a:cxn ang="0">
                      <a:pos x="T0" y="T1"/>
                    </a:cxn>
                    <a:cxn ang="0">
                      <a:pos x="T2" y="T3"/>
                    </a:cxn>
                    <a:cxn ang="0">
                      <a:pos x="T4" y="T5"/>
                    </a:cxn>
                    <a:cxn ang="0">
                      <a:pos x="T6" y="T7"/>
                    </a:cxn>
                    <a:cxn ang="0">
                      <a:pos x="T8" y="T9"/>
                    </a:cxn>
                    <a:cxn ang="0">
                      <a:pos x="T10" y="T11"/>
                    </a:cxn>
                  </a:cxnLst>
                  <a:rect l="0" t="0" r="r" b="b"/>
                  <a:pathLst>
                    <a:path w="101" h="351">
                      <a:moveTo>
                        <a:pt x="0" y="351"/>
                      </a:moveTo>
                      <a:cubicBezTo>
                        <a:pt x="14" y="237"/>
                        <a:pt x="36" y="123"/>
                        <a:pt x="67" y="11"/>
                      </a:cubicBezTo>
                      <a:cubicBezTo>
                        <a:pt x="78" y="7"/>
                        <a:pt x="89" y="3"/>
                        <a:pt x="101" y="0"/>
                      </a:cubicBezTo>
                      <a:cubicBezTo>
                        <a:pt x="90" y="26"/>
                        <a:pt x="81" y="53"/>
                        <a:pt x="75" y="81"/>
                      </a:cubicBezTo>
                      <a:cubicBezTo>
                        <a:pt x="57" y="159"/>
                        <a:pt x="49" y="247"/>
                        <a:pt x="61" y="330"/>
                      </a:cubicBezTo>
                      <a:cubicBezTo>
                        <a:pt x="41" y="340"/>
                        <a:pt x="21" y="347"/>
                        <a:pt x="0" y="351"/>
                      </a:cubicBezTo>
                    </a:path>
                  </a:pathLst>
                </a:custGeom>
                <a:solidFill>
                  <a:srgbClr val="F9A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8" name="Freeform 267">
                  <a:extLst>
                    <a:ext uri="{FF2B5EF4-FFF2-40B4-BE49-F238E27FC236}">
                      <a16:creationId xmlns:a16="http://schemas.microsoft.com/office/drawing/2014/main" xmlns="" id="{D915999E-E7DE-40C2-9A6B-9DBA630E8A95}"/>
                    </a:ext>
                  </a:extLst>
                </p:cNvPr>
                <p:cNvSpPr>
                  <a:spLocks noEditPoints="1"/>
                </p:cNvSpPr>
                <p:nvPr/>
              </p:nvSpPr>
              <p:spPr bwMode="auto">
                <a:xfrm>
                  <a:off x="3440" y="1852"/>
                  <a:ext cx="258" cy="287"/>
                </a:xfrm>
                <a:custGeom>
                  <a:avLst/>
                  <a:gdLst>
                    <a:gd name="T0" fmla="*/ 242 w 1994"/>
                    <a:gd name="T1" fmla="*/ 2217 h 2217"/>
                    <a:gd name="T2" fmla="*/ 230 w 1994"/>
                    <a:gd name="T3" fmla="*/ 2216 h 2217"/>
                    <a:gd name="T4" fmla="*/ 0 w 1994"/>
                    <a:gd name="T5" fmla="*/ 1374 h 2217"/>
                    <a:gd name="T6" fmla="*/ 81 w 1994"/>
                    <a:gd name="T7" fmla="*/ 855 h 2217"/>
                    <a:gd name="T8" fmla="*/ 226 w 1994"/>
                    <a:gd name="T9" fmla="*/ 821 h 2217"/>
                    <a:gd name="T10" fmla="*/ 344 w 1994"/>
                    <a:gd name="T11" fmla="*/ 844 h 2217"/>
                    <a:gd name="T12" fmla="*/ 645 w 1994"/>
                    <a:gd name="T13" fmla="*/ 1252 h 2217"/>
                    <a:gd name="T14" fmla="*/ 505 w 1994"/>
                    <a:gd name="T15" fmla="*/ 1697 h 2217"/>
                    <a:gd name="T16" fmla="*/ 126 w 1994"/>
                    <a:gd name="T17" fmla="*/ 1869 h 2217"/>
                    <a:gd name="T18" fmla="*/ 110 w 1994"/>
                    <a:gd name="T19" fmla="*/ 1869 h 2217"/>
                    <a:gd name="T20" fmla="*/ 85 w 1994"/>
                    <a:gd name="T21" fmla="*/ 1866 h 2217"/>
                    <a:gd name="T22" fmla="*/ 242 w 1994"/>
                    <a:gd name="T23" fmla="*/ 2217 h 2217"/>
                    <a:gd name="T24" fmla="*/ 1994 w 1994"/>
                    <a:gd name="T25" fmla="*/ 582 h 2217"/>
                    <a:gd name="T26" fmla="*/ 1041 w 1994"/>
                    <a:gd name="T27" fmla="*/ 7 h 2217"/>
                    <a:gd name="T28" fmla="*/ 947 w 1994"/>
                    <a:gd name="T29" fmla="*/ 12 h 2217"/>
                    <a:gd name="T30" fmla="*/ 1097 w 1994"/>
                    <a:gd name="T31" fmla="*/ 0 h 2217"/>
                    <a:gd name="T32" fmla="*/ 1365 w 1994"/>
                    <a:gd name="T33" fmla="*/ 41 h 2217"/>
                    <a:gd name="T34" fmla="*/ 1994 w 1994"/>
                    <a:gd name="T35" fmla="*/ 582 h 2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94" h="2217">
                      <a:moveTo>
                        <a:pt x="242" y="2217"/>
                      </a:moveTo>
                      <a:cubicBezTo>
                        <a:pt x="238" y="2216"/>
                        <a:pt x="234" y="2216"/>
                        <a:pt x="230" y="2216"/>
                      </a:cubicBezTo>
                      <a:cubicBezTo>
                        <a:pt x="86" y="1983"/>
                        <a:pt x="0" y="1691"/>
                        <a:pt x="0" y="1374"/>
                      </a:cubicBezTo>
                      <a:cubicBezTo>
                        <a:pt x="0" y="1190"/>
                        <a:pt x="29" y="1015"/>
                        <a:pt x="81" y="855"/>
                      </a:cubicBezTo>
                      <a:cubicBezTo>
                        <a:pt x="126" y="834"/>
                        <a:pt x="175" y="821"/>
                        <a:pt x="226" y="821"/>
                      </a:cubicBezTo>
                      <a:cubicBezTo>
                        <a:pt x="264" y="821"/>
                        <a:pt x="304" y="828"/>
                        <a:pt x="344" y="844"/>
                      </a:cubicBezTo>
                      <a:cubicBezTo>
                        <a:pt x="513" y="910"/>
                        <a:pt x="621" y="1076"/>
                        <a:pt x="645" y="1252"/>
                      </a:cubicBezTo>
                      <a:cubicBezTo>
                        <a:pt x="667" y="1415"/>
                        <a:pt x="616" y="1576"/>
                        <a:pt x="505" y="1697"/>
                      </a:cubicBezTo>
                      <a:cubicBezTo>
                        <a:pt x="410" y="1801"/>
                        <a:pt x="268" y="1869"/>
                        <a:pt x="126" y="1869"/>
                      </a:cubicBezTo>
                      <a:cubicBezTo>
                        <a:pt x="121" y="1869"/>
                        <a:pt x="115" y="1869"/>
                        <a:pt x="110" y="1869"/>
                      </a:cubicBezTo>
                      <a:cubicBezTo>
                        <a:pt x="102" y="1868"/>
                        <a:pt x="94" y="1867"/>
                        <a:pt x="85" y="1866"/>
                      </a:cubicBezTo>
                      <a:cubicBezTo>
                        <a:pt x="126" y="1992"/>
                        <a:pt x="179" y="2110"/>
                        <a:pt x="242" y="2217"/>
                      </a:cubicBezTo>
                      <a:moveTo>
                        <a:pt x="1994" y="582"/>
                      </a:moveTo>
                      <a:cubicBezTo>
                        <a:pt x="1758" y="228"/>
                        <a:pt x="1407" y="7"/>
                        <a:pt x="1041" y="7"/>
                      </a:cubicBezTo>
                      <a:cubicBezTo>
                        <a:pt x="1010" y="7"/>
                        <a:pt x="979" y="9"/>
                        <a:pt x="947" y="12"/>
                      </a:cubicBezTo>
                      <a:cubicBezTo>
                        <a:pt x="996" y="4"/>
                        <a:pt x="1046" y="0"/>
                        <a:pt x="1097" y="0"/>
                      </a:cubicBezTo>
                      <a:cubicBezTo>
                        <a:pt x="1190" y="0"/>
                        <a:pt x="1279" y="14"/>
                        <a:pt x="1365" y="41"/>
                      </a:cubicBezTo>
                      <a:cubicBezTo>
                        <a:pt x="1623" y="122"/>
                        <a:pt x="1845" y="318"/>
                        <a:pt x="1994" y="58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pic>
              <p:nvPicPr>
                <p:cNvPr id="459" name="Picture 268">
                  <a:extLst>
                    <a:ext uri="{FF2B5EF4-FFF2-40B4-BE49-F238E27FC236}">
                      <a16:creationId xmlns:a16="http://schemas.microsoft.com/office/drawing/2014/main" xmlns="" id="{07FF2887-60B6-4E8A-B498-C4DA20993C7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61" y="2136"/>
                  <a:ext cx="422"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 name="Picture 269">
                  <a:extLst>
                    <a:ext uri="{FF2B5EF4-FFF2-40B4-BE49-F238E27FC236}">
                      <a16:creationId xmlns:a16="http://schemas.microsoft.com/office/drawing/2014/main" xmlns="" id="{A66BE1D8-3BC4-49DC-B515-240102539C4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68" y="2137"/>
                  <a:ext cx="23" cy="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 name="Freeform 270">
                  <a:extLst>
                    <a:ext uri="{FF2B5EF4-FFF2-40B4-BE49-F238E27FC236}">
                      <a16:creationId xmlns:a16="http://schemas.microsoft.com/office/drawing/2014/main" xmlns="" id="{B24F32BD-F093-44C8-9B69-AF6E54ED0A21}"/>
                    </a:ext>
                  </a:extLst>
                </p:cNvPr>
                <p:cNvSpPr>
                  <a:spLocks/>
                </p:cNvSpPr>
                <p:nvPr/>
              </p:nvSpPr>
              <p:spPr bwMode="auto">
                <a:xfrm>
                  <a:off x="3540" y="1822"/>
                  <a:ext cx="83" cy="20"/>
                </a:xfrm>
                <a:custGeom>
                  <a:avLst/>
                  <a:gdLst>
                    <a:gd name="T0" fmla="*/ 330 w 644"/>
                    <a:gd name="T1" fmla="*/ 158 h 158"/>
                    <a:gd name="T2" fmla="*/ 211 w 644"/>
                    <a:gd name="T3" fmla="*/ 67 h 158"/>
                    <a:gd name="T4" fmla="*/ 186 w 644"/>
                    <a:gd name="T5" fmla="*/ 68 h 158"/>
                    <a:gd name="T6" fmla="*/ 81 w 644"/>
                    <a:gd name="T7" fmla="*/ 53 h 158"/>
                    <a:gd name="T8" fmla="*/ 0 w 644"/>
                    <a:gd name="T9" fmla="*/ 17 h 158"/>
                    <a:gd name="T10" fmla="*/ 0 w 644"/>
                    <a:gd name="T11" fmla="*/ 0 h 158"/>
                    <a:gd name="T12" fmla="*/ 644 w 644"/>
                    <a:gd name="T13" fmla="*/ 73 h 158"/>
                    <a:gd name="T14" fmla="*/ 347 w 644"/>
                    <a:gd name="T15" fmla="*/ 156 h 158"/>
                    <a:gd name="T16" fmla="*/ 330 w 644"/>
                    <a:gd name="T1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4" h="158">
                      <a:moveTo>
                        <a:pt x="330" y="158"/>
                      </a:moveTo>
                      <a:cubicBezTo>
                        <a:pt x="275" y="158"/>
                        <a:pt x="220" y="118"/>
                        <a:pt x="211" y="67"/>
                      </a:cubicBezTo>
                      <a:cubicBezTo>
                        <a:pt x="203" y="68"/>
                        <a:pt x="194" y="68"/>
                        <a:pt x="186" y="68"/>
                      </a:cubicBezTo>
                      <a:cubicBezTo>
                        <a:pt x="152" y="68"/>
                        <a:pt x="117" y="63"/>
                        <a:pt x="81" y="53"/>
                      </a:cubicBezTo>
                      <a:cubicBezTo>
                        <a:pt x="52" y="44"/>
                        <a:pt x="25" y="32"/>
                        <a:pt x="0" y="17"/>
                      </a:cubicBezTo>
                      <a:cubicBezTo>
                        <a:pt x="1" y="12"/>
                        <a:pt x="0" y="6"/>
                        <a:pt x="0" y="0"/>
                      </a:cubicBezTo>
                      <a:cubicBezTo>
                        <a:pt x="216" y="4"/>
                        <a:pt x="435" y="31"/>
                        <a:pt x="644" y="73"/>
                      </a:cubicBezTo>
                      <a:cubicBezTo>
                        <a:pt x="547" y="109"/>
                        <a:pt x="448" y="140"/>
                        <a:pt x="347" y="156"/>
                      </a:cubicBezTo>
                      <a:cubicBezTo>
                        <a:pt x="341" y="157"/>
                        <a:pt x="336" y="158"/>
                        <a:pt x="330" y="158"/>
                      </a:cubicBezTo>
                    </a:path>
                  </a:pathLst>
                </a:custGeom>
                <a:solidFill>
                  <a:srgbClr val="DA91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2" name="Freeform 271">
                  <a:extLst>
                    <a:ext uri="{FF2B5EF4-FFF2-40B4-BE49-F238E27FC236}">
                      <a16:creationId xmlns:a16="http://schemas.microsoft.com/office/drawing/2014/main" xmlns="" id="{2ABE8DC8-2D49-4626-BADD-BA3207F0A252}"/>
                    </a:ext>
                  </a:extLst>
                </p:cNvPr>
                <p:cNvSpPr>
                  <a:spLocks noEditPoints="1"/>
                </p:cNvSpPr>
                <p:nvPr/>
              </p:nvSpPr>
              <p:spPr bwMode="auto">
                <a:xfrm>
                  <a:off x="3189" y="1743"/>
                  <a:ext cx="302" cy="206"/>
                </a:xfrm>
                <a:custGeom>
                  <a:avLst/>
                  <a:gdLst>
                    <a:gd name="T0" fmla="*/ 0 w 2337"/>
                    <a:gd name="T1" fmla="*/ 1589 h 1589"/>
                    <a:gd name="T2" fmla="*/ 247 w 2337"/>
                    <a:gd name="T3" fmla="*/ 1011 h 1589"/>
                    <a:gd name="T4" fmla="*/ 1525 w 2337"/>
                    <a:gd name="T5" fmla="*/ 0 h 1589"/>
                    <a:gd name="T6" fmla="*/ 1566 w 2337"/>
                    <a:gd name="T7" fmla="*/ 339 h 1589"/>
                    <a:gd name="T8" fmla="*/ 1568 w 2337"/>
                    <a:gd name="T9" fmla="*/ 357 h 1589"/>
                    <a:gd name="T10" fmla="*/ 1015 w 2337"/>
                    <a:gd name="T11" fmla="*/ 1254 h 1589"/>
                    <a:gd name="T12" fmla="*/ 602 w 2337"/>
                    <a:gd name="T13" fmla="*/ 1391 h 1589"/>
                    <a:gd name="T14" fmla="*/ 530 w 2337"/>
                    <a:gd name="T15" fmla="*/ 1413 h 1589"/>
                    <a:gd name="T16" fmla="*/ 342 w 2337"/>
                    <a:gd name="T17" fmla="*/ 1344 h 1589"/>
                    <a:gd name="T18" fmla="*/ 263 w 2337"/>
                    <a:gd name="T19" fmla="*/ 1355 h 1589"/>
                    <a:gd name="T20" fmla="*/ 34 w 2337"/>
                    <a:gd name="T21" fmla="*/ 1578 h 1589"/>
                    <a:gd name="T22" fmla="*/ 0 w 2337"/>
                    <a:gd name="T23" fmla="*/ 1589 h 1589"/>
                    <a:gd name="T24" fmla="*/ 510 w 2337"/>
                    <a:gd name="T25" fmla="*/ 1009 h 1589"/>
                    <a:gd name="T26" fmla="*/ 485 w 2337"/>
                    <a:gd name="T27" fmla="*/ 1012 h 1589"/>
                    <a:gd name="T28" fmla="*/ 448 w 2337"/>
                    <a:gd name="T29" fmla="*/ 1022 h 1589"/>
                    <a:gd name="T30" fmla="*/ 400 w 2337"/>
                    <a:gd name="T31" fmla="*/ 1052 h 1589"/>
                    <a:gd name="T32" fmla="*/ 377 w 2337"/>
                    <a:gd name="T33" fmla="*/ 1082 h 1589"/>
                    <a:gd name="T34" fmla="*/ 362 w 2337"/>
                    <a:gd name="T35" fmla="*/ 1118 h 1589"/>
                    <a:gd name="T36" fmla="*/ 360 w 2337"/>
                    <a:gd name="T37" fmla="*/ 1177 h 1589"/>
                    <a:gd name="T38" fmla="*/ 377 w 2337"/>
                    <a:gd name="T39" fmla="*/ 1232 h 1589"/>
                    <a:gd name="T40" fmla="*/ 380 w 2337"/>
                    <a:gd name="T41" fmla="*/ 1237 h 1589"/>
                    <a:gd name="T42" fmla="*/ 434 w 2337"/>
                    <a:gd name="T43" fmla="*/ 1291 h 1589"/>
                    <a:gd name="T44" fmla="*/ 509 w 2337"/>
                    <a:gd name="T45" fmla="*/ 1312 h 1589"/>
                    <a:gd name="T46" fmla="*/ 549 w 2337"/>
                    <a:gd name="T47" fmla="*/ 1306 h 1589"/>
                    <a:gd name="T48" fmla="*/ 615 w 2337"/>
                    <a:gd name="T49" fmla="*/ 1268 h 1589"/>
                    <a:gd name="T50" fmla="*/ 646 w 2337"/>
                    <a:gd name="T51" fmla="*/ 1220 h 1589"/>
                    <a:gd name="T52" fmla="*/ 659 w 2337"/>
                    <a:gd name="T53" fmla="*/ 1162 h 1589"/>
                    <a:gd name="T54" fmla="*/ 639 w 2337"/>
                    <a:gd name="T55" fmla="*/ 1086 h 1589"/>
                    <a:gd name="T56" fmla="*/ 585 w 2337"/>
                    <a:gd name="T57" fmla="*/ 1032 h 1589"/>
                    <a:gd name="T58" fmla="*/ 579 w 2337"/>
                    <a:gd name="T59" fmla="*/ 1029 h 1589"/>
                    <a:gd name="T60" fmla="*/ 544 w 2337"/>
                    <a:gd name="T61" fmla="*/ 1014 h 1589"/>
                    <a:gd name="T62" fmla="*/ 510 w 2337"/>
                    <a:gd name="T63" fmla="*/ 1009 h 1589"/>
                    <a:gd name="T64" fmla="*/ 1327 w 2337"/>
                    <a:gd name="T65" fmla="*/ 1125 h 1589"/>
                    <a:gd name="T66" fmla="*/ 1641 w 2337"/>
                    <a:gd name="T67" fmla="*/ 855 h 1589"/>
                    <a:gd name="T68" fmla="*/ 1657 w 2337"/>
                    <a:gd name="T69" fmla="*/ 954 h 1589"/>
                    <a:gd name="T70" fmla="*/ 1327 w 2337"/>
                    <a:gd name="T71" fmla="*/ 1125 h 1589"/>
                    <a:gd name="T72" fmla="*/ 2326 w 2337"/>
                    <a:gd name="T73" fmla="*/ 770 h 1589"/>
                    <a:gd name="T74" fmla="*/ 2319 w 2337"/>
                    <a:gd name="T75" fmla="*/ 766 h 1589"/>
                    <a:gd name="T76" fmla="*/ 2230 w 2337"/>
                    <a:gd name="T77" fmla="*/ 639 h 1589"/>
                    <a:gd name="T78" fmla="*/ 2261 w 2337"/>
                    <a:gd name="T79" fmla="*/ 634 h 1589"/>
                    <a:gd name="T80" fmla="*/ 2333 w 2337"/>
                    <a:gd name="T81" fmla="*/ 757 h 1589"/>
                    <a:gd name="T82" fmla="*/ 2326 w 2337"/>
                    <a:gd name="T83" fmla="*/ 770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37" h="1589">
                      <a:moveTo>
                        <a:pt x="0" y="1589"/>
                      </a:moveTo>
                      <a:cubicBezTo>
                        <a:pt x="55" y="1388"/>
                        <a:pt x="137" y="1193"/>
                        <a:pt x="247" y="1011"/>
                      </a:cubicBezTo>
                      <a:cubicBezTo>
                        <a:pt x="539" y="526"/>
                        <a:pt x="1002" y="172"/>
                        <a:pt x="1525" y="0"/>
                      </a:cubicBezTo>
                      <a:cubicBezTo>
                        <a:pt x="1538" y="113"/>
                        <a:pt x="1551" y="226"/>
                        <a:pt x="1566" y="339"/>
                      </a:cubicBezTo>
                      <a:lnTo>
                        <a:pt x="1568" y="357"/>
                      </a:lnTo>
                      <a:cubicBezTo>
                        <a:pt x="1233" y="558"/>
                        <a:pt x="1004" y="861"/>
                        <a:pt x="1015" y="1254"/>
                      </a:cubicBezTo>
                      <a:cubicBezTo>
                        <a:pt x="881" y="1304"/>
                        <a:pt x="744" y="1349"/>
                        <a:pt x="602" y="1391"/>
                      </a:cubicBezTo>
                      <a:cubicBezTo>
                        <a:pt x="579" y="1399"/>
                        <a:pt x="554" y="1406"/>
                        <a:pt x="530" y="1413"/>
                      </a:cubicBezTo>
                      <a:cubicBezTo>
                        <a:pt x="479" y="1369"/>
                        <a:pt x="413" y="1344"/>
                        <a:pt x="342" y="1344"/>
                      </a:cubicBezTo>
                      <a:cubicBezTo>
                        <a:pt x="316" y="1344"/>
                        <a:pt x="289" y="1347"/>
                        <a:pt x="263" y="1355"/>
                      </a:cubicBezTo>
                      <a:cubicBezTo>
                        <a:pt x="152" y="1385"/>
                        <a:pt x="76" y="1475"/>
                        <a:pt x="34" y="1578"/>
                      </a:cubicBezTo>
                      <a:cubicBezTo>
                        <a:pt x="22" y="1581"/>
                        <a:pt x="11" y="1585"/>
                        <a:pt x="0" y="1589"/>
                      </a:cubicBezTo>
                      <a:moveTo>
                        <a:pt x="510" y="1009"/>
                      </a:moveTo>
                      <a:cubicBezTo>
                        <a:pt x="501" y="1009"/>
                        <a:pt x="493" y="1010"/>
                        <a:pt x="485" y="1012"/>
                      </a:cubicBezTo>
                      <a:cubicBezTo>
                        <a:pt x="472" y="1012"/>
                        <a:pt x="459" y="1015"/>
                        <a:pt x="448" y="1022"/>
                      </a:cubicBezTo>
                      <a:cubicBezTo>
                        <a:pt x="429" y="1028"/>
                        <a:pt x="414" y="1038"/>
                        <a:pt x="400" y="1052"/>
                      </a:cubicBezTo>
                      <a:cubicBezTo>
                        <a:pt x="392" y="1062"/>
                        <a:pt x="385" y="1072"/>
                        <a:pt x="377" y="1082"/>
                      </a:cubicBezTo>
                      <a:cubicBezTo>
                        <a:pt x="372" y="1094"/>
                        <a:pt x="367" y="1106"/>
                        <a:pt x="362" y="1118"/>
                      </a:cubicBezTo>
                      <a:cubicBezTo>
                        <a:pt x="356" y="1137"/>
                        <a:pt x="355" y="1157"/>
                        <a:pt x="360" y="1177"/>
                      </a:cubicBezTo>
                      <a:cubicBezTo>
                        <a:pt x="360" y="1196"/>
                        <a:pt x="366" y="1215"/>
                        <a:pt x="377" y="1232"/>
                      </a:cubicBezTo>
                      <a:cubicBezTo>
                        <a:pt x="378" y="1234"/>
                        <a:pt x="379" y="1235"/>
                        <a:pt x="380" y="1237"/>
                      </a:cubicBezTo>
                      <a:cubicBezTo>
                        <a:pt x="393" y="1260"/>
                        <a:pt x="411" y="1278"/>
                        <a:pt x="434" y="1291"/>
                      </a:cubicBezTo>
                      <a:cubicBezTo>
                        <a:pt x="457" y="1305"/>
                        <a:pt x="482" y="1312"/>
                        <a:pt x="509" y="1312"/>
                      </a:cubicBezTo>
                      <a:cubicBezTo>
                        <a:pt x="523" y="1310"/>
                        <a:pt x="536" y="1308"/>
                        <a:pt x="549" y="1306"/>
                      </a:cubicBezTo>
                      <a:cubicBezTo>
                        <a:pt x="575" y="1299"/>
                        <a:pt x="597" y="1286"/>
                        <a:pt x="615" y="1268"/>
                      </a:cubicBezTo>
                      <a:cubicBezTo>
                        <a:pt x="630" y="1254"/>
                        <a:pt x="640" y="1238"/>
                        <a:pt x="646" y="1220"/>
                      </a:cubicBezTo>
                      <a:cubicBezTo>
                        <a:pt x="656" y="1202"/>
                        <a:pt x="660" y="1182"/>
                        <a:pt x="659" y="1162"/>
                      </a:cubicBezTo>
                      <a:cubicBezTo>
                        <a:pt x="659" y="1135"/>
                        <a:pt x="653" y="1109"/>
                        <a:pt x="639" y="1086"/>
                      </a:cubicBezTo>
                      <a:cubicBezTo>
                        <a:pt x="626" y="1064"/>
                        <a:pt x="608" y="1046"/>
                        <a:pt x="585" y="1032"/>
                      </a:cubicBezTo>
                      <a:cubicBezTo>
                        <a:pt x="583" y="1031"/>
                        <a:pt x="581" y="1030"/>
                        <a:pt x="579" y="1029"/>
                      </a:cubicBezTo>
                      <a:cubicBezTo>
                        <a:pt x="567" y="1024"/>
                        <a:pt x="556" y="1019"/>
                        <a:pt x="544" y="1014"/>
                      </a:cubicBezTo>
                      <a:cubicBezTo>
                        <a:pt x="532" y="1011"/>
                        <a:pt x="521" y="1009"/>
                        <a:pt x="510" y="1009"/>
                      </a:cubicBezTo>
                      <a:moveTo>
                        <a:pt x="1327" y="1125"/>
                      </a:moveTo>
                      <a:cubicBezTo>
                        <a:pt x="1420" y="1015"/>
                        <a:pt x="1525" y="926"/>
                        <a:pt x="1641" y="855"/>
                      </a:cubicBezTo>
                      <a:cubicBezTo>
                        <a:pt x="1646" y="888"/>
                        <a:pt x="1651" y="921"/>
                        <a:pt x="1657" y="954"/>
                      </a:cubicBezTo>
                      <a:cubicBezTo>
                        <a:pt x="1548" y="1017"/>
                        <a:pt x="1439" y="1074"/>
                        <a:pt x="1327" y="1125"/>
                      </a:cubicBezTo>
                      <a:close/>
                      <a:moveTo>
                        <a:pt x="2326" y="770"/>
                      </a:moveTo>
                      <a:cubicBezTo>
                        <a:pt x="2324" y="770"/>
                        <a:pt x="2321" y="769"/>
                        <a:pt x="2319" y="766"/>
                      </a:cubicBezTo>
                      <a:cubicBezTo>
                        <a:pt x="2288" y="725"/>
                        <a:pt x="2258" y="683"/>
                        <a:pt x="2230" y="639"/>
                      </a:cubicBezTo>
                      <a:cubicBezTo>
                        <a:pt x="2240" y="638"/>
                        <a:pt x="2251" y="636"/>
                        <a:pt x="2261" y="634"/>
                      </a:cubicBezTo>
                      <a:cubicBezTo>
                        <a:pt x="2285" y="675"/>
                        <a:pt x="2309" y="716"/>
                        <a:pt x="2333" y="757"/>
                      </a:cubicBezTo>
                      <a:cubicBezTo>
                        <a:pt x="2337" y="763"/>
                        <a:pt x="2332" y="770"/>
                        <a:pt x="2326" y="770"/>
                      </a:cubicBezTo>
                      <a:close/>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3" name="Freeform 272">
                  <a:extLst>
                    <a:ext uri="{FF2B5EF4-FFF2-40B4-BE49-F238E27FC236}">
                      <a16:creationId xmlns:a16="http://schemas.microsoft.com/office/drawing/2014/main" xmlns="" id="{0A21CA67-EA30-4C72-882F-184CED378924}"/>
                    </a:ext>
                  </a:extLst>
                </p:cNvPr>
                <p:cNvSpPr>
                  <a:spLocks/>
                </p:cNvSpPr>
                <p:nvPr/>
              </p:nvSpPr>
              <p:spPr bwMode="auto">
                <a:xfrm>
                  <a:off x="3508" y="1736"/>
                  <a:ext cx="7" cy="17"/>
                </a:xfrm>
                <a:custGeom>
                  <a:avLst/>
                  <a:gdLst>
                    <a:gd name="T0" fmla="*/ 48 w 53"/>
                    <a:gd name="T1" fmla="*/ 137 h 137"/>
                    <a:gd name="T2" fmla="*/ 0 w 53"/>
                    <a:gd name="T3" fmla="*/ 0 h 137"/>
                    <a:gd name="T4" fmla="*/ 53 w 53"/>
                    <a:gd name="T5" fmla="*/ 136 h 137"/>
                    <a:gd name="T6" fmla="*/ 48 w 53"/>
                    <a:gd name="T7" fmla="*/ 137 h 137"/>
                  </a:gdLst>
                  <a:ahLst/>
                  <a:cxnLst>
                    <a:cxn ang="0">
                      <a:pos x="T0" y="T1"/>
                    </a:cxn>
                    <a:cxn ang="0">
                      <a:pos x="T2" y="T3"/>
                    </a:cxn>
                    <a:cxn ang="0">
                      <a:pos x="T4" y="T5"/>
                    </a:cxn>
                    <a:cxn ang="0">
                      <a:pos x="T6" y="T7"/>
                    </a:cxn>
                  </a:cxnLst>
                  <a:rect l="0" t="0" r="r" b="b"/>
                  <a:pathLst>
                    <a:path w="53" h="137">
                      <a:moveTo>
                        <a:pt x="48" y="137"/>
                      </a:moveTo>
                      <a:cubicBezTo>
                        <a:pt x="32" y="91"/>
                        <a:pt x="16" y="46"/>
                        <a:pt x="0" y="0"/>
                      </a:cubicBezTo>
                      <a:cubicBezTo>
                        <a:pt x="17" y="46"/>
                        <a:pt x="35" y="91"/>
                        <a:pt x="53" y="136"/>
                      </a:cubicBezTo>
                      <a:cubicBezTo>
                        <a:pt x="51" y="136"/>
                        <a:pt x="50" y="136"/>
                        <a:pt x="48" y="137"/>
                      </a:cubicBezTo>
                      <a:close/>
                    </a:path>
                  </a:pathLst>
                </a:custGeom>
                <a:solidFill>
                  <a:srgbClr val="DA91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4" name="Freeform 273">
                  <a:extLst>
                    <a:ext uri="{FF2B5EF4-FFF2-40B4-BE49-F238E27FC236}">
                      <a16:creationId xmlns:a16="http://schemas.microsoft.com/office/drawing/2014/main" xmlns="" id="{34BD05BE-D60B-42B9-95BC-D1D51C85E2D1}"/>
                    </a:ext>
                  </a:extLst>
                </p:cNvPr>
                <p:cNvSpPr>
                  <a:spLocks/>
                </p:cNvSpPr>
                <p:nvPr/>
              </p:nvSpPr>
              <p:spPr bwMode="auto">
                <a:xfrm>
                  <a:off x="3506" y="1729"/>
                  <a:ext cx="134" cy="46"/>
                </a:xfrm>
                <a:custGeom>
                  <a:avLst/>
                  <a:gdLst>
                    <a:gd name="T0" fmla="*/ 1041 w 1041"/>
                    <a:gd name="T1" fmla="*/ 354 h 354"/>
                    <a:gd name="T2" fmla="*/ 231 w 1041"/>
                    <a:gd name="T3" fmla="*/ 182 h 354"/>
                    <a:gd name="T4" fmla="*/ 70 w 1041"/>
                    <a:gd name="T5" fmla="*/ 187 h 354"/>
                    <a:gd name="T6" fmla="*/ 17 w 1041"/>
                    <a:gd name="T7" fmla="*/ 51 h 354"/>
                    <a:gd name="T8" fmla="*/ 0 w 1041"/>
                    <a:gd name="T9" fmla="*/ 0 h 354"/>
                    <a:gd name="T10" fmla="*/ 250 w 1041"/>
                    <a:gd name="T11" fmla="*/ 36 h 354"/>
                    <a:gd name="T12" fmla="*/ 1041 w 1041"/>
                    <a:gd name="T13" fmla="*/ 354 h 354"/>
                  </a:gdLst>
                  <a:ahLst/>
                  <a:cxnLst>
                    <a:cxn ang="0">
                      <a:pos x="T0" y="T1"/>
                    </a:cxn>
                    <a:cxn ang="0">
                      <a:pos x="T2" y="T3"/>
                    </a:cxn>
                    <a:cxn ang="0">
                      <a:pos x="T4" y="T5"/>
                    </a:cxn>
                    <a:cxn ang="0">
                      <a:pos x="T6" y="T7"/>
                    </a:cxn>
                    <a:cxn ang="0">
                      <a:pos x="T8" y="T9"/>
                    </a:cxn>
                    <a:cxn ang="0">
                      <a:pos x="T10" y="T11"/>
                    </a:cxn>
                    <a:cxn ang="0">
                      <a:pos x="T12" y="T13"/>
                    </a:cxn>
                  </a:cxnLst>
                  <a:rect l="0" t="0" r="r" b="b"/>
                  <a:pathLst>
                    <a:path w="1041" h="354">
                      <a:moveTo>
                        <a:pt x="1041" y="354"/>
                      </a:moveTo>
                      <a:cubicBezTo>
                        <a:pt x="811" y="238"/>
                        <a:pt x="526" y="182"/>
                        <a:pt x="231" y="182"/>
                      </a:cubicBezTo>
                      <a:cubicBezTo>
                        <a:pt x="178" y="182"/>
                        <a:pt x="124" y="184"/>
                        <a:pt x="70" y="187"/>
                      </a:cubicBezTo>
                      <a:cubicBezTo>
                        <a:pt x="52" y="142"/>
                        <a:pt x="34" y="97"/>
                        <a:pt x="17" y="51"/>
                      </a:cubicBezTo>
                      <a:cubicBezTo>
                        <a:pt x="11" y="34"/>
                        <a:pt x="5" y="17"/>
                        <a:pt x="0" y="0"/>
                      </a:cubicBezTo>
                      <a:cubicBezTo>
                        <a:pt x="83" y="7"/>
                        <a:pt x="167" y="19"/>
                        <a:pt x="250" y="36"/>
                      </a:cubicBezTo>
                      <a:cubicBezTo>
                        <a:pt x="536" y="93"/>
                        <a:pt x="803" y="202"/>
                        <a:pt x="1041" y="354"/>
                      </a:cubicBezTo>
                      <a:close/>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5" name="Freeform 274">
                  <a:extLst>
                    <a:ext uri="{FF2B5EF4-FFF2-40B4-BE49-F238E27FC236}">
                      <a16:creationId xmlns:a16="http://schemas.microsoft.com/office/drawing/2014/main" xmlns="" id="{76D4551B-AB19-4C2B-905B-C104032976DE}"/>
                    </a:ext>
                  </a:extLst>
                </p:cNvPr>
                <p:cNvSpPr>
                  <a:spLocks/>
                </p:cNvSpPr>
                <p:nvPr/>
              </p:nvSpPr>
              <p:spPr bwMode="auto">
                <a:xfrm>
                  <a:off x="3451" y="1729"/>
                  <a:ext cx="11" cy="34"/>
                </a:xfrm>
                <a:custGeom>
                  <a:avLst/>
                  <a:gdLst>
                    <a:gd name="T0" fmla="*/ 41 w 82"/>
                    <a:gd name="T1" fmla="*/ 258 h 258"/>
                    <a:gd name="T2" fmla="*/ 0 w 82"/>
                    <a:gd name="T3" fmla="*/ 0 h 258"/>
                    <a:gd name="T4" fmla="*/ 0 w 82"/>
                    <a:gd name="T5" fmla="*/ 0 h 258"/>
                    <a:gd name="T6" fmla="*/ 82 w 82"/>
                    <a:gd name="T7" fmla="*/ 247 h 258"/>
                    <a:gd name="T8" fmla="*/ 41 w 82"/>
                    <a:gd name="T9" fmla="*/ 258 h 258"/>
                  </a:gdLst>
                  <a:ahLst/>
                  <a:cxnLst>
                    <a:cxn ang="0">
                      <a:pos x="T0" y="T1"/>
                    </a:cxn>
                    <a:cxn ang="0">
                      <a:pos x="T2" y="T3"/>
                    </a:cxn>
                    <a:cxn ang="0">
                      <a:pos x="T4" y="T5"/>
                    </a:cxn>
                    <a:cxn ang="0">
                      <a:pos x="T6" y="T7"/>
                    </a:cxn>
                    <a:cxn ang="0">
                      <a:pos x="T8" y="T9"/>
                    </a:cxn>
                  </a:cxnLst>
                  <a:rect l="0" t="0" r="r" b="b"/>
                  <a:pathLst>
                    <a:path w="82" h="258">
                      <a:moveTo>
                        <a:pt x="41" y="258"/>
                      </a:moveTo>
                      <a:cubicBezTo>
                        <a:pt x="26" y="172"/>
                        <a:pt x="12" y="86"/>
                        <a:pt x="0" y="0"/>
                      </a:cubicBezTo>
                      <a:cubicBezTo>
                        <a:pt x="0" y="0"/>
                        <a:pt x="0" y="0"/>
                        <a:pt x="0" y="0"/>
                      </a:cubicBezTo>
                      <a:cubicBezTo>
                        <a:pt x="26" y="83"/>
                        <a:pt x="53" y="165"/>
                        <a:pt x="82" y="247"/>
                      </a:cubicBezTo>
                      <a:cubicBezTo>
                        <a:pt x="68" y="251"/>
                        <a:pt x="55" y="254"/>
                        <a:pt x="41" y="258"/>
                      </a:cubicBezTo>
                      <a:close/>
                    </a:path>
                  </a:pathLst>
                </a:custGeom>
                <a:solidFill>
                  <a:srgbClr val="FDE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6" name="Freeform 275">
                  <a:extLst>
                    <a:ext uri="{FF2B5EF4-FFF2-40B4-BE49-F238E27FC236}">
                      <a16:creationId xmlns:a16="http://schemas.microsoft.com/office/drawing/2014/main" xmlns="" id="{CB9E8F48-4833-4F60-9AE1-E4BB0236A6E5}"/>
                    </a:ext>
                  </a:extLst>
                </p:cNvPr>
                <p:cNvSpPr>
                  <a:spLocks noEditPoints="1"/>
                </p:cNvSpPr>
                <p:nvPr/>
              </p:nvSpPr>
              <p:spPr bwMode="auto">
                <a:xfrm>
                  <a:off x="3418" y="1728"/>
                  <a:ext cx="63" cy="46"/>
                </a:xfrm>
                <a:custGeom>
                  <a:avLst/>
                  <a:gdLst>
                    <a:gd name="T0" fmla="*/ 35 w 481"/>
                    <a:gd name="T1" fmla="*/ 355 h 355"/>
                    <a:gd name="T2" fmla="*/ 0 w 481"/>
                    <a:gd name="T3" fmla="*/ 50 h 355"/>
                    <a:gd name="T4" fmla="*/ 117 w 481"/>
                    <a:gd name="T5" fmla="*/ 28 h 355"/>
                    <a:gd name="T6" fmla="*/ 215 w 481"/>
                    <a:gd name="T7" fmla="*/ 291 h 355"/>
                    <a:gd name="T8" fmla="*/ 35 w 481"/>
                    <a:gd name="T9" fmla="*/ 355 h 355"/>
                    <a:gd name="T10" fmla="*/ 253 w 481"/>
                    <a:gd name="T11" fmla="*/ 280 h 355"/>
                    <a:gd name="T12" fmla="*/ 155 w 481"/>
                    <a:gd name="T13" fmla="*/ 22 h 355"/>
                    <a:gd name="T14" fmla="*/ 255 w 481"/>
                    <a:gd name="T15" fmla="*/ 10 h 355"/>
                    <a:gd name="T16" fmla="*/ 296 w 481"/>
                    <a:gd name="T17" fmla="*/ 268 h 355"/>
                    <a:gd name="T18" fmla="*/ 253 w 481"/>
                    <a:gd name="T19" fmla="*/ 280 h 355"/>
                    <a:gd name="T20" fmla="*/ 337 w 481"/>
                    <a:gd name="T21" fmla="*/ 257 h 355"/>
                    <a:gd name="T22" fmla="*/ 255 w 481"/>
                    <a:gd name="T23" fmla="*/ 10 h 355"/>
                    <a:gd name="T24" fmla="*/ 403 w 481"/>
                    <a:gd name="T25" fmla="*/ 0 h 355"/>
                    <a:gd name="T26" fmla="*/ 481 w 481"/>
                    <a:gd name="T27" fmla="*/ 227 h 355"/>
                    <a:gd name="T28" fmla="*/ 337 w 481"/>
                    <a:gd name="T29" fmla="*/ 25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1" h="355">
                      <a:moveTo>
                        <a:pt x="35" y="355"/>
                      </a:moveTo>
                      <a:cubicBezTo>
                        <a:pt x="22" y="254"/>
                        <a:pt x="10" y="152"/>
                        <a:pt x="0" y="50"/>
                      </a:cubicBezTo>
                      <a:cubicBezTo>
                        <a:pt x="39" y="42"/>
                        <a:pt x="78" y="34"/>
                        <a:pt x="117" y="28"/>
                      </a:cubicBezTo>
                      <a:cubicBezTo>
                        <a:pt x="146" y="116"/>
                        <a:pt x="179" y="204"/>
                        <a:pt x="215" y="291"/>
                      </a:cubicBezTo>
                      <a:cubicBezTo>
                        <a:pt x="153" y="310"/>
                        <a:pt x="93" y="331"/>
                        <a:pt x="35" y="355"/>
                      </a:cubicBezTo>
                      <a:moveTo>
                        <a:pt x="253" y="280"/>
                      </a:moveTo>
                      <a:cubicBezTo>
                        <a:pt x="218" y="195"/>
                        <a:pt x="185" y="110"/>
                        <a:pt x="155" y="22"/>
                      </a:cubicBezTo>
                      <a:cubicBezTo>
                        <a:pt x="188" y="18"/>
                        <a:pt x="221" y="14"/>
                        <a:pt x="255" y="10"/>
                      </a:cubicBezTo>
                      <a:cubicBezTo>
                        <a:pt x="267" y="96"/>
                        <a:pt x="281" y="182"/>
                        <a:pt x="296" y="268"/>
                      </a:cubicBezTo>
                      <a:cubicBezTo>
                        <a:pt x="282" y="272"/>
                        <a:pt x="268" y="276"/>
                        <a:pt x="253" y="280"/>
                      </a:cubicBezTo>
                      <a:moveTo>
                        <a:pt x="337" y="257"/>
                      </a:moveTo>
                      <a:cubicBezTo>
                        <a:pt x="308" y="175"/>
                        <a:pt x="281" y="93"/>
                        <a:pt x="255" y="10"/>
                      </a:cubicBezTo>
                      <a:cubicBezTo>
                        <a:pt x="304" y="5"/>
                        <a:pt x="353" y="2"/>
                        <a:pt x="403" y="0"/>
                      </a:cubicBezTo>
                      <a:cubicBezTo>
                        <a:pt x="428" y="76"/>
                        <a:pt x="454" y="152"/>
                        <a:pt x="481" y="227"/>
                      </a:cubicBezTo>
                      <a:cubicBezTo>
                        <a:pt x="433" y="235"/>
                        <a:pt x="385" y="246"/>
                        <a:pt x="337" y="257"/>
                      </a:cubicBezTo>
                    </a:path>
                  </a:pathLst>
                </a:custGeom>
                <a:solidFill>
                  <a:srgbClr val="F9A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7" name="Freeform 276">
                  <a:extLst>
                    <a:ext uri="{FF2B5EF4-FFF2-40B4-BE49-F238E27FC236}">
                      <a16:creationId xmlns:a16="http://schemas.microsoft.com/office/drawing/2014/main" xmlns="" id="{3290CA6E-A09A-454F-A069-847705E21486}"/>
                    </a:ext>
                  </a:extLst>
                </p:cNvPr>
                <p:cNvSpPr>
                  <a:spLocks/>
                </p:cNvSpPr>
                <p:nvPr/>
              </p:nvSpPr>
              <p:spPr bwMode="auto">
                <a:xfrm>
                  <a:off x="3434" y="1731"/>
                  <a:ext cx="17" cy="35"/>
                </a:xfrm>
                <a:custGeom>
                  <a:avLst/>
                  <a:gdLst>
                    <a:gd name="T0" fmla="*/ 98 w 136"/>
                    <a:gd name="T1" fmla="*/ 269 h 269"/>
                    <a:gd name="T2" fmla="*/ 0 w 136"/>
                    <a:gd name="T3" fmla="*/ 6 h 269"/>
                    <a:gd name="T4" fmla="*/ 38 w 136"/>
                    <a:gd name="T5" fmla="*/ 0 h 269"/>
                    <a:gd name="T6" fmla="*/ 136 w 136"/>
                    <a:gd name="T7" fmla="*/ 258 h 269"/>
                    <a:gd name="T8" fmla="*/ 98 w 136"/>
                    <a:gd name="T9" fmla="*/ 269 h 269"/>
                  </a:gdLst>
                  <a:ahLst/>
                  <a:cxnLst>
                    <a:cxn ang="0">
                      <a:pos x="T0" y="T1"/>
                    </a:cxn>
                    <a:cxn ang="0">
                      <a:pos x="T2" y="T3"/>
                    </a:cxn>
                    <a:cxn ang="0">
                      <a:pos x="T4" y="T5"/>
                    </a:cxn>
                    <a:cxn ang="0">
                      <a:pos x="T6" y="T7"/>
                    </a:cxn>
                    <a:cxn ang="0">
                      <a:pos x="T8" y="T9"/>
                    </a:cxn>
                  </a:cxnLst>
                  <a:rect l="0" t="0" r="r" b="b"/>
                  <a:pathLst>
                    <a:path w="136" h="269">
                      <a:moveTo>
                        <a:pt x="98" y="269"/>
                      </a:moveTo>
                      <a:cubicBezTo>
                        <a:pt x="62" y="182"/>
                        <a:pt x="29" y="94"/>
                        <a:pt x="0" y="6"/>
                      </a:cubicBezTo>
                      <a:cubicBezTo>
                        <a:pt x="13" y="4"/>
                        <a:pt x="26" y="2"/>
                        <a:pt x="38" y="0"/>
                      </a:cubicBezTo>
                      <a:cubicBezTo>
                        <a:pt x="68" y="88"/>
                        <a:pt x="101" y="173"/>
                        <a:pt x="136" y="258"/>
                      </a:cubicBezTo>
                      <a:cubicBezTo>
                        <a:pt x="123" y="261"/>
                        <a:pt x="110" y="265"/>
                        <a:pt x="98" y="269"/>
                      </a:cubicBezTo>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8" name="Freeform 277">
                  <a:extLst>
                    <a:ext uri="{FF2B5EF4-FFF2-40B4-BE49-F238E27FC236}">
                      <a16:creationId xmlns:a16="http://schemas.microsoft.com/office/drawing/2014/main" xmlns="" id="{01FE3E82-7D2F-4F0A-8F0C-0CC9EE922316}"/>
                    </a:ext>
                  </a:extLst>
                </p:cNvPr>
                <p:cNvSpPr>
                  <a:spLocks/>
                </p:cNvSpPr>
                <p:nvPr/>
              </p:nvSpPr>
              <p:spPr bwMode="auto">
                <a:xfrm>
                  <a:off x="3447" y="1853"/>
                  <a:ext cx="302" cy="370"/>
                </a:xfrm>
                <a:custGeom>
                  <a:avLst/>
                  <a:gdLst>
                    <a:gd name="T0" fmla="*/ 1183 w 2331"/>
                    <a:gd name="T1" fmla="*/ 2857 h 2858"/>
                    <a:gd name="T2" fmla="*/ 319 w 2331"/>
                    <a:gd name="T3" fmla="*/ 2402 h 2858"/>
                    <a:gd name="T4" fmla="*/ 186 w 2331"/>
                    <a:gd name="T5" fmla="*/ 2210 h 2858"/>
                    <a:gd name="T6" fmla="*/ 29 w 2331"/>
                    <a:gd name="T7" fmla="*/ 1859 h 2858"/>
                    <a:gd name="T8" fmla="*/ 54 w 2331"/>
                    <a:gd name="T9" fmla="*/ 1862 h 2858"/>
                    <a:gd name="T10" fmla="*/ 70 w 2331"/>
                    <a:gd name="T11" fmla="*/ 1862 h 2858"/>
                    <a:gd name="T12" fmla="*/ 449 w 2331"/>
                    <a:gd name="T13" fmla="*/ 1690 h 2858"/>
                    <a:gd name="T14" fmla="*/ 589 w 2331"/>
                    <a:gd name="T15" fmla="*/ 1245 h 2858"/>
                    <a:gd name="T16" fmla="*/ 288 w 2331"/>
                    <a:gd name="T17" fmla="*/ 837 h 2858"/>
                    <a:gd name="T18" fmla="*/ 170 w 2331"/>
                    <a:gd name="T19" fmla="*/ 814 h 2858"/>
                    <a:gd name="T20" fmla="*/ 25 w 2331"/>
                    <a:gd name="T21" fmla="*/ 848 h 2858"/>
                    <a:gd name="T22" fmla="*/ 0 w 2331"/>
                    <a:gd name="T23" fmla="*/ 861 h 2858"/>
                    <a:gd name="T24" fmla="*/ 656 w 2331"/>
                    <a:gd name="T25" fmla="*/ 62 h 2858"/>
                    <a:gd name="T26" fmla="*/ 818 w 2331"/>
                    <a:gd name="T27" fmla="*/ 16 h 2858"/>
                    <a:gd name="T28" fmla="*/ 891 w 2331"/>
                    <a:gd name="T29" fmla="*/ 5 h 2858"/>
                    <a:gd name="T30" fmla="*/ 985 w 2331"/>
                    <a:gd name="T31" fmla="*/ 0 h 2858"/>
                    <a:gd name="T32" fmla="*/ 1938 w 2331"/>
                    <a:gd name="T33" fmla="*/ 575 h 2858"/>
                    <a:gd name="T34" fmla="*/ 2196 w 2331"/>
                    <a:gd name="T35" fmla="*/ 1219 h 2858"/>
                    <a:gd name="T36" fmla="*/ 1503 w 2331"/>
                    <a:gd name="T37" fmla="*/ 2799 h 2858"/>
                    <a:gd name="T38" fmla="*/ 1351 w 2331"/>
                    <a:gd name="T39" fmla="*/ 2842 h 2858"/>
                    <a:gd name="T40" fmla="*/ 1183 w 2331"/>
                    <a:gd name="T41" fmla="*/ 2857 h 2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31" h="2858">
                      <a:moveTo>
                        <a:pt x="1183" y="2857"/>
                      </a:moveTo>
                      <a:cubicBezTo>
                        <a:pt x="861" y="2857"/>
                        <a:pt x="550" y="2685"/>
                        <a:pt x="319" y="2402"/>
                      </a:cubicBezTo>
                      <a:cubicBezTo>
                        <a:pt x="271" y="2342"/>
                        <a:pt x="226" y="2278"/>
                        <a:pt x="186" y="2210"/>
                      </a:cubicBezTo>
                      <a:cubicBezTo>
                        <a:pt x="123" y="2103"/>
                        <a:pt x="70" y="1985"/>
                        <a:pt x="29" y="1859"/>
                      </a:cubicBezTo>
                      <a:cubicBezTo>
                        <a:pt x="38" y="1860"/>
                        <a:pt x="46" y="1861"/>
                        <a:pt x="54" y="1862"/>
                      </a:cubicBezTo>
                      <a:cubicBezTo>
                        <a:pt x="59" y="1862"/>
                        <a:pt x="65" y="1862"/>
                        <a:pt x="70" y="1862"/>
                      </a:cubicBezTo>
                      <a:cubicBezTo>
                        <a:pt x="212" y="1862"/>
                        <a:pt x="354" y="1794"/>
                        <a:pt x="449" y="1690"/>
                      </a:cubicBezTo>
                      <a:cubicBezTo>
                        <a:pt x="560" y="1569"/>
                        <a:pt x="611" y="1408"/>
                        <a:pt x="589" y="1245"/>
                      </a:cubicBezTo>
                      <a:cubicBezTo>
                        <a:pt x="565" y="1069"/>
                        <a:pt x="457" y="903"/>
                        <a:pt x="288" y="837"/>
                      </a:cubicBezTo>
                      <a:cubicBezTo>
                        <a:pt x="248" y="821"/>
                        <a:pt x="208" y="814"/>
                        <a:pt x="170" y="814"/>
                      </a:cubicBezTo>
                      <a:cubicBezTo>
                        <a:pt x="119" y="814"/>
                        <a:pt x="70" y="827"/>
                        <a:pt x="25" y="848"/>
                      </a:cubicBezTo>
                      <a:cubicBezTo>
                        <a:pt x="16" y="852"/>
                        <a:pt x="8" y="856"/>
                        <a:pt x="0" y="861"/>
                      </a:cubicBezTo>
                      <a:cubicBezTo>
                        <a:pt x="104" y="485"/>
                        <a:pt x="339" y="186"/>
                        <a:pt x="656" y="62"/>
                      </a:cubicBezTo>
                      <a:cubicBezTo>
                        <a:pt x="708" y="42"/>
                        <a:pt x="762" y="27"/>
                        <a:pt x="818" y="16"/>
                      </a:cubicBezTo>
                      <a:cubicBezTo>
                        <a:pt x="842" y="11"/>
                        <a:pt x="867" y="8"/>
                        <a:pt x="891" y="5"/>
                      </a:cubicBezTo>
                      <a:cubicBezTo>
                        <a:pt x="923" y="2"/>
                        <a:pt x="954" y="0"/>
                        <a:pt x="985" y="0"/>
                      </a:cubicBezTo>
                      <a:cubicBezTo>
                        <a:pt x="1351" y="0"/>
                        <a:pt x="1702" y="221"/>
                        <a:pt x="1938" y="575"/>
                      </a:cubicBezTo>
                      <a:cubicBezTo>
                        <a:pt x="2060" y="758"/>
                        <a:pt x="2151" y="977"/>
                        <a:pt x="2196" y="1219"/>
                      </a:cubicBezTo>
                      <a:cubicBezTo>
                        <a:pt x="2331" y="1933"/>
                        <a:pt x="2026" y="2601"/>
                        <a:pt x="1503" y="2799"/>
                      </a:cubicBezTo>
                      <a:cubicBezTo>
                        <a:pt x="1454" y="2817"/>
                        <a:pt x="1403" y="2832"/>
                        <a:pt x="1351" y="2842"/>
                      </a:cubicBezTo>
                      <a:cubicBezTo>
                        <a:pt x="1295" y="2852"/>
                        <a:pt x="1239" y="2858"/>
                        <a:pt x="1183" y="2857"/>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9" name="Freeform 278">
                  <a:extLst>
                    <a:ext uri="{FF2B5EF4-FFF2-40B4-BE49-F238E27FC236}">
                      <a16:creationId xmlns:a16="http://schemas.microsoft.com/office/drawing/2014/main" xmlns="" id="{1B53635A-8760-4BEA-B587-F9561EA17931}"/>
                    </a:ext>
                  </a:extLst>
                </p:cNvPr>
                <p:cNvSpPr>
                  <a:spLocks noEditPoints="1"/>
                </p:cNvSpPr>
                <p:nvPr/>
              </p:nvSpPr>
              <p:spPr bwMode="auto">
                <a:xfrm>
                  <a:off x="3319" y="1753"/>
                  <a:ext cx="374" cy="174"/>
                </a:xfrm>
                <a:custGeom>
                  <a:avLst/>
                  <a:gdLst>
                    <a:gd name="T0" fmla="*/ 87 w 2889"/>
                    <a:gd name="T1" fmla="*/ 1343 h 1343"/>
                    <a:gd name="T2" fmla="*/ 20 w 2889"/>
                    <a:gd name="T3" fmla="*/ 1292 h 1343"/>
                    <a:gd name="T4" fmla="*/ 11 w 2889"/>
                    <a:gd name="T5" fmla="*/ 1182 h 1343"/>
                    <a:gd name="T6" fmla="*/ 564 w 2889"/>
                    <a:gd name="T7" fmla="*/ 285 h 1343"/>
                    <a:gd name="T8" fmla="*/ 637 w 2889"/>
                    <a:gd name="T9" fmla="*/ 783 h 1343"/>
                    <a:gd name="T10" fmla="*/ 323 w 2889"/>
                    <a:gd name="T11" fmla="*/ 1053 h 1343"/>
                    <a:gd name="T12" fmla="*/ 151 w 2889"/>
                    <a:gd name="T13" fmla="*/ 1309 h 1343"/>
                    <a:gd name="T14" fmla="*/ 87 w 2889"/>
                    <a:gd name="T15" fmla="*/ 1343 h 1343"/>
                    <a:gd name="T16" fmla="*/ 2702 w 2889"/>
                    <a:gd name="T17" fmla="*/ 686 h 1343"/>
                    <a:gd name="T18" fmla="*/ 2698 w 2889"/>
                    <a:gd name="T19" fmla="*/ 686 h 1343"/>
                    <a:gd name="T20" fmla="*/ 2669 w 2889"/>
                    <a:gd name="T21" fmla="*/ 681 h 1343"/>
                    <a:gd name="T22" fmla="*/ 2350 w 2889"/>
                    <a:gd name="T23" fmla="*/ 607 h 1343"/>
                    <a:gd name="T24" fmla="*/ 1706 w 2889"/>
                    <a:gd name="T25" fmla="*/ 534 h 1343"/>
                    <a:gd name="T26" fmla="*/ 1697 w 2889"/>
                    <a:gd name="T27" fmla="*/ 500 h 1343"/>
                    <a:gd name="T28" fmla="*/ 1507 w 2889"/>
                    <a:gd name="T29" fmla="*/ 6 h 1343"/>
                    <a:gd name="T30" fmla="*/ 1512 w 2889"/>
                    <a:gd name="T31" fmla="*/ 5 h 1343"/>
                    <a:gd name="T32" fmla="*/ 1673 w 2889"/>
                    <a:gd name="T33" fmla="*/ 0 h 1343"/>
                    <a:gd name="T34" fmla="*/ 2483 w 2889"/>
                    <a:gd name="T35" fmla="*/ 172 h 1343"/>
                    <a:gd name="T36" fmla="*/ 2799 w 2889"/>
                    <a:gd name="T37" fmla="*/ 412 h 1343"/>
                    <a:gd name="T38" fmla="*/ 2838 w 2889"/>
                    <a:gd name="T39" fmla="*/ 461 h 1343"/>
                    <a:gd name="T40" fmla="*/ 2793 w 2889"/>
                    <a:gd name="T41" fmla="*/ 655 h 1343"/>
                    <a:gd name="T42" fmla="*/ 2702 w 2889"/>
                    <a:gd name="T43" fmla="*/ 686 h 1343"/>
                    <a:gd name="T44" fmla="*/ 874 w 2889"/>
                    <a:gd name="T45" fmla="*/ 664 h 1343"/>
                    <a:gd name="T46" fmla="*/ 804 w 2889"/>
                    <a:gd name="T47" fmla="*/ 166 h 1343"/>
                    <a:gd name="T48" fmla="*/ 984 w 2889"/>
                    <a:gd name="T49" fmla="*/ 102 h 1343"/>
                    <a:gd name="T50" fmla="*/ 1022 w 2889"/>
                    <a:gd name="T51" fmla="*/ 91 h 1343"/>
                    <a:gd name="T52" fmla="*/ 1065 w 2889"/>
                    <a:gd name="T53" fmla="*/ 79 h 1343"/>
                    <a:gd name="T54" fmla="*/ 1106 w 2889"/>
                    <a:gd name="T55" fmla="*/ 68 h 1343"/>
                    <a:gd name="T56" fmla="*/ 1250 w 2889"/>
                    <a:gd name="T57" fmla="*/ 38 h 1343"/>
                    <a:gd name="T58" fmla="*/ 1441 w 2889"/>
                    <a:gd name="T59" fmla="*/ 541 h 1343"/>
                    <a:gd name="T60" fmla="*/ 1311 w 2889"/>
                    <a:gd name="T61" fmla="*/ 554 h 1343"/>
                    <a:gd name="T62" fmla="*/ 1257 w 2889"/>
                    <a:gd name="T63" fmla="*/ 562 h 1343"/>
                    <a:gd name="T64" fmla="*/ 1226 w 2889"/>
                    <a:gd name="T65" fmla="*/ 567 h 1343"/>
                    <a:gd name="T66" fmla="*/ 1159 w 2889"/>
                    <a:gd name="T67" fmla="*/ 580 h 1343"/>
                    <a:gd name="T68" fmla="*/ 874 w 2889"/>
                    <a:gd name="T69" fmla="*/ 664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89" h="1343">
                      <a:moveTo>
                        <a:pt x="87" y="1343"/>
                      </a:moveTo>
                      <a:cubicBezTo>
                        <a:pt x="56" y="1343"/>
                        <a:pt x="25" y="1326"/>
                        <a:pt x="20" y="1292"/>
                      </a:cubicBezTo>
                      <a:cubicBezTo>
                        <a:pt x="15" y="1255"/>
                        <a:pt x="12" y="1218"/>
                        <a:pt x="11" y="1182"/>
                      </a:cubicBezTo>
                      <a:cubicBezTo>
                        <a:pt x="0" y="789"/>
                        <a:pt x="229" y="486"/>
                        <a:pt x="564" y="285"/>
                      </a:cubicBezTo>
                      <a:cubicBezTo>
                        <a:pt x="586" y="452"/>
                        <a:pt x="610" y="617"/>
                        <a:pt x="637" y="783"/>
                      </a:cubicBezTo>
                      <a:cubicBezTo>
                        <a:pt x="521" y="854"/>
                        <a:pt x="416" y="943"/>
                        <a:pt x="323" y="1053"/>
                      </a:cubicBezTo>
                      <a:cubicBezTo>
                        <a:pt x="259" y="1128"/>
                        <a:pt x="201" y="1214"/>
                        <a:pt x="151" y="1309"/>
                      </a:cubicBezTo>
                      <a:cubicBezTo>
                        <a:pt x="139" y="1332"/>
                        <a:pt x="113" y="1343"/>
                        <a:pt x="87" y="1343"/>
                      </a:cubicBezTo>
                      <a:moveTo>
                        <a:pt x="2702" y="686"/>
                      </a:moveTo>
                      <a:lnTo>
                        <a:pt x="2698" y="686"/>
                      </a:lnTo>
                      <a:cubicBezTo>
                        <a:pt x="2688" y="685"/>
                        <a:pt x="2678" y="684"/>
                        <a:pt x="2669" y="681"/>
                      </a:cubicBezTo>
                      <a:cubicBezTo>
                        <a:pt x="2566" y="654"/>
                        <a:pt x="2459" y="628"/>
                        <a:pt x="2350" y="607"/>
                      </a:cubicBezTo>
                      <a:cubicBezTo>
                        <a:pt x="2141" y="565"/>
                        <a:pt x="1922" y="538"/>
                        <a:pt x="1706" y="534"/>
                      </a:cubicBezTo>
                      <a:cubicBezTo>
                        <a:pt x="1704" y="523"/>
                        <a:pt x="1701" y="512"/>
                        <a:pt x="1697" y="500"/>
                      </a:cubicBezTo>
                      <a:cubicBezTo>
                        <a:pt x="1630" y="337"/>
                        <a:pt x="1567" y="172"/>
                        <a:pt x="1507" y="6"/>
                      </a:cubicBezTo>
                      <a:cubicBezTo>
                        <a:pt x="1509" y="5"/>
                        <a:pt x="1510" y="5"/>
                        <a:pt x="1512" y="5"/>
                      </a:cubicBezTo>
                      <a:cubicBezTo>
                        <a:pt x="1566" y="2"/>
                        <a:pt x="1620" y="0"/>
                        <a:pt x="1673" y="0"/>
                      </a:cubicBezTo>
                      <a:cubicBezTo>
                        <a:pt x="1968" y="0"/>
                        <a:pt x="2253" y="56"/>
                        <a:pt x="2483" y="172"/>
                      </a:cubicBezTo>
                      <a:cubicBezTo>
                        <a:pt x="2595" y="243"/>
                        <a:pt x="2701" y="324"/>
                        <a:pt x="2799" y="412"/>
                      </a:cubicBezTo>
                      <a:cubicBezTo>
                        <a:pt x="2813" y="428"/>
                        <a:pt x="2826" y="444"/>
                        <a:pt x="2838" y="461"/>
                      </a:cubicBezTo>
                      <a:cubicBezTo>
                        <a:pt x="2889" y="530"/>
                        <a:pt x="2855" y="612"/>
                        <a:pt x="2793" y="655"/>
                      </a:cubicBezTo>
                      <a:cubicBezTo>
                        <a:pt x="2767" y="674"/>
                        <a:pt x="2735" y="686"/>
                        <a:pt x="2702" y="686"/>
                      </a:cubicBezTo>
                      <a:moveTo>
                        <a:pt x="874" y="664"/>
                      </a:moveTo>
                      <a:cubicBezTo>
                        <a:pt x="848" y="499"/>
                        <a:pt x="824" y="333"/>
                        <a:pt x="804" y="166"/>
                      </a:cubicBezTo>
                      <a:cubicBezTo>
                        <a:pt x="862" y="142"/>
                        <a:pt x="922" y="121"/>
                        <a:pt x="984" y="102"/>
                      </a:cubicBezTo>
                      <a:cubicBezTo>
                        <a:pt x="996" y="98"/>
                        <a:pt x="1009" y="94"/>
                        <a:pt x="1022" y="91"/>
                      </a:cubicBezTo>
                      <a:cubicBezTo>
                        <a:pt x="1037" y="87"/>
                        <a:pt x="1051" y="83"/>
                        <a:pt x="1065" y="79"/>
                      </a:cubicBezTo>
                      <a:cubicBezTo>
                        <a:pt x="1079" y="75"/>
                        <a:pt x="1092" y="72"/>
                        <a:pt x="1106" y="68"/>
                      </a:cubicBezTo>
                      <a:cubicBezTo>
                        <a:pt x="1154" y="57"/>
                        <a:pt x="1202" y="46"/>
                        <a:pt x="1250" y="38"/>
                      </a:cubicBezTo>
                      <a:cubicBezTo>
                        <a:pt x="1310" y="207"/>
                        <a:pt x="1374" y="374"/>
                        <a:pt x="1441" y="541"/>
                      </a:cubicBezTo>
                      <a:cubicBezTo>
                        <a:pt x="1398" y="544"/>
                        <a:pt x="1354" y="549"/>
                        <a:pt x="1311" y="554"/>
                      </a:cubicBezTo>
                      <a:cubicBezTo>
                        <a:pt x="1293" y="557"/>
                        <a:pt x="1275" y="559"/>
                        <a:pt x="1257" y="562"/>
                      </a:cubicBezTo>
                      <a:cubicBezTo>
                        <a:pt x="1247" y="564"/>
                        <a:pt x="1236" y="566"/>
                        <a:pt x="1226" y="567"/>
                      </a:cubicBezTo>
                      <a:cubicBezTo>
                        <a:pt x="1204" y="571"/>
                        <a:pt x="1181" y="576"/>
                        <a:pt x="1159" y="580"/>
                      </a:cubicBezTo>
                      <a:cubicBezTo>
                        <a:pt x="1061" y="601"/>
                        <a:pt x="965" y="628"/>
                        <a:pt x="874" y="664"/>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0" name="Freeform 279">
                  <a:extLst>
                    <a:ext uri="{FF2B5EF4-FFF2-40B4-BE49-F238E27FC236}">
                      <a16:creationId xmlns:a16="http://schemas.microsoft.com/office/drawing/2014/main" xmlns="" id="{B5B49729-E7E0-4720-BF4B-99BB690986BA}"/>
                    </a:ext>
                  </a:extLst>
                </p:cNvPr>
                <p:cNvSpPr>
                  <a:spLocks/>
                </p:cNvSpPr>
                <p:nvPr/>
              </p:nvSpPr>
              <p:spPr bwMode="auto">
                <a:xfrm>
                  <a:off x="3471" y="1728"/>
                  <a:ext cx="69" cy="109"/>
                </a:xfrm>
                <a:custGeom>
                  <a:avLst/>
                  <a:gdLst>
                    <a:gd name="T0" fmla="*/ 408 w 535"/>
                    <a:gd name="T1" fmla="*/ 842 h 842"/>
                    <a:gd name="T2" fmla="*/ 280 w 535"/>
                    <a:gd name="T3" fmla="*/ 758 h 842"/>
                    <a:gd name="T4" fmla="*/ 269 w 535"/>
                    <a:gd name="T5" fmla="*/ 731 h 842"/>
                    <a:gd name="T6" fmla="*/ 78 w 535"/>
                    <a:gd name="T7" fmla="*/ 228 h 842"/>
                    <a:gd name="T8" fmla="*/ 0 w 535"/>
                    <a:gd name="T9" fmla="*/ 1 h 842"/>
                    <a:gd name="T10" fmla="*/ 78 w 535"/>
                    <a:gd name="T11" fmla="*/ 0 h 842"/>
                    <a:gd name="T12" fmla="*/ 270 w 535"/>
                    <a:gd name="T13" fmla="*/ 8 h 842"/>
                    <a:gd name="T14" fmla="*/ 287 w 535"/>
                    <a:gd name="T15" fmla="*/ 59 h 842"/>
                    <a:gd name="T16" fmla="*/ 335 w 535"/>
                    <a:gd name="T17" fmla="*/ 196 h 842"/>
                    <a:gd name="T18" fmla="*/ 525 w 535"/>
                    <a:gd name="T19" fmla="*/ 690 h 842"/>
                    <a:gd name="T20" fmla="*/ 534 w 535"/>
                    <a:gd name="T21" fmla="*/ 724 h 842"/>
                    <a:gd name="T22" fmla="*/ 534 w 535"/>
                    <a:gd name="T23" fmla="*/ 741 h 842"/>
                    <a:gd name="T24" fmla="*/ 408 w 535"/>
                    <a:gd name="T25" fmla="*/ 842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5" h="842">
                      <a:moveTo>
                        <a:pt x="408" y="842"/>
                      </a:moveTo>
                      <a:cubicBezTo>
                        <a:pt x="357" y="842"/>
                        <a:pt x="304" y="816"/>
                        <a:pt x="280" y="758"/>
                      </a:cubicBezTo>
                      <a:lnTo>
                        <a:pt x="269" y="731"/>
                      </a:lnTo>
                      <a:cubicBezTo>
                        <a:pt x="202" y="564"/>
                        <a:pt x="138" y="397"/>
                        <a:pt x="78" y="228"/>
                      </a:cubicBezTo>
                      <a:cubicBezTo>
                        <a:pt x="51" y="153"/>
                        <a:pt x="25" y="77"/>
                        <a:pt x="0" y="1"/>
                      </a:cubicBezTo>
                      <a:cubicBezTo>
                        <a:pt x="26" y="1"/>
                        <a:pt x="52" y="0"/>
                        <a:pt x="78" y="0"/>
                      </a:cubicBezTo>
                      <a:cubicBezTo>
                        <a:pt x="142" y="0"/>
                        <a:pt x="206" y="3"/>
                        <a:pt x="270" y="8"/>
                      </a:cubicBezTo>
                      <a:cubicBezTo>
                        <a:pt x="275" y="25"/>
                        <a:pt x="281" y="42"/>
                        <a:pt x="287" y="59"/>
                      </a:cubicBezTo>
                      <a:cubicBezTo>
                        <a:pt x="303" y="105"/>
                        <a:pt x="319" y="150"/>
                        <a:pt x="335" y="196"/>
                      </a:cubicBezTo>
                      <a:cubicBezTo>
                        <a:pt x="395" y="362"/>
                        <a:pt x="458" y="527"/>
                        <a:pt x="525" y="690"/>
                      </a:cubicBezTo>
                      <a:cubicBezTo>
                        <a:pt x="529" y="702"/>
                        <a:pt x="532" y="713"/>
                        <a:pt x="534" y="724"/>
                      </a:cubicBezTo>
                      <a:cubicBezTo>
                        <a:pt x="534" y="730"/>
                        <a:pt x="535" y="736"/>
                        <a:pt x="534" y="741"/>
                      </a:cubicBezTo>
                      <a:cubicBezTo>
                        <a:pt x="532" y="803"/>
                        <a:pt x="471" y="842"/>
                        <a:pt x="408" y="842"/>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1" name="Freeform 280">
                  <a:extLst>
                    <a:ext uri="{FF2B5EF4-FFF2-40B4-BE49-F238E27FC236}">
                      <a16:creationId xmlns:a16="http://schemas.microsoft.com/office/drawing/2014/main" xmlns="" id="{E1DF9A67-985A-4711-8D6F-81EDE8F9CA63}"/>
                    </a:ext>
                  </a:extLst>
                </p:cNvPr>
                <p:cNvSpPr>
                  <a:spLocks/>
                </p:cNvSpPr>
                <p:nvPr/>
              </p:nvSpPr>
              <p:spPr bwMode="auto">
                <a:xfrm>
                  <a:off x="3386" y="1735"/>
                  <a:ext cx="64" cy="214"/>
                </a:xfrm>
                <a:custGeom>
                  <a:avLst/>
                  <a:gdLst>
                    <a:gd name="T0" fmla="*/ 340 w 495"/>
                    <a:gd name="T1" fmla="*/ 1656 h 1656"/>
                    <a:gd name="T2" fmla="*/ 231 w 495"/>
                    <a:gd name="T3" fmla="*/ 1565 h 1656"/>
                    <a:gd name="T4" fmla="*/ 132 w 495"/>
                    <a:gd name="T5" fmla="*/ 1021 h 1656"/>
                    <a:gd name="T6" fmla="*/ 116 w 495"/>
                    <a:gd name="T7" fmla="*/ 922 h 1656"/>
                    <a:gd name="T8" fmla="*/ 43 w 495"/>
                    <a:gd name="T9" fmla="*/ 424 h 1656"/>
                    <a:gd name="T10" fmla="*/ 41 w 495"/>
                    <a:gd name="T11" fmla="*/ 406 h 1656"/>
                    <a:gd name="T12" fmla="*/ 0 w 495"/>
                    <a:gd name="T13" fmla="*/ 67 h 1656"/>
                    <a:gd name="T14" fmla="*/ 248 w 495"/>
                    <a:gd name="T15" fmla="*/ 0 h 1656"/>
                    <a:gd name="T16" fmla="*/ 283 w 495"/>
                    <a:gd name="T17" fmla="*/ 305 h 1656"/>
                    <a:gd name="T18" fmla="*/ 353 w 495"/>
                    <a:gd name="T19" fmla="*/ 803 h 1656"/>
                    <a:gd name="T20" fmla="*/ 378 w 495"/>
                    <a:gd name="T21" fmla="*/ 961 h 1656"/>
                    <a:gd name="T22" fmla="*/ 476 w 495"/>
                    <a:gd name="T23" fmla="*/ 1497 h 1656"/>
                    <a:gd name="T24" fmla="*/ 340 w 495"/>
                    <a:gd name="T25" fmla="*/ 1656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5" h="1656">
                      <a:moveTo>
                        <a:pt x="340" y="1656"/>
                      </a:moveTo>
                      <a:cubicBezTo>
                        <a:pt x="291" y="1656"/>
                        <a:pt x="244" y="1628"/>
                        <a:pt x="231" y="1565"/>
                      </a:cubicBezTo>
                      <a:cubicBezTo>
                        <a:pt x="195" y="1384"/>
                        <a:pt x="162" y="1202"/>
                        <a:pt x="132" y="1021"/>
                      </a:cubicBezTo>
                      <a:cubicBezTo>
                        <a:pt x="126" y="988"/>
                        <a:pt x="121" y="955"/>
                        <a:pt x="116" y="922"/>
                      </a:cubicBezTo>
                      <a:cubicBezTo>
                        <a:pt x="89" y="756"/>
                        <a:pt x="65" y="591"/>
                        <a:pt x="43" y="424"/>
                      </a:cubicBezTo>
                      <a:lnTo>
                        <a:pt x="41" y="406"/>
                      </a:lnTo>
                      <a:cubicBezTo>
                        <a:pt x="26" y="293"/>
                        <a:pt x="13" y="180"/>
                        <a:pt x="0" y="67"/>
                      </a:cubicBezTo>
                      <a:cubicBezTo>
                        <a:pt x="81" y="40"/>
                        <a:pt x="164" y="18"/>
                        <a:pt x="248" y="0"/>
                      </a:cubicBezTo>
                      <a:cubicBezTo>
                        <a:pt x="258" y="102"/>
                        <a:pt x="270" y="204"/>
                        <a:pt x="283" y="305"/>
                      </a:cubicBezTo>
                      <a:cubicBezTo>
                        <a:pt x="303" y="472"/>
                        <a:pt x="327" y="638"/>
                        <a:pt x="353" y="803"/>
                      </a:cubicBezTo>
                      <a:cubicBezTo>
                        <a:pt x="361" y="856"/>
                        <a:pt x="369" y="909"/>
                        <a:pt x="378" y="961"/>
                      </a:cubicBezTo>
                      <a:cubicBezTo>
                        <a:pt x="407" y="1140"/>
                        <a:pt x="440" y="1319"/>
                        <a:pt x="476" y="1497"/>
                      </a:cubicBezTo>
                      <a:cubicBezTo>
                        <a:pt x="495" y="1593"/>
                        <a:pt x="414" y="1656"/>
                        <a:pt x="340" y="1656"/>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2" name="Freeform 281">
                  <a:extLst>
                    <a:ext uri="{FF2B5EF4-FFF2-40B4-BE49-F238E27FC236}">
                      <a16:creationId xmlns:a16="http://schemas.microsoft.com/office/drawing/2014/main" xmlns="" id="{ECFB6AD1-B0F5-49BF-BC02-4A00687C1A89}"/>
                    </a:ext>
                  </a:extLst>
                </p:cNvPr>
                <p:cNvSpPr>
                  <a:spLocks noEditPoints="1"/>
                </p:cNvSpPr>
                <p:nvPr/>
              </p:nvSpPr>
              <p:spPr bwMode="auto">
                <a:xfrm>
                  <a:off x="4013" y="1720"/>
                  <a:ext cx="563" cy="288"/>
                </a:xfrm>
                <a:custGeom>
                  <a:avLst/>
                  <a:gdLst>
                    <a:gd name="T0" fmla="*/ 679 w 4349"/>
                    <a:gd name="T1" fmla="*/ 2221 h 2221"/>
                    <a:gd name="T2" fmla="*/ 0 w 4349"/>
                    <a:gd name="T3" fmla="*/ 648 h 2221"/>
                    <a:gd name="T4" fmla="*/ 77 w 4349"/>
                    <a:gd name="T5" fmla="*/ 339 h 2221"/>
                    <a:gd name="T6" fmla="*/ 307 w 4349"/>
                    <a:gd name="T7" fmla="*/ 323 h 2221"/>
                    <a:gd name="T8" fmla="*/ 770 w 4349"/>
                    <a:gd name="T9" fmla="*/ 313 h 2221"/>
                    <a:gd name="T10" fmla="*/ 453 w 4349"/>
                    <a:gd name="T11" fmla="*/ 1615 h 2221"/>
                    <a:gd name="T12" fmla="*/ 679 w 4349"/>
                    <a:gd name="T13" fmla="*/ 2221 h 2221"/>
                    <a:gd name="T14" fmla="*/ 4349 w 4349"/>
                    <a:gd name="T15" fmla="*/ 1560 h 2221"/>
                    <a:gd name="T16" fmla="*/ 3341 w 4349"/>
                    <a:gd name="T17" fmla="*/ 1294 h 2221"/>
                    <a:gd name="T18" fmla="*/ 2715 w 4349"/>
                    <a:gd name="T19" fmla="*/ 1392 h 2221"/>
                    <a:gd name="T20" fmla="*/ 2045 w 4349"/>
                    <a:gd name="T21" fmla="*/ 173 h 2221"/>
                    <a:gd name="T22" fmla="*/ 1901 w 4349"/>
                    <a:gd name="T23" fmla="*/ 90 h 2221"/>
                    <a:gd name="T24" fmla="*/ 1965 w 4349"/>
                    <a:gd name="T25" fmla="*/ 48 h 2221"/>
                    <a:gd name="T26" fmla="*/ 2024 w 4349"/>
                    <a:gd name="T27" fmla="*/ 0 h 2221"/>
                    <a:gd name="T28" fmla="*/ 2515 w 4349"/>
                    <a:gd name="T29" fmla="*/ 178 h 2221"/>
                    <a:gd name="T30" fmla="*/ 2525 w 4349"/>
                    <a:gd name="T31" fmla="*/ 178 h 2221"/>
                    <a:gd name="T32" fmla="*/ 3428 w 4349"/>
                    <a:gd name="T33" fmla="*/ 134 h 2221"/>
                    <a:gd name="T34" fmla="*/ 3512 w 4349"/>
                    <a:gd name="T35" fmla="*/ 200 h 2221"/>
                    <a:gd name="T36" fmla="*/ 3837 w 4349"/>
                    <a:gd name="T37" fmla="*/ 311 h 2221"/>
                    <a:gd name="T38" fmla="*/ 4024 w 4349"/>
                    <a:gd name="T39" fmla="*/ 264 h 2221"/>
                    <a:gd name="T40" fmla="*/ 4101 w 4349"/>
                    <a:gd name="T41" fmla="*/ 207 h 2221"/>
                    <a:gd name="T42" fmla="*/ 4110 w 4349"/>
                    <a:gd name="T43" fmla="*/ 208 h 2221"/>
                    <a:gd name="T44" fmla="*/ 4349 w 4349"/>
                    <a:gd name="T45" fmla="*/ 1560 h 2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49" h="2221">
                      <a:moveTo>
                        <a:pt x="679" y="2221"/>
                      </a:moveTo>
                      <a:cubicBezTo>
                        <a:pt x="299" y="1786"/>
                        <a:pt x="66" y="1227"/>
                        <a:pt x="0" y="648"/>
                      </a:cubicBezTo>
                      <a:cubicBezTo>
                        <a:pt x="19" y="543"/>
                        <a:pt x="44" y="440"/>
                        <a:pt x="77" y="339"/>
                      </a:cubicBezTo>
                      <a:cubicBezTo>
                        <a:pt x="154" y="332"/>
                        <a:pt x="230" y="327"/>
                        <a:pt x="307" y="323"/>
                      </a:cubicBezTo>
                      <a:cubicBezTo>
                        <a:pt x="442" y="315"/>
                        <a:pt x="604" y="318"/>
                        <a:pt x="770" y="313"/>
                      </a:cubicBezTo>
                      <a:cubicBezTo>
                        <a:pt x="495" y="619"/>
                        <a:pt x="362" y="1105"/>
                        <a:pt x="453" y="1615"/>
                      </a:cubicBezTo>
                      <a:cubicBezTo>
                        <a:pt x="493" y="1840"/>
                        <a:pt x="572" y="2045"/>
                        <a:pt x="679" y="2221"/>
                      </a:cubicBezTo>
                      <a:moveTo>
                        <a:pt x="4349" y="1560"/>
                      </a:moveTo>
                      <a:cubicBezTo>
                        <a:pt x="4051" y="1391"/>
                        <a:pt x="3707" y="1294"/>
                        <a:pt x="3341" y="1294"/>
                      </a:cubicBezTo>
                      <a:cubicBezTo>
                        <a:pt x="3122" y="1294"/>
                        <a:pt x="2912" y="1329"/>
                        <a:pt x="2715" y="1392"/>
                      </a:cubicBezTo>
                      <a:cubicBezTo>
                        <a:pt x="2700" y="843"/>
                        <a:pt x="2428" y="376"/>
                        <a:pt x="2045" y="173"/>
                      </a:cubicBezTo>
                      <a:cubicBezTo>
                        <a:pt x="1999" y="142"/>
                        <a:pt x="1951" y="114"/>
                        <a:pt x="1901" y="90"/>
                      </a:cubicBezTo>
                      <a:cubicBezTo>
                        <a:pt x="1923" y="79"/>
                        <a:pt x="1944" y="65"/>
                        <a:pt x="1965" y="48"/>
                      </a:cubicBezTo>
                      <a:cubicBezTo>
                        <a:pt x="1984" y="32"/>
                        <a:pt x="2004" y="16"/>
                        <a:pt x="2024" y="0"/>
                      </a:cubicBezTo>
                      <a:cubicBezTo>
                        <a:pt x="2149" y="117"/>
                        <a:pt x="2321" y="178"/>
                        <a:pt x="2515" y="178"/>
                      </a:cubicBezTo>
                      <a:cubicBezTo>
                        <a:pt x="2518" y="178"/>
                        <a:pt x="2522" y="178"/>
                        <a:pt x="2525" y="178"/>
                      </a:cubicBezTo>
                      <a:cubicBezTo>
                        <a:pt x="2847" y="175"/>
                        <a:pt x="3134" y="136"/>
                        <a:pt x="3428" y="134"/>
                      </a:cubicBezTo>
                      <a:cubicBezTo>
                        <a:pt x="3455" y="157"/>
                        <a:pt x="3484" y="179"/>
                        <a:pt x="3512" y="200"/>
                      </a:cubicBezTo>
                      <a:cubicBezTo>
                        <a:pt x="3605" y="266"/>
                        <a:pt x="3722" y="311"/>
                        <a:pt x="3837" y="311"/>
                      </a:cubicBezTo>
                      <a:cubicBezTo>
                        <a:pt x="3901" y="311"/>
                        <a:pt x="3965" y="297"/>
                        <a:pt x="4024" y="264"/>
                      </a:cubicBezTo>
                      <a:cubicBezTo>
                        <a:pt x="4053" y="248"/>
                        <a:pt x="4079" y="229"/>
                        <a:pt x="4101" y="207"/>
                      </a:cubicBezTo>
                      <a:cubicBezTo>
                        <a:pt x="4104" y="207"/>
                        <a:pt x="4107" y="208"/>
                        <a:pt x="4110" y="208"/>
                      </a:cubicBezTo>
                      <a:cubicBezTo>
                        <a:pt x="4207" y="655"/>
                        <a:pt x="4287" y="1106"/>
                        <a:pt x="4349" y="1560"/>
                      </a:cubicBezTo>
                    </a:path>
                  </a:pathLst>
                </a:custGeom>
                <a:solidFill>
                  <a:srgbClr val="FDE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3" name="Freeform 282">
                  <a:extLst>
                    <a:ext uri="{FF2B5EF4-FFF2-40B4-BE49-F238E27FC236}">
                      <a16:creationId xmlns:a16="http://schemas.microsoft.com/office/drawing/2014/main" xmlns="" id="{CAD9C231-5C8C-438B-B437-997E6BE09F2F}"/>
                    </a:ext>
                  </a:extLst>
                </p:cNvPr>
                <p:cNvSpPr>
                  <a:spLocks noEditPoints="1"/>
                </p:cNvSpPr>
                <p:nvPr/>
              </p:nvSpPr>
              <p:spPr bwMode="auto">
                <a:xfrm>
                  <a:off x="4023" y="1673"/>
                  <a:ext cx="522" cy="91"/>
                </a:xfrm>
                <a:custGeom>
                  <a:avLst/>
                  <a:gdLst>
                    <a:gd name="T0" fmla="*/ 0 w 4033"/>
                    <a:gd name="T1" fmla="*/ 701 h 701"/>
                    <a:gd name="T2" fmla="*/ 96 w 4033"/>
                    <a:gd name="T3" fmla="*/ 453 h 701"/>
                    <a:gd name="T4" fmla="*/ 208 w 4033"/>
                    <a:gd name="T5" fmla="*/ 433 h 701"/>
                    <a:gd name="T6" fmla="*/ 304 w 4033"/>
                    <a:gd name="T7" fmla="*/ 547 h 701"/>
                    <a:gd name="T8" fmla="*/ 337 w 4033"/>
                    <a:gd name="T9" fmla="*/ 541 h 701"/>
                    <a:gd name="T10" fmla="*/ 718 w 4033"/>
                    <a:gd name="T11" fmla="*/ 311 h 701"/>
                    <a:gd name="T12" fmla="*/ 1074 w 4033"/>
                    <a:gd name="T13" fmla="*/ 194 h 701"/>
                    <a:gd name="T14" fmla="*/ 1144 w 4033"/>
                    <a:gd name="T15" fmla="*/ 134 h 701"/>
                    <a:gd name="T16" fmla="*/ 1143 w 4033"/>
                    <a:gd name="T17" fmla="*/ 183 h 701"/>
                    <a:gd name="T18" fmla="*/ 1264 w 4033"/>
                    <a:gd name="T19" fmla="*/ 305 h 701"/>
                    <a:gd name="T20" fmla="*/ 1396 w 4033"/>
                    <a:gd name="T21" fmla="*/ 183 h 701"/>
                    <a:gd name="T22" fmla="*/ 1399 w 4033"/>
                    <a:gd name="T23" fmla="*/ 5 h 701"/>
                    <a:gd name="T24" fmla="*/ 1663 w 4033"/>
                    <a:gd name="T25" fmla="*/ 0 h 701"/>
                    <a:gd name="T26" fmla="*/ 2564 w 4033"/>
                    <a:gd name="T27" fmla="*/ 51 h 701"/>
                    <a:gd name="T28" fmla="*/ 2561 w 4033"/>
                    <a:gd name="T29" fmla="*/ 128 h 701"/>
                    <a:gd name="T30" fmla="*/ 2680 w 4033"/>
                    <a:gd name="T31" fmla="*/ 250 h 701"/>
                    <a:gd name="T32" fmla="*/ 2814 w 4033"/>
                    <a:gd name="T33" fmla="*/ 128 h 701"/>
                    <a:gd name="T34" fmla="*/ 2816 w 4033"/>
                    <a:gd name="T35" fmla="*/ 82 h 701"/>
                    <a:gd name="T36" fmla="*/ 3087 w 4033"/>
                    <a:gd name="T37" fmla="*/ 122 h 701"/>
                    <a:gd name="T38" fmla="*/ 3123 w 4033"/>
                    <a:gd name="T39" fmla="*/ 215 h 701"/>
                    <a:gd name="T40" fmla="*/ 3351 w 4033"/>
                    <a:gd name="T41" fmla="*/ 496 h 701"/>
                    <a:gd name="T42" fmla="*/ 2448 w 4033"/>
                    <a:gd name="T43" fmla="*/ 540 h 701"/>
                    <a:gd name="T44" fmla="*/ 2438 w 4033"/>
                    <a:gd name="T45" fmla="*/ 540 h 701"/>
                    <a:gd name="T46" fmla="*/ 1947 w 4033"/>
                    <a:gd name="T47" fmla="*/ 362 h 701"/>
                    <a:gd name="T48" fmla="*/ 1888 w 4033"/>
                    <a:gd name="T49" fmla="*/ 410 h 701"/>
                    <a:gd name="T50" fmla="*/ 1824 w 4033"/>
                    <a:gd name="T51" fmla="*/ 452 h 701"/>
                    <a:gd name="T52" fmla="*/ 1396 w 4033"/>
                    <a:gd name="T53" fmla="*/ 349 h 701"/>
                    <a:gd name="T54" fmla="*/ 1239 w 4033"/>
                    <a:gd name="T55" fmla="*/ 363 h 701"/>
                    <a:gd name="T56" fmla="*/ 693 w 4033"/>
                    <a:gd name="T57" fmla="*/ 675 h 701"/>
                    <a:gd name="T58" fmla="*/ 230 w 4033"/>
                    <a:gd name="T59" fmla="*/ 685 h 701"/>
                    <a:gd name="T60" fmla="*/ 0 w 4033"/>
                    <a:gd name="T61" fmla="*/ 701 h 701"/>
                    <a:gd name="T62" fmla="*/ 4033 w 4033"/>
                    <a:gd name="T63" fmla="*/ 570 h 701"/>
                    <a:gd name="T64" fmla="*/ 4024 w 4033"/>
                    <a:gd name="T65" fmla="*/ 569 h 701"/>
                    <a:gd name="T66" fmla="*/ 4031 w 4033"/>
                    <a:gd name="T67" fmla="*/ 561 h 701"/>
                    <a:gd name="T68" fmla="*/ 4033 w 4033"/>
                    <a:gd name="T69" fmla="*/ 570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3" h="701">
                      <a:moveTo>
                        <a:pt x="0" y="701"/>
                      </a:moveTo>
                      <a:cubicBezTo>
                        <a:pt x="27" y="617"/>
                        <a:pt x="59" y="534"/>
                        <a:pt x="96" y="453"/>
                      </a:cubicBezTo>
                      <a:cubicBezTo>
                        <a:pt x="134" y="447"/>
                        <a:pt x="171" y="440"/>
                        <a:pt x="208" y="433"/>
                      </a:cubicBezTo>
                      <a:cubicBezTo>
                        <a:pt x="210" y="489"/>
                        <a:pt x="247" y="547"/>
                        <a:pt x="304" y="547"/>
                      </a:cubicBezTo>
                      <a:cubicBezTo>
                        <a:pt x="314" y="547"/>
                        <a:pt x="325" y="545"/>
                        <a:pt x="337" y="541"/>
                      </a:cubicBezTo>
                      <a:cubicBezTo>
                        <a:pt x="480" y="490"/>
                        <a:pt x="601" y="404"/>
                        <a:pt x="718" y="311"/>
                      </a:cubicBezTo>
                      <a:cubicBezTo>
                        <a:pt x="837" y="276"/>
                        <a:pt x="956" y="238"/>
                        <a:pt x="1074" y="194"/>
                      </a:cubicBezTo>
                      <a:cubicBezTo>
                        <a:pt x="1108" y="182"/>
                        <a:pt x="1131" y="160"/>
                        <a:pt x="1144" y="134"/>
                      </a:cubicBezTo>
                      <a:cubicBezTo>
                        <a:pt x="1144" y="151"/>
                        <a:pt x="1143" y="167"/>
                        <a:pt x="1143" y="183"/>
                      </a:cubicBezTo>
                      <a:cubicBezTo>
                        <a:pt x="1139" y="265"/>
                        <a:pt x="1201" y="305"/>
                        <a:pt x="1264" y="305"/>
                      </a:cubicBezTo>
                      <a:cubicBezTo>
                        <a:pt x="1328" y="305"/>
                        <a:pt x="1393" y="265"/>
                        <a:pt x="1396" y="183"/>
                      </a:cubicBezTo>
                      <a:cubicBezTo>
                        <a:pt x="1398" y="124"/>
                        <a:pt x="1399" y="65"/>
                        <a:pt x="1399" y="5"/>
                      </a:cubicBezTo>
                      <a:cubicBezTo>
                        <a:pt x="1487" y="2"/>
                        <a:pt x="1575" y="0"/>
                        <a:pt x="1663" y="0"/>
                      </a:cubicBezTo>
                      <a:cubicBezTo>
                        <a:pt x="1966" y="0"/>
                        <a:pt x="2269" y="19"/>
                        <a:pt x="2564" y="51"/>
                      </a:cubicBezTo>
                      <a:cubicBezTo>
                        <a:pt x="2563" y="77"/>
                        <a:pt x="2562" y="102"/>
                        <a:pt x="2561" y="128"/>
                      </a:cubicBezTo>
                      <a:cubicBezTo>
                        <a:pt x="2556" y="210"/>
                        <a:pt x="2617" y="250"/>
                        <a:pt x="2680" y="250"/>
                      </a:cubicBezTo>
                      <a:cubicBezTo>
                        <a:pt x="2743" y="250"/>
                        <a:pt x="2809" y="209"/>
                        <a:pt x="2814" y="128"/>
                      </a:cubicBezTo>
                      <a:cubicBezTo>
                        <a:pt x="2815" y="113"/>
                        <a:pt x="2816" y="97"/>
                        <a:pt x="2816" y="82"/>
                      </a:cubicBezTo>
                      <a:cubicBezTo>
                        <a:pt x="2908" y="94"/>
                        <a:pt x="2998" y="107"/>
                        <a:pt x="3087" y="122"/>
                      </a:cubicBezTo>
                      <a:cubicBezTo>
                        <a:pt x="3094" y="153"/>
                        <a:pt x="3106" y="184"/>
                        <a:pt x="3123" y="215"/>
                      </a:cubicBezTo>
                      <a:cubicBezTo>
                        <a:pt x="3179" y="320"/>
                        <a:pt x="3260" y="416"/>
                        <a:pt x="3351" y="496"/>
                      </a:cubicBezTo>
                      <a:cubicBezTo>
                        <a:pt x="3057" y="498"/>
                        <a:pt x="2770" y="537"/>
                        <a:pt x="2448" y="540"/>
                      </a:cubicBezTo>
                      <a:cubicBezTo>
                        <a:pt x="2445" y="540"/>
                        <a:pt x="2441" y="540"/>
                        <a:pt x="2438" y="540"/>
                      </a:cubicBezTo>
                      <a:cubicBezTo>
                        <a:pt x="2244" y="540"/>
                        <a:pt x="2072" y="479"/>
                        <a:pt x="1947" y="362"/>
                      </a:cubicBezTo>
                      <a:cubicBezTo>
                        <a:pt x="1927" y="378"/>
                        <a:pt x="1907" y="394"/>
                        <a:pt x="1888" y="410"/>
                      </a:cubicBezTo>
                      <a:cubicBezTo>
                        <a:pt x="1867" y="427"/>
                        <a:pt x="1846" y="441"/>
                        <a:pt x="1824" y="452"/>
                      </a:cubicBezTo>
                      <a:cubicBezTo>
                        <a:pt x="1689" y="385"/>
                        <a:pt x="1544" y="349"/>
                        <a:pt x="1396" y="349"/>
                      </a:cubicBezTo>
                      <a:cubicBezTo>
                        <a:pt x="1344" y="349"/>
                        <a:pt x="1291" y="354"/>
                        <a:pt x="1239" y="363"/>
                      </a:cubicBezTo>
                      <a:cubicBezTo>
                        <a:pt x="1025" y="401"/>
                        <a:pt x="839" y="513"/>
                        <a:pt x="693" y="675"/>
                      </a:cubicBezTo>
                      <a:cubicBezTo>
                        <a:pt x="527" y="680"/>
                        <a:pt x="365" y="677"/>
                        <a:pt x="230" y="685"/>
                      </a:cubicBezTo>
                      <a:cubicBezTo>
                        <a:pt x="153" y="689"/>
                        <a:pt x="77" y="694"/>
                        <a:pt x="0" y="701"/>
                      </a:cubicBezTo>
                      <a:moveTo>
                        <a:pt x="4033" y="570"/>
                      </a:moveTo>
                      <a:cubicBezTo>
                        <a:pt x="4030" y="570"/>
                        <a:pt x="4027" y="569"/>
                        <a:pt x="4024" y="569"/>
                      </a:cubicBezTo>
                      <a:cubicBezTo>
                        <a:pt x="4026" y="567"/>
                        <a:pt x="4029" y="564"/>
                        <a:pt x="4031" y="561"/>
                      </a:cubicBezTo>
                      <a:cubicBezTo>
                        <a:pt x="4032" y="564"/>
                        <a:pt x="4033" y="567"/>
                        <a:pt x="4033" y="570"/>
                      </a:cubicBezTo>
                      <a:close/>
                    </a:path>
                  </a:pathLst>
                </a:custGeom>
                <a:solidFill>
                  <a:srgbClr val="F9A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4" name="Freeform 283">
                  <a:extLst>
                    <a:ext uri="{FF2B5EF4-FFF2-40B4-BE49-F238E27FC236}">
                      <a16:creationId xmlns:a16="http://schemas.microsoft.com/office/drawing/2014/main" xmlns="" id="{FEEE4A4C-E48A-4C0D-9050-1E2BBF321D8C}"/>
                    </a:ext>
                  </a:extLst>
                </p:cNvPr>
                <p:cNvSpPr>
                  <a:spLocks/>
                </p:cNvSpPr>
                <p:nvPr/>
              </p:nvSpPr>
              <p:spPr bwMode="auto">
                <a:xfrm>
                  <a:off x="4271" y="1742"/>
                  <a:ext cx="93" cy="159"/>
                </a:xfrm>
                <a:custGeom>
                  <a:avLst/>
                  <a:gdLst>
                    <a:gd name="T0" fmla="*/ 708 w 720"/>
                    <a:gd name="T1" fmla="*/ 1223 h 1223"/>
                    <a:gd name="T2" fmla="*/ 700 w 720"/>
                    <a:gd name="T3" fmla="*/ 1139 h 1223"/>
                    <a:gd name="T4" fmla="*/ 511 w 720"/>
                    <a:gd name="T5" fmla="*/ 1190 h 1223"/>
                    <a:gd name="T6" fmla="*/ 306 w 720"/>
                    <a:gd name="T7" fmla="*/ 1137 h 1223"/>
                    <a:gd name="T8" fmla="*/ 38 w 720"/>
                    <a:gd name="T9" fmla="*/ 792 h 1223"/>
                    <a:gd name="T10" fmla="*/ 60 w 720"/>
                    <a:gd name="T11" fmla="*/ 393 h 1223"/>
                    <a:gd name="T12" fmla="*/ 292 w 720"/>
                    <a:gd name="T13" fmla="*/ 214 h 1223"/>
                    <a:gd name="T14" fmla="*/ 50 w 720"/>
                    <a:gd name="T15" fmla="*/ 0 h 1223"/>
                    <a:gd name="T16" fmla="*/ 720 w 720"/>
                    <a:gd name="T17" fmla="*/ 1219 h 1223"/>
                    <a:gd name="T18" fmla="*/ 708 w 720"/>
                    <a:gd name="T19" fmla="*/ 1223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0" h="1223">
                      <a:moveTo>
                        <a:pt x="708" y="1223"/>
                      </a:moveTo>
                      <a:cubicBezTo>
                        <a:pt x="706" y="1195"/>
                        <a:pt x="703" y="1167"/>
                        <a:pt x="700" y="1139"/>
                      </a:cubicBezTo>
                      <a:cubicBezTo>
                        <a:pt x="642" y="1174"/>
                        <a:pt x="577" y="1190"/>
                        <a:pt x="511" y="1190"/>
                      </a:cubicBezTo>
                      <a:cubicBezTo>
                        <a:pt x="441" y="1190"/>
                        <a:pt x="369" y="1171"/>
                        <a:pt x="306" y="1137"/>
                      </a:cubicBezTo>
                      <a:cubicBezTo>
                        <a:pt x="174" y="1066"/>
                        <a:pt x="79" y="934"/>
                        <a:pt x="38" y="792"/>
                      </a:cubicBezTo>
                      <a:cubicBezTo>
                        <a:pt x="0" y="662"/>
                        <a:pt x="2" y="517"/>
                        <a:pt x="60" y="393"/>
                      </a:cubicBezTo>
                      <a:cubicBezTo>
                        <a:pt x="105" y="296"/>
                        <a:pt x="192" y="234"/>
                        <a:pt x="292" y="214"/>
                      </a:cubicBezTo>
                      <a:cubicBezTo>
                        <a:pt x="218" y="131"/>
                        <a:pt x="137" y="59"/>
                        <a:pt x="50" y="0"/>
                      </a:cubicBezTo>
                      <a:cubicBezTo>
                        <a:pt x="433" y="203"/>
                        <a:pt x="705" y="670"/>
                        <a:pt x="720" y="1219"/>
                      </a:cubicBezTo>
                      <a:cubicBezTo>
                        <a:pt x="716" y="1220"/>
                        <a:pt x="712" y="1221"/>
                        <a:pt x="708" y="12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pic>
              <p:nvPicPr>
                <p:cNvPr id="475" name="Picture 284">
                  <a:extLst>
                    <a:ext uri="{FF2B5EF4-FFF2-40B4-BE49-F238E27FC236}">
                      <a16:creationId xmlns:a16="http://schemas.microsoft.com/office/drawing/2014/main" xmlns="" id="{D9D21196-FB89-4C38-BE88-7649D370E5A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02" y="1886"/>
                  <a:ext cx="40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6" name="Picture 285">
                  <a:extLst>
                    <a:ext uri="{FF2B5EF4-FFF2-40B4-BE49-F238E27FC236}">
                      <a16:creationId xmlns:a16="http://schemas.microsoft.com/office/drawing/2014/main" xmlns="" id="{DB13F00A-2193-4798-80AB-C8ED115A496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61" y="1898"/>
                  <a:ext cx="5"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7" name="Freeform 286">
                  <a:extLst>
                    <a:ext uri="{FF2B5EF4-FFF2-40B4-BE49-F238E27FC236}">
                      <a16:creationId xmlns:a16="http://schemas.microsoft.com/office/drawing/2014/main" xmlns="" id="{111064F1-67A4-45DE-A2C1-905A433FC516}"/>
                    </a:ext>
                  </a:extLst>
                </p:cNvPr>
                <p:cNvSpPr>
                  <a:spLocks noEditPoints="1"/>
                </p:cNvSpPr>
                <p:nvPr/>
              </p:nvSpPr>
              <p:spPr bwMode="auto">
                <a:xfrm>
                  <a:off x="4204" y="1657"/>
                  <a:ext cx="221" cy="32"/>
                </a:xfrm>
                <a:custGeom>
                  <a:avLst/>
                  <a:gdLst>
                    <a:gd name="T0" fmla="*/ 1689 w 1708"/>
                    <a:gd name="T1" fmla="*/ 245 h 245"/>
                    <a:gd name="T2" fmla="*/ 1418 w 1708"/>
                    <a:gd name="T3" fmla="*/ 205 h 245"/>
                    <a:gd name="T4" fmla="*/ 1422 w 1708"/>
                    <a:gd name="T5" fmla="*/ 5 h 245"/>
                    <a:gd name="T6" fmla="*/ 1708 w 1708"/>
                    <a:gd name="T7" fmla="*/ 42 h 245"/>
                    <a:gd name="T8" fmla="*/ 1689 w 1708"/>
                    <a:gd name="T9" fmla="*/ 245 h 245"/>
                    <a:gd name="T10" fmla="*/ 1166 w 1708"/>
                    <a:gd name="T11" fmla="*/ 174 h 245"/>
                    <a:gd name="T12" fmla="*/ 265 w 1708"/>
                    <a:gd name="T13" fmla="*/ 123 h 245"/>
                    <a:gd name="T14" fmla="*/ 1 w 1708"/>
                    <a:gd name="T15" fmla="*/ 128 h 245"/>
                    <a:gd name="T16" fmla="*/ 0 w 1708"/>
                    <a:gd name="T17" fmla="*/ 62 h 245"/>
                    <a:gd name="T18" fmla="*/ 31 w 1708"/>
                    <a:gd name="T19" fmla="*/ 39 h 245"/>
                    <a:gd name="T20" fmla="*/ 65 w 1708"/>
                    <a:gd name="T21" fmla="*/ 12 h 245"/>
                    <a:gd name="T22" fmla="*/ 232 w 1708"/>
                    <a:gd name="T23" fmla="*/ 0 h 245"/>
                    <a:gd name="T24" fmla="*/ 1167 w 1708"/>
                    <a:gd name="T25" fmla="*/ 144 h 245"/>
                    <a:gd name="T26" fmla="*/ 1166 w 1708"/>
                    <a:gd name="T27" fmla="*/ 174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8" h="245">
                      <a:moveTo>
                        <a:pt x="1689" y="245"/>
                      </a:moveTo>
                      <a:cubicBezTo>
                        <a:pt x="1600" y="230"/>
                        <a:pt x="1510" y="217"/>
                        <a:pt x="1418" y="205"/>
                      </a:cubicBezTo>
                      <a:cubicBezTo>
                        <a:pt x="1421" y="138"/>
                        <a:pt x="1422" y="72"/>
                        <a:pt x="1422" y="5"/>
                      </a:cubicBezTo>
                      <a:cubicBezTo>
                        <a:pt x="1519" y="11"/>
                        <a:pt x="1619" y="22"/>
                        <a:pt x="1708" y="42"/>
                      </a:cubicBezTo>
                      <a:cubicBezTo>
                        <a:pt x="1680" y="103"/>
                        <a:pt x="1673" y="173"/>
                        <a:pt x="1689" y="245"/>
                      </a:cubicBezTo>
                      <a:moveTo>
                        <a:pt x="1166" y="174"/>
                      </a:moveTo>
                      <a:cubicBezTo>
                        <a:pt x="871" y="142"/>
                        <a:pt x="568" y="123"/>
                        <a:pt x="265" y="123"/>
                      </a:cubicBezTo>
                      <a:cubicBezTo>
                        <a:pt x="177" y="123"/>
                        <a:pt x="89" y="125"/>
                        <a:pt x="1" y="128"/>
                      </a:cubicBezTo>
                      <a:cubicBezTo>
                        <a:pt x="1" y="106"/>
                        <a:pt x="1" y="84"/>
                        <a:pt x="0" y="62"/>
                      </a:cubicBezTo>
                      <a:cubicBezTo>
                        <a:pt x="11" y="55"/>
                        <a:pt x="21" y="48"/>
                        <a:pt x="31" y="39"/>
                      </a:cubicBezTo>
                      <a:cubicBezTo>
                        <a:pt x="42" y="30"/>
                        <a:pt x="53" y="21"/>
                        <a:pt x="65" y="12"/>
                      </a:cubicBezTo>
                      <a:cubicBezTo>
                        <a:pt x="122" y="4"/>
                        <a:pt x="177" y="0"/>
                        <a:pt x="232" y="0"/>
                      </a:cubicBezTo>
                      <a:cubicBezTo>
                        <a:pt x="551" y="0"/>
                        <a:pt x="843" y="127"/>
                        <a:pt x="1167" y="144"/>
                      </a:cubicBezTo>
                      <a:cubicBezTo>
                        <a:pt x="1167" y="154"/>
                        <a:pt x="1167" y="164"/>
                        <a:pt x="1166" y="174"/>
                      </a:cubicBezTo>
                    </a:path>
                  </a:pathLst>
                </a:custGeom>
                <a:solidFill>
                  <a:srgbClr val="DA91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8" name="Freeform 287">
                  <a:extLst>
                    <a:ext uri="{FF2B5EF4-FFF2-40B4-BE49-F238E27FC236}">
                      <a16:creationId xmlns:a16="http://schemas.microsoft.com/office/drawing/2014/main" xmlns="" id="{C2E387E1-0EC2-4951-8297-C8026023511F}"/>
                    </a:ext>
                  </a:extLst>
                </p:cNvPr>
                <p:cNvSpPr>
                  <a:spLocks noEditPoints="1"/>
                </p:cNvSpPr>
                <p:nvPr/>
              </p:nvSpPr>
              <p:spPr bwMode="auto">
                <a:xfrm>
                  <a:off x="4204" y="1563"/>
                  <a:ext cx="287" cy="102"/>
                </a:xfrm>
                <a:custGeom>
                  <a:avLst/>
                  <a:gdLst>
                    <a:gd name="T0" fmla="*/ 1 w 2220"/>
                    <a:gd name="T1" fmla="*/ 786 h 786"/>
                    <a:gd name="T2" fmla="*/ 0 w 2220"/>
                    <a:gd name="T3" fmla="*/ 749 h 786"/>
                    <a:gd name="T4" fmla="*/ 66 w 2220"/>
                    <a:gd name="T5" fmla="*/ 736 h 786"/>
                    <a:gd name="T6" fmla="*/ 32 w 2220"/>
                    <a:gd name="T7" fmla="*/ 763 h 786"/>
                    <a:gd name="T8" fmla="*/ 1 w 2220"/>
                    <a:gd name="T9" fmla="*/ 786 h 786"/>
                    <a:gd name="T10" fmla="*/ 1709 w 2220"/>
                    <a:gd name="T11" fmla="*/ 766 h 786"/>
                    <a:gd name="T12" fmla="*/ 1423 w 2220"/>
                    <a:gd name="T13" fmla="*/ 729 h 786"/>
                    <a:gd name="T14" fmla="*/ 1338 w 2220"/>
                    <a:gd name="T15" fmla="*/ 0 h 786"/>
                    <a:gd name="T16" fmla="*/ 2220 w 2220"/>
                    <a:gd name="T17" fmla="*/ 414 h 786"/>
                    <a:gd name="T18" fmla="*/ 2199 w 2220"/>
                    <a:gd name="T19" fmla="*/ 564 h 786"/>
                    <a:gd name="T20" fmla="*/ 2086 w 2220"/>
                    <a:gd name="T21" fmla="*/ 551 h 786"/>
                    <a:gd name="T22" fmla="*/ 1906 w 2220"/>
                    <a:gd name="T23" fmla="*/ 585 h 786"/>
                    <a:gd name="T24" fmla="*/ 1709 w 2220"/>
                    <a:gd name="T25" fmla="*/ 766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20" h="786">
                      <a:moveTo>
                        <a:pt x="1" y="786"/>
                      </a:moveTo>
                      <a:cubicBezTo>
                        <a:pt x="1" y="773"/>
                        <a:pt x="0" y="761"/>
                        <a:pt x="0" y="749"/>
                      </a:cubicBezTo>
                      <a:cubicBezTo>
                        <a:pt x="22" y="744"/>
                        <a:pt x="44" y="740"/>
                        <a:pt x="66" y="736"/>
                      </a:cubicBezTo>
                      <a:cubicBezTo>
                        <a:pt x="54" y="745"/>
                        <a:pt x="43" y="754"/>
                        <a:pt x="32" y="763"/>
                      </a:cubicBezTo>
                      <a:cubicBezTo>
                        <a:pt x="22" y="772"/>
                        <a:pt x="12" y="779"/>
                        <a:pt x="1" y="786"/>
                      </a:cubicBezTo>
                      <a:moveTo>
                        <a:pt x="1709" y="766"/>
                      </a:moveTo>
                      <a:cubicBezTo>
                        <a:pt x="1620" y="746"/>
                        <a:pt x="1520" y="735"/>
                        <a:pt x="1423" y="729"/>
                      </a:cubicBezTo>
                      <a:cubicBezTo>
                        <a:pt x="1420" y="483"/>
                        <a:pt x="1391" y="238"/>
                        <a:pt x="1338" y="0"/>
                      </a:cubicBezTo>
                      <a:cubicBezTo>
                        <a:pt x="1663" y="75"/>
                        <a:pt x="1962" y="218"/>
                        <a:pt x="2220" y="414"/>
                      </a:cubicBezTo>
                      <a:cubicBezTo>
                        <a:pt x="2214" y="464"/>
                        <a:pt x="2206" y="514"/>
                        <a:pt x="2199" y="564"/>
                      </a:cubicBezTo>
                      <a:cubicBezTo>
                        <a:pt x="2162" y="555"/>
                        <a:pt x="2124" y="551"/>
                        <a:pt x="2086" y="551"/>
                      </a:cubicBezTo>
                      <a:cubicBezTo>
                        <a:pt x="2025" y="551"/>
                        <a:pt x="1963" y="562"/>
                        <a:pt x="1906" y="585"/>
                      </a:cubicBezTo>
                      <a:cubicBezTo>
                        <a:pt x="1812" y="622"/>
                        <a:pt x="1744" y="687"/>
                        <a:pt x="1709" y="766"/>
                      </a:cubicBezTo>
                      <a:close/>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9" name="Freeform 288">
                  <a:extLst>
                    <a:ext uri="{FF2B5EF4-FFF2-40B4-BE49-F238E27FC236}">
                      <a16:creationId xmlns:a16="http://schemas.microsoft.com/office/drawing/2014/main" xmlns="" id="{7496F45D-ABE8-48F9-ACCC-2C91AE705CA2}"/>
                    </a:ext>
                  </a:extLst>
                </p:cNvPr>
                <p:cNvSpPr>
                  <a:spLocks/>
                </p:cNvSpPr>
                <p:nvPr/>
              </p:nvSpPr>
              <p:spPr bwMode="auto">
                <a:xfrm>
                  <a:off x="4590" y="1787"/>
                  <a:ext cx="22" cy="118"/>
                </a:xfrm>
                <a:custGeom>
                  <a:avLst/>
                  <a:gdLst>
                    <a:gd name="T0" fmla="*/ 130 w 174"/>
                    <a:gd name="T1" fmla="*/ 915 h 915"/>
                    <a:gd name="T2" fmla="*/ 0 w 174"/>
                    <a:gd name="T3" fmla="*/ 125 h 915"/>
                    <a:gd name="T4" fmla="*/ 24 w 174"/>
                    <a:gd name="T5" fmla="*/ 112 h 915"/>
                    <a:gd name="T6" fmla="*/ 89 w 174"/>
                    <a:gd name="T7" fmla="*/ 48 h 915"/>
                    <a:gd name="T8" fmla="*/ 108 w 174"/>
                    <a:gd name="T9" fmla="*/ 0 h 915"/>
                    <a:gd name="T10" fmla="*/ 147 w 174"/>
                    <a:gd name="T11" fmla="*/ 186 h 915"/>
                    <a:gd name="T12" fmla="*/ 174 w 174"/>
                    <a:gd name="T13" fmla="*/ 551 h 915"/>
                    <a:gd name="T14" fmla="*/ 147 w 174"/>
                    <a:gd name="T15" fmla="*/ 890 h 915"/>
                    <a:gd name="T16" fmla="*/ 130 w 174"/>
                    <a:gd name="T17" fmla="*/ 915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915">
                      <a:moveTo>
                        <a:pt x="130" y="915"/>
                      </a:moveTo>
                      <a:cubicBezTo>
                        <a:pt x="92" y="650"/>
                        <a:pt x="49" y="387"/>
                        <a:pt x="0" y="125"/>
                      </a:cubicBezTo>
                      <a:cubicBezTo>
                        <a:pt x="9" y="121"/>
                        <a:pt x="17" y="117"/>
                        <a:pt x="24" y="112"/>
                      </a:cubicBezTo>
                      <a:cubicBezTo>
                        <a:pt x="51" y="96"/>
                        <a:pt x="73" y="75"/>
                        <a:pt x="89" y="48"/>
                      </a:cubicBezTo>
                      <a:cubicBezTo>
                        <a:pt x="98" y="33"/>
                        <a:pt x="104" y="17"/>
                        <a:pt x="108" y="0"/>
                      </a:cubicBezTo>
                      <a:cubicBezTo>
                        <a:pt x="123" y="61"/>
                        <a:pt x="136" y="123"/>
                        <a:pt x="147" y="186"/>
                      </a:cubicBezTo>
                      <a:cubicBezTo>
                        <a:pt x="166" y="307"/>
                        <a:pt x="173" y="429"/>
                        <a:pt x="174" y="551"/>
                      </a:cubicBezTo>
                      <a:cubicBezTo>
                        <a:pt x="173" y="666"/>
                        <a:pt x="164" y="779"/>
                        <a:pt x="147" y="890"/>
                      </a:cubicBezTo>
                      <a:cubicBezTo>
                        <a:pt x="141" y="898"/>
                        <a:pt x="136" y="906"/>
                        <a:pt x="130" y="915"/>
                      </a:cubicBezTo>
                    </a:path>
                  </a:pathLst>
                </a:custGeom>
                <a:solidFill>
                  <a:srgbClr val="FDE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0" name="Freeform 289">
                  <a:extLst>
                    <a:ext uri="{FF2B5EF4-FFF2-40B4-BE49-F238E27FC236}">
                      <a16:creationId xmlns:a16="http://schemas.microsoft.com/office/drawing/2014/main" xmlns="" id="{0A1086A9-9979-4076-8F2B-B88C9F9DCA25}"/>
                    </a:ext>
                  </a:extLst>
                </p:cNvPr>
                <p:cNvSpPr>
                  <a:spLocks/>
                </p:cNvSpPr>
                <p:nvPr/>
              </p:nvSpPr>
              <p:spPr bwMode="auto">
                <a:xfrm>
                  <a:off x="4607" y="1902"/>
                  <a:ext cx="2" cy="9"/>
                </a:xfrm>
                <a:custGeom>
                  <a:avLst/>
                  <a:gdLst>
                    <a:gd name="T0" fmla="*/ 6 w 17"/>
                    <a:gd name="T1" fmla="*/ 66 h 66"/>
                    <a:gd name="T2" fmla="*/ 0 w 17"/>
                    <a:gd name="T3" fmla="*/ 25 h 66"/>
                    <a:gd name="T4" fmla="*/ 17 w 17"/>
                    <a:gd name="T5" fmla="*/ 0 h 66"/>
                    <a:gd name="T6" fmla="*/ 6 w 17"/>
                    <a:gd name="T7" fmla="*/ 66 h 66"/>
                  </a:gdLst>
                  <a:ahLst/>
                  <a:cxnLst>
                    <a:cxn ang="0">
                      <a:pos x="T0" y="T1"/>
                    </a:cxn>
                    <a:cxn ang="0">
                      <a:pos x="T2" y="T3"/>
                    </a:cxn>
                    <a:cxn ang="0">
                      <a:pos x="T4" y="T5"/>
                    </a:cxn>
                    <a:cxn ang="0">
                      <a:pos x="T6" y="T7"/>
                    </a:cxn>
                  </a:cxnLst>
                  <a:rect l="0" t="0" r="r" b="b"/>
                  <a:pathLst>
                    <a:path w="17" h="66">
                      <a:moveTo>
                        <a:pt x="6" y="66"/>
                      </a:moveTo>
                      <a:lnTo>
                        <a:pt x="0" y="25"/>
                      </a:lnTo>
                      <a:cubicBezTo>
                        <a:pt x="6" y="16"/>
                        <a:pt x="11" y="8"/>
                        <a:pt x="17" y="0"/>
                      </a:cubicBezTo>
                      <a:cubicBezTo>
                        <a:pt x="14" y="22"/>
                        <a:pt x="10" y="44"/>
                        <a:pt x="6" y="66"/>
                      </a:cubicBezTo>
                    </a:path>
                  </a:pathLst>
                </a:custGeom>
                <a:solidFill>
                  <a:srgbClr val="F9A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1" name="Freeform 290">
                  <a:extLst>
                    <a:ext uri="{FF2B5EF4-FFF2-40B4-BE49-F238E27FC236}">
                      <a16:creationId xmlns:a16="http://schemas.microsoft.com/office/drawing/2014/main" xmlns="" id="{F614ED1A-693A-48F7-BFA0-0B2510E2BC43}"/>
                    </a:ext>
                  </a:extLst>
                </p:cNvPr>
                <p:cNvSpPr>
                  <a:spLocks/>
                </p:cNvSpPr>
                <p:nvPr/>
              </p:nvSpPr>
              <p:spPr bwMode="auto">
                <a:xfrm>
                  <a:off x="4577" y="1737"/>
                  <a:ext cx="19" cy="25"/>
                </a:xfrm>
                <a:custGeom>
                  <a:avLst/>
                  <a:gdLst>
                    <a:gd name="T0" fmla="*/ 152 w 152"/>
                    <a:gd name="T1" fmla="*/ 192 h 192"/>
                    <a:gd name="T2" fmla="*/ 120 w 152"/>
                    <a:gd name="T3" fmla="*/ 167 h 192"/>
                    <a:gd name="T4" fmla="*/ 32 w 152"/>
                    <a:gd name="T5" fmla="*/ 144 h 192"/>
                    <a:gd name="T6" fmla="*/ 29 w 152"/>
                    <a:gd name="T7" fmla="*/ 144 h 192"/>
                    <a:gd name="T8" fmla="*/ 0 w 152"/>
                    <a:gd name="T9" fmla="*/ 6 h 192"/>
                    <a:gd name="T10" fmla="*/ 78 w 152"/>
                    <a:gd name="T11" fmla="*/ 0 h 192"/>
                    <a:gd name="T12" fmla="*/ 152 w 152"/>
                    <a:gd name="T13" fmla="*/ 192 h 192"/>
                  </a:gdLst>
                  <a:ahLst/>
                  <a:cxnLst>
                    <a:cxn ang="0">
                      <a:pos x="T0" y="T1"/>
                    </a:cxn>
                    <a:cxn ang="0">
                      <a:pos x="T2" y="T3"/>
                    </a:cxn>
                    <a:cxn ang="0">
                      <a:pos x="T4" y="T5"/>
                    </a:cxn>
                    <a:cxn ang="0">
                      <a:pos x="T6" y="T7"/>
                    </a:cxn>
                    <a:cxn ang="0">
                      <a:pos x="T8" y="T9"/>
                    </a:cxn>
                    <a:cxn ang="0">
                      <a:pos x="T10" y="T11"/>
                    </a:cxn>
                    <a:cxn ang="0">
                      <a:pos x="T12" y="T13"/>
                    </a:cxn>
                  </a:cxnLst>
                  <a:rect l="0" t="0" r="r" b="b"/>
                  <a:pathLst>
                    <a:path w="152" h="192">
                      <a:moveTo>
                        <a:pt x="152" y="192"/>
                      </a:moveTo>
                      <a:cubicBezTo>
                        <a:pt x="142" y="183"/>
                        <a:pt x="131" y="175"/>
                        <a:pt x="120" y="167"/>
                      </a:cubicBezTo>
                      <a:cubicBezTo>
                        <a:pt x="93" y="152"/>
                        <a:pt x="64" y="144"/>
                        <a:pt x="32" y="144"/>
                      </a:cubicBezTo>
                      <a:cubicBezTo>
                        <a:pt x="31" y="144"/>
                        <a:pt x="30" y="144"/>
                        <a:pt x="29" y="144"/>
                      </a:cubicBezTo>
                      <a:cubicBezTo>
                        <a:pt x="19" y="98"/>
                        <a:pt x="10" y="52"/>
                        <a:pt x="0" y="6"/>
                      </a:cubicBezTo>
                      <a:cubicBezTo>
                        <a:pt x="26" y="4"/>
                        <a:pt x="52" y="2"/>
                        <a:pt x="78" y="0"/>
                      </a:cubicBezTo>
                      <a:cubicBezTo>
                        <a:pt x="105" y="63"/>
                        <a:pt x="130" y="127"/>
                        <a:pt x="152" y="192"/>
                      </a:cubicBezTo>
                    </a:path>
                  </a:pathLst>
                </a:custGeom>
                <a:solidFill>
                  <a:srgbClr val="FDE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2" name="Freeform 291">
                  <a:extLst>
                    <a:ext uri="{FF2B5EF4-FFF2-40B4-BE49-F238E27FC236}">
                      <a16:creationId xmlns:a16="http://schemas.microsoft.com/office/drawing/2014/main" xmlns="" id="{524BEC9B-720E-42C5-8C64-176960E5546D}"/>
                    </a:ext>
                  </a:extLst>
                </p:cNvPr>
                <p:cNvSpPr>
                  <a:spLocks/>
                </p:cNvSpPr>
                <p:nvPr/>
              </p:nvSpPr>
              <p:spPr bwMode="auto">
                <a:xfrm>
                  <a:off x="4055" y="1594"/>
                  <a:ext cx="112" cy="101"/>
                </a:xfrm>
                <a:custGeom>
                  <a:avLst/>
                  <a:gdLst>
                    <a:gd name="T0" fmla="*/ 0 w 862"/>
                    <a:gd name="T1" fmla="*/ 778 h 778"/>
                    <a:gd name="T2" fmla="*/ 838 w 862"/>
                    <a:gd name="T3" fmla="*/ 0 h 778"/>
                    <a:gd name="T4" fmla="*/ 862 w 862"/>
                    <a:gd name="T5" fmla="*/ 165 h 778"/>
                    <a:gd name="T6" fmla="*/ 46 w 862"/>
                    <a:gd name="T7" fmla="*/ 768 h 778"/>
                    <a:gd name="T8" fmla="*/ 0 w 862"/>
                    <a:gd name="T9" fmla="*/ 778 h 778"/>
                  </a:gdLst>
                  <a:ahLst/>
                  <a:cxnLst>
                    <a:cxn ang="0">
                      <a:pos x="T0" y="T1"/>
                    </a:cxn>
                    <a:cxn ang="0">
                      <a:pos x="T2" y="T3"/>
                    </a:cxn>
                    <a:cxn ang="0">
                      <a:pos x="T4" y="T5"/>
                    </a:cxn>
                    <a:cxn ang="0">
                      <a:pos x="T6" y="T7"/>
                    </a:cxn>
                    <a:cxn ang="0">
                      <a:pos x="T8" y="T9"/>
                    </a:cxn>
                  </a:cxnLst>
                  <a:rect l="0" t="0" r="r" b="b"/>
                  <a:pathLst>
                    <a:path w="862" h="778">
                      <a:moveTo>
                        <a:pt x="0" y="778"/>
                      </a:moveTo>
                      <a:cubicBezTo>
                        <a:pt x="212" y="449"/>
                        <a:pt x="504" y="185"/>
                        <a:pt x="838" y="0"/>
                      </a:cubicBezTo>
                      <a:cubicBezTo>
                        <a:pt x="847" y="55"/>
                        <a:pt x="855" y="110"/>
                        <a:pt x="862" y="165"/>
                      </a:cubicBezTo>
                      <a:cubicBezTo>
                        <a:pt x="547" y="275"/>
                        <a:pt x="208" y="487"/>
                        <a:pt x="46" y="768"/>
                      </a:cubicBezTo>
                      <a:cubicBezTo>
                        <a:pt x="31" y="771"/>
                        <a:pt x="16" y="775"/>
                        <a:pt x="0" y="778"/>
                      </a:cubicBezTo>
                      <a:close/>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3" name="Freeform 292">
                  <a:extLst>
                    <a:ext uri="{FF2B5EF4-FFF2-40B4-BE49-F238E27FC236}">
                      <a16:creationId xmlns:a16="http://schemas.microsoft.com/office/drawing/2014/main" xmlns="" id="{10582519-53F9-420E-9263-C50A6348B6F3}"/>
                    </a:ext>
                  </a:extLst>
                </p:cNvPr>
                <p:cNvSpPr>
                  <a:spLocks/>
                </p:cNvSpPr>
                <p:nvPr/>
              </p:nvSpPr>
              <p:spPr bwMode="auto">
                <a:xfrm>
                  <a:off x="4171" y="1673"/>
                  <a:ext cx="0" cy="1"/>
                </a:xfrm>
                <a:custGeom>
                  <a:avLst/>
                  <a:gdLst>
                    <a:gd name="T0" fmla="*/ 4 w 4"/>
                    <a:gd name="T1" fmla="*/ 9 h 9"/>
                    <a:gd name="T2" fmla="*/ 0 w 4"/>
                    <a:gd name="T3" fmla="*/ 1 h 9"/>
                    <a:gd name="T4" fmla="*/ 4 w 4"/>
                    <a:gd name="T5" fmla="*/ 0 h 9"/>
                    <a:gd name="T6" fmla="*/ 4 w 4"/>
                    <a:gd name="T7" fmla="*/ 9 h 9"/>
                  </a:gdLst>
                  <a:ahLst/>
                  <a:cxnLst>
                    <a:cxn ang="0">
                      <a:pos x="T0" y="T1"/>
                    </a:cxn>
                    <a:cxn ang="0">
                      <a:pos x="T2" y="T3"/>
                    </a:cxn>
                    <a:cxn ang="0">
                      <a:pos x="T4" y="T5"/>
                    </a:cxn>
                    <a:cxn ang="0">
                      <a:pos x="T6" y="T7"/>
                    </a:cxn>
                  </a:cxnLst>
                  <a:rect l="0" t="0" r="r" b="b"/>
                  <a:pathLst>
                    <a:path w="4" h="9">
                      <a:moveTo>
                        <a:pt x="4" y="9"/>
                      </a:moveTo>
                      <a:cubicBezTo>
                        <a:pt x="2" y="6"/>
                        <a:pt x="1" y="4"/>
                        <a:pt x="0" y="1"/>
                      </a:cubicBezTo>
                      <a:cubicBezTo>
                        <a:pt x="1" y="1"/>
                        <a:pt x="2" y="0"/>
                        <a:pt x="4" y="0"/>
                      </a:cubicBezTo>
                      <a:lnTo>
                        <a:pt x="4" y="9"/>
                      </a:lnTo>
                      <a:close/>
                    </a:path>
                  </a:pathLst>
                </a:custGeom>
                <a:solidFill>
                  <a:srgbClr val="DA91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4" name="Freeform 293">
                  <a:extLst>
                    <a:ext uri="{FF2B5EF4-FFF2-40B4-BE49-F238E27FC236}">
                      <a16:creationId xmlns:a16="http://schemas.microsoft.com/office/drawing/2014/main" xmlns="" id="{AFA38B1F-9569-43E4-A3C7-BDC00117D5ED}"/>
                    </a:ext>
                  </a:extLst>
                </p:cNvPr>
                <p:cNvSpPr>
                  <a:spLocks noEditPoints="1"/>
                </p:cNvSpPr>
                <p:nvPr/>
              </p:nvSpPr>
              <p:spPr bwMode="auto">
                <a:xfrm>
                  <a:off x="4195" y="1556"/>
                  <a:ext cx="329" cy="100"/>
                </a:xfrm>
                <a:custGeom>
                  <a:avLst/>
                  <a:gdLst>
                    <a:gd name="T0" fmla="*/ 2538 w 2538"/>
                    <a:gd name="T1" fmla="*/ 774 h 774"/>
                    <a:gd name="T2" fmla="*/ 2502 w 2538"/>
                    <a:gd name="T3" fmla="*/ 748 h 774"/>
                    <a:gd name="T4" fmla="*/ 2514 w 2538"/>
                    <a:gd name="T5" fmla="*/ 679 h 774"/>
                    <a:gd name="T6" fmla="*/ 2538 w 2538"/>
                    <a:gd name="T7" fmla="*/ 774 h 774"/>
                    <a:gd name="T8" fmla="*/ 1235 w 2538"/>
                    <a:gd name="T9" fmla="*/ 718 h 774"/>
                    <a:gd name="T10" fmla="*/ 293 w 2538"/>
                    <a:gd name="T11" fmla="*/ 371 h 774"/>
                    <a:gd name="T12" fmla="*/ 33 w 2538"/>
                    <a:gd name="T13" fmla="*/ 393 h 774"/>
                    <a:gd name="T14" fmla="*/ 0 w 2538"/>
                    <a:gd name="T15" fmla="*/ 180 h 774"/>
                    <a:gd name="T16" fmla="*/ 896 w 2538"/>
                    <a:gd name="T17" fmla="*/ 0 h 774"/>
                    <a:gd name="T18" fmla="*/ 1136 w 2538"/>
                    <a:gd name="T19" fmla="*/ 13 h 774"/>
                    <a:gd name="T20" fmla="*/ 1235 w 2538"/>
                    <a:gd name="T21" fmla="*/ 718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38" h="774">
                      <a:moveTo>
                        <a:pt x="2538" y="774"/>
                      </a:moveTo>
                      <a:cubicBezTo>
                        <a:pt x="2527" y="765"/>
                        <a:pt x="2515" y="756"/>
                        <a:pt x="2502" y="748"/>
                      </a:cubicBezTo>
                      <a:cubicBezTo>
                        <a:pt x="2506" y="725"/>
                        <a:pt x="2510" y="702"/>
                        <a:pt x="2514" y="679"/>
                      </a:cubicBezTo>
                      <a:cubicBezTo>
                        <a:pt x="2522" y="711"/>
                        <a:pt x="2530" y="742"/>
                        <a:pt x="2538" y="774"/>
                      </a:cubicBezTo>
                      <a:close/>
                      <a:moveTo>
                        <a:pt x="1235" y="718"/>
                      </a:moveTo>
                      <a:cubicBezTo>
                        <a:pt x="1004" y="480"/>
                        <a:pt x="634" y="371"/>
                        <a:pt x="293" y="371"/>
                      </a:cubicBezTo>
                      <a:cubicBezTo>
                        <a:pt x="204" y="371"/>
                        <a:pt x="116" y="378"/>
                        <a:pt x="33" y="393"/>
                      </a:cubicBezTo>
                      <a:cubicBezTo>
                        <a:pt x="24" y="322"/>
                        <a:pt x="13" y="251"/>
                        <a:pt x="0" y="180"/>
                      </a:cubicBezTo>
                      <a:cubicBezTo>
                        <a:pt x="282" y="63"/>
                        <a:pt x="587" y="0"/>
                        <a:pt x="896" y="0"/>
                      </a:cubicBezTo>
                      <a:cubicBezTo>
                        <a:pt x="976" y="0"/>
                        <a:pt x="1056" y="5"/>
                        <a:pt x="1136" y="13"/>
                      </a:cubicBezTo>
                      <a:cubicBezTo>
                        <a:pt x="1194" y="243"/>
                        <a:pt x="1227" y="480"/>
                        <a:pt x="1235" y="718"/>
                      </a:cubicBezTo>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5" name="Freeform 294">
                  <a:extLst>
                    <a:ext uri="{FF2B5EF4-FFF2-40B4-BE49-F238E27FC236}">
                      <a16:creationId xmlns:a16="http://schemas.microsoft.com/office/drawing/2014/main" xmlns="" id="{64999C40-1871-46EA-B8F2-7F5C24A49A0C}"/>
                    </a:ext>
                  </a:extLst>
                </p:cNvPr>
                <p:cNvSpPr>
                  <a:spLocks/>
                </p:cNvSpPr>
                <p:nvPr/>
              </p:nvSpPr>
              <p:spPr bwMode="auto">
                <a:xfrm>
                  <a:off x="4060" y="1718"/>
                  <a:ext cx="304" cy="371"/>
                </a:xfrm>
                <a:custGeom>
                  <a:avLst/>
                  <a:gdLst>
                    <a:gd name="T0" fmla="*/ 1299 w 2348"/>
                    <a:gd name="T1" fmla="*/ 2859 h 2859"/>
                    <a:gd name="T2" fmla="*/ 1113 w 2348"/>
                    <a:gd name="T3" fmla="*/ 2840 h 2859"/>
                    <a:gd name="T4" fmla="*/ 317 w 2348"/>
                    <a:gd name="T5" fmla="*/ 2234 h 2859"/>
                    <a:gd name="T6" fmla="*/ 91 w 2348"/>
                    <a:gd name="T7" fmla="*/ 1628 h 2859"/>
                    <a:gd name="T8" fmla="*/ 408 w 2348"/>
                    <a:gd name="T9" fmla="*/ 326 h 2859"/>
                    <a:gd name="T10" fmla="*/ 954 w 2348"/>
                    <a:gd name="T11" fmla="*/ 14 h 2859"/>
                    <a:gd name="T12" fmla="*/ 1111 w 2348"/>
                    <a:gd name="T13" fmla="*/ 0 h 2859"/>
                    <a:gd name="T14" fmla="*/ 1539 w 2348"/>
                    <a:gd name="T15" fmla="*/ 103 h 2859"/>
                    <a:gd name="T16" fmla="*/ 1683 w 2348"/>
                    <a:gd name="T17" fmla="*/ 186 h 2859"/>
                    <a:gd name="T18" fmla="*/ 1925 w 2348"/>
                    <a:gd name="T19" fmla="*/ 400 h 2859"/>
                    <a:gd name="T20" fmla="*/ 1693 w 2348"/>
                    <a:gd name="T21" fmla="*/ 579 h 2859"/>
                    <a:gd name="T22" fmla="*/ 1671 w 2348"/>
                    <a:gd name="T23" fmla="*/ 978 h 2859"/>
                    <a:gd name="T24" fmla="*/ 1939 w 2348"/>
                    <a:gd name="T25" fmla="*/ 1323 h 2859"/>
                    <a:gd name="T26" fmla="*/ 2144 w 2348"/>
                    <a:gd name="T27" fmla="*/ 1376 h 2859"/>
                    <a:gd name="T28" fmla="*/ 2333 w 2348"/>
                    <a:gd name="T29" fmla="*/ 1325 h 2859"/>
                    <a:gd name="T30" fmla="*/ 2341 w 2348"/>
                    <a:gd name="T31" fmla="*/ 1409 h 2859"/>
                    <a:gd name="T32" fmla="*/ 2346 w 2348"/>
                    <a:gd name="T33" fmla="*/ 1616 h 2859"/>
                    <a:gd name="T34" fmla="*/ 1458 w 2348"/>
                    <a:gd name="T35" fmla="*/ 2845 h 2859"/>
                    <a:gd name="T36" fmla="*/ 1299 w 2348"/>
                    <a:gd name="T37" fmla="*/ 2859 h 2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48" h="2859">
                      <a:moveTo>
                        <a:pt x="1299" y="2859"/>
                      </a:moveTo>
                      <a:cubicBezTo>
                        <a:pt x="1236" y="2859"/>
                        <a:pt x="1174" y="2853"/>
                        <a:pt x="1113" y="2840"/>
                      </a:cubicBezTo>
                      <a:cubicBezTo>
                        <a:pt x="802" y="2692"/>
                        <a:pt x="535" y="2483"/>
                        <a:pt x="317" y="2234"/>
                      </a:cubicBezTo>
                      <a:cubicBezTo>
                        <a:pt x="210" y="2058"/>
                        <a:pt x="131" y="1853"/>
                        <a:pt x="91" y="1628"/>
                      </a:cubicBezTo>
                      <a:cubicBezTo>
                        <a:pt x="0" y="1118"/>
                        <a:pt x="133" y="632"/>
                        <a:pt x="408" y="326"/>
                      </a:cubicBezTo>
                      <a:cubicBezTo>
                        <a:pt x="554" y="164"/>
                        <a:pt x="740" y="52"/>
                        <a:pt x="954" y="14"/>
                      </a:cubicBezTo>
                      <a:cubicBezTo>
                        <a:pt x="1006" y="5"/>
                        <a:pt x="1059" y="0"/>
                        <a:pt x="1111" y="0"/>
                      </a:cubicBezTo>
                      <a:cubicBezTo>
                        <a:pt x="1259" y="0"/>
                        <a:pt x="1404" y="36"/>
                        <a:pt x="1539" y="103"/>
                      </a:cubicBezTo>
                      <a:cubicBezTo>
                        <a:pt x="1589" y="127"/>
                        <a:pt x="1637" y="155"/>
                        <a:pt x="1683" y="186"/>
                      </a:cubicBezTo>
                      <a:cubicBezTo>
                        <a:pt x="1770" y="245"/>
                        <a:pt x="1851" y="317"/>
                        <a:pt x="1925" y="400"/>
                      </a:cubicBezTo>
                      <a:cubicBezTo>
                        <a:pt x="1825" y="420"/>
                        <a:pt x="1738" y="482"/>
                        <a:pt x="1693" y="579"/>
                      </a:cubicBezTo>
                      <a:cubicBezTo>
                        <a:pt x="1635" y="703"/>
                        <a:pt x="1633" y="848"/>
                        <a:pt x="1671" y="978"/>
                      </a:cubicBezTo>
                      <a:cubicBezTo>
                        <a:pt x="1712" y="1120"/>
                        <a:pt x="1807" y="1252"/>
                        <a:pt x="1939" y="1323"/>
                      </a:cubicBezTo>
                      <a:cubicBezTo>
                        <a:pt x="2002" y="1357"/>
                        <a:pt x="2074" y="1376"/>
                        <a:pt x="2144" y="1376"/>
                      </a:cubicBezTo>
                      <a:cubicBezTo>
                        <a:pt x="2210" y="1376"/>
                        <a:pt x="2275" y="1360"/>
                        <a:pt x="2333" y="1325"/>
                      </a:cubicBezTo>
                      <a:cubicBezTo>
                        <a:pt x="2336" y="1353"/>
                        <a:pt x="2339" y="1381"/>
                        <a:pt x="2341" y="1409"/>
                      </a:cubicBezTo>
                      <a:cubicBezTo>
                        <a:pt x="2347" y="1479"/>
                        <a:pt x="2348" y="1548"/>
                        <a:pt x="2346" y="1616"/>
                      </a:cubicBezTo>
                      <a:cubicBezTo>
                        <a:pt x="2323" y="2237"/>
                        <a:pt x="1970" y="2754"/>
                        <a:pt x="1458" y="2845"/>
                      </a:cubicBezTo>
                      <a:cubicBezTo>
                        <a:pt x="1405" y="2855"/>
                        <a:pt x="1352" y="2859"/>
                        <a:pt x="1299" y="2859"/>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6" name="Freeform 295">
                  <a:extLst>
                    <a:ext uri="{FF2B5EF4-FFF2-40B4-BE49-F238E27FC236}">
                      <a16:creationId xmlns:a16="http://schemas.microsoft.com/office/drawing/2014/main" xmlns="" id="{10F43370-E088-4D65-BB68-05F3CDA3CEC8}"/>
                    </a:ext>
                  </a:extLst>
                </p:cNvPr>
                <p:cNvSpPr>
                  <a:spLocks noEditPoints="1"/>
                </p:cNvSpPr>
                <p:nvPr/>
              </p:nvSpPr>
              <p:spPr bwMode="auto">
                <a:xfrm>
                  <a:off x="4050" y="1604"/>
                  <a:ext cx="305" cy="140"/>
                </a:xfrm>
                <a:custGeom>
                  <a:avLst/>
                  <a:gdLst>
                    <a:gd name="T0" fmla="*/ 96 w 2359"/>
                    <a:gd name="T1" fmla="*/ 1082 h 1082"/>
                    <a:gd name="T2" fmla="*/ 0 w 2359"/>
                    <a:gd name="T3" fmla="*/ 968 h 1082"/>
                    <a:gd name="T4" fmla="*/ 510 w 2359"/>
                    <a:gd name="T5" fmla="*/ 846 h 1082"/>
                    <a:gd name="T6" fmla="*/ 129 w 2359"/>
                    <a:gd name="T7" fmla="*/ 1076 h 1082"/>
                    <a:gd name="T8" fmla="*/ 96 w 2359"/>
                    <a:gd name="T9" fmla="*/ 1082 h 1082"/>
                    <a:gd name="T10" fmla="*/ 91 w 2359"/>
                    <a:gd name="T11" fmla="*/ 691 h 1082"/>
                    <a:gd name="T12" fmla="*/ 907 w 2359"/>
                    <a:gd name="T13" fmla="*/ 88 h 1082"/>
                    <a:gd name="T14" fmla="*/ 938 w 2359"/>
                    <a:gd name="T15" fmla="*/ 532 h 1082"/>
                    <a:gd name="T16" fmla="*/ 934 w 2359"/>
                    <a:gd name="T17" fmla="*/ 533 h 1082"/>
                    <a:gd name="T18" fmla="*/ 843 w 2359"/>
                    <a:gd name="T19" fmla="*/ 477 h 1082"/>
                    <a:gd name="T20" fmla="*/ 799 w 2359"/>
                    <a:gd name="T21" fmla="*/ 485 h 1082"/>
                    <a:gd name="T22" fmla="*/ 91 w 2359"/>
                    <a:gd name="T23" fmla="*/ 691 h 1082"/>
                    <a:gd name="T24" fmla="*/ 2357 w 2359"/>
                    <a:gd name="T25" fmla="*/ 556 h 1082"/>
                    <a:gd name="T26" fmla="*/ 1422 w 2359"/>
                    <a:gd name="T27" fmla="*/ 412 h 1082"/>
                    <a:gd name="T28" fmla="*/ 1255 w 2359"/>
                    <a:gd name="T29" fmla="*/ 424 h 1082"/>
                    <a:gd name="T30" fmla="*/ 1189 w 2359"/>
                    <a:gd name="T31" fmla="*/ 437 h 1082"/>
                    <a:gd name="T32" fmla="*/ 1154 w 2359"/>
                    <a:gd name="T33" fmla="*/ 22 h 1082"/>
                    <a:gd name="T34" fmla="*/ 1414 w 2359"/>
                    <a:gd name="T35" fmla="*/ 0 h 1082"/>
                    <a:gd name="T36" fmla="*/ 2356 w 2359"/>
                    <a:gd name="T37" fmla="*/ 347 h 1082"/>
                    <a:gd name="T38" fmla="*/ 2357 w 2359"/>
                    <a:gd name="T39" fmla="*/ 556 h 1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9" h="1082">
                      <a:moveTo>
                        <a:pt x="96" y="1082"/>
                      </a:moveTo>
                      <a:cubicBezTo>
                        <a:pt x="39" y="1082"/>
                        <a:pt x="2" y="1024"/>
                        <a:pt x="0" y="968"/>
                      </a:cubicBezTo>
                      <a:cubicBezTo>
                        <a:pt x="172" y="936"/>
                        <a:pt x="342" y="895"/>
                        <a:pt x="510" y="846"/>
                      </a:cubicBezTo>
                      <a:cubicBezTo>
                        <a:pt x="393" y="939"/>
                        <a:pt x="272" y="1025"/>
                        <a:pt x="129" y="1076"/>
                      </a:cubicBezTo>
                      <a:cubicBezTo>
                        <a:pt x="117" y="1080"/>
                        <a:pt x="106" y="1082"/>
                        <a:pt x="96" y="1082"/>
                      </a:cubicBezTo>
                      <a:moveTo>
                        <a:pt x="91" y="691"/>
                      </a:moveTo>
                      <a:cubicBezTo>
                        <a:pt x="253" y="410"/>
                        <a:pt x="592" y="198"/>
                        <a:pt x="907" y="88"/>
                      </a:cubicBezTo>
                      <a:cubicBezTo>
                        <a:pt x="925" y="235"/>
                        <a:pt x="936" y="383"/>
                        <a:pt x="938" y="532"/>
                      </a:cubicBezTo>
                      <a:cubicBezTo>
                        <a:pt x="936" y="532"/>
                        <a:pt x="935" y="533"/>
                        <a:pt x="934" y="533"/>
                      </a:cubicBezTo>
                      <a:cubicBezTo>
                        <a:pt x="915" y="500"/>
                        <a:pt x="884" y="477"/>
                        <a:pt x="843" y="477"/>
                      </a:cubicBezTo>
                      <a:cubicBezTo>
                        <a:pt x="829" y="477"/>
                        <a:pt x="814" y="479"/>
                        <a:pt x="799" y="485"/>
                      </a:cubicBezTo>
                      <a:cubicBezTo>
                        <a:pt x="567" y="570"/>
                        <a:pt x="331" y="639"/>
                        <a:pt x="91" y="691"/>
                      </a:cubicBezTo>
                      <a:close/>
                      <a:moveTo>
                        <a:pt x="2357" y="556"/>
                      </a:moveTo>
                      <a:cubicBezTo>
                        <a:pt x="2033" y="539"/>
                        <a:pt x="1741" y="412"/>
                        <a:pt x="1422" y="412"/>
                      </a:cubicBezTo>
                      <a:cubicBezTo>
                        <a:pt x="1367" y="412"/>
                        <a:pt x="1312" y="416"/>
                        <a:pt x="1255" y="424"/>
                      </a:cubicBezTo>
                      <a:cubicBezTo>
                        <a:pt x="1233" y="428"/>
                        <a:pt x="1211" y="432"/>
                        <a:pt x="1189" y="437"/>
                      </a:cubicBezTo>
                      <a:cubicBezTo>
                        <a:pt x="1184" y="298"/>
                        <a:pt x="1173" y="159"/>
                        <a:pt x="1154" y="22"/>
                      </a:cubicBezTo>
                      <a:cubicBezTo>
                        <a:pt x="1237" y="7"/>
                        <a:pt x="1325" y="0"/>
                        <a:pt x="1414" y="0"/>
                      </a:cubicBezTo>
                      <a:cubicBezTo>
                        <a:pt x="1755" y="0"/>
                        <a:pt x="2125" y="109"/>
                        <a:pt x="2356" y="347"/>
                      </a:cubicBezTo>
                      <a:cubicBezTo>
                        <a:pt x="2359" y="417"/>
                        <a:pt x="2359" y="487"/>
                        <a:pt x="2357" y="556"/>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7" name="Freeform 296">
                  <a:extLst>
                    <a:ext uri="{FF2B5EF4-FFF2-40B4-BE49-F238E27FC236}">
                      <a16:creationId xmlns:a16="http://schemas.microsoft.com/office/drawing/2014/main" xmlns="" id="{C599EE15-2594-4CB8-BF86-52AB6AF49467}"/>
                    </a:ext>
                  </a:extLst>
                </p:cNvPr>
                <p:cNvSpPr>
                  <a:spLocks/>
                </p:cNvSpPr>
                <p:nvPr/>
              </p:nvSpPr>
              <p:spPr bwMode="auto">
                <a:xfrm>
                  <a:off x="4164" y="1579"/>
                  <a:ext cx="40" cy="134"/>
                </a:xfrm>
                <a:custGeom>
                  <a:avLst/>
                  <a:gdLst>
                    <a:gd name="T0" fmla="*/ 173 w 308"/>
                    <a:gd name="T1" fmla="*/ 1031 h 1031"/>
                    <a:gd name="T2" fmla="*/ 52 w 308"/>
                    <a:gd name="T3" fmla="*/ 909 h 1031"/>
                    <a:gd name="T4" fmla="*/ 53 w 308"/>
                    <a:gd name="T5" fmla="*/ 860 h 1031"/>
                    <a:gd name="T6" fmla="*/ 55 w 308"/>
                    <a:gd name="T7" fmla="*/ 732 h 1031"/>
                    <a:gd name="T8" fmla="*/ 55 w 308"/>
                    <a:gd name="T9" fmla="*/ 723 h 1031"/>
                    <a:gd name="T10" fmla="*/ 24 w 308"/>
                    <a:gd name="T11" fmla="*/ 279 h 1031"/>
                    <a:gd name="T12" fmla="*/ 0 w 308"/>
                    <a:gd name="T13" fmla="*/ 114 h 1031"/>
                    <a:gd name="T14" fmla="*/ 238 w 308"/>
                    <a:gd name="T15" fmla="*/ 0 h 1031"/>
                    <a:gd name="T16" fmla="*/ 271 w 308"/>
                    <a:gd name="T17" fmla="*/ 213 h 1031"/>
                    <a:gd name="T18" fmla="*/ 306 w 308"/>
                    <a:gd name="T19" fmla="*/ 628 h 1031"/>
                    <a:gd name="T20" fmla="*/ 307 w 308"/>
                    <a:gd name="T21" fmla="*/ 665 h 1031"/>
                    <a:gd name="T22" fmla="*/ 308 w 308"/>
                    <a:gd name="T23" fmla="*/ 731 h 1031"/>
                    <a:gd name="T24" fmla="*/ 305 w 308"/>
                    <a:gd name="T25" fmla="*/ 909 h 1031"/>
                    <a:gd name="T26" fmla="*/ 173 w 308"/>
                    <a:gd name="T27" fmla="*/ 1031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8" h="1031">
                      <a:moveTo>
                        <a:pt x="173" y="1031"/>
                      </a:moveTo>
                      <a:cubicBezTo>
                        <a:pt x="110" y="1031"/>
                        <a:pt x="48" y="991"/>
                        <a:pt x="52" y="909"/>
                      </a:cubicBezTo>
                      <a:cubicBezTo>
                        <a:pt x="52" y="893"/>
                        <a:pt x="53" y="877"/>
                        <a:pt x="53" y="860"/>
                      </a:cubicBezTo>
                      <a:cubicBezTo>
                        <a:pt x="75" y="820"/>
                        <a:pt x="73" y="771"/>
                        <a:pt x="55" y="732"/>
                      </a:cubicBezTo>
                      <a:lnTo>
                        <a:pt x="55" y="723"/>
                      </a:lnTo>
                      <a:cubicBezTo>
                        <a:pt x="53" y="574"/>
                        <a:pt x="42" y="426"/>
                        <a:pt x="24" y="279"/>
                      </a:cubicBezTo>
                      <a:cubicBezTo>
                        <a:pt x="17" y="224"/>
                        <a:pt x="9" y="169"/>
                        <a:pt x="0" y="114"/>
                      </a:cubicBezTo>
                      <a:cubicBezTo>
                        <a:pt x="77" y="72"/>
                        <a:pt x="157" y="34"/>
                        <a:pt x="238" y="0"/>
                      </a:cubicBezTo>
                      <a:cubicBezTo>
                        <a:pt x="251" y="71"/>
                        <a:pt x="262" y="142"/>
                        <a:pt x="271" y="213"/>
                      </a:cubicBezTo>
                      <a:cubicBezTo>
                        <a:pt x="290" y="350"/>
                        <a:pt x="301" y="489"/>
                        <a:pt x="306" y="628"/>
                      </a:cubicBezTo>
                      <a:cubicBezTo>
                        <a:pt x="306" y="640"/>
                        <a:pt x="307" y="652"/>
                        <a:pt x="307" y="665"/>
                      </a:cubicBezTo>
                      <a:cubicBezTo>
                        <a:pt x="308" y="687"/>
                        <a:pt x="308" y="709"/>
                        <a:pt x="308" y="731"/>
                      </a:cubicBezTo>
                      <a:cubicBezTo>
                        <a:pt x="308" y="791"/>
                        <a:pt x="307" y="850"/>
                        <a:pt x="305" y="909"/>
                      </a:cubicBezTo>
                      <a:cubicBezTo>
                        <a:pt x="302" y="991"/>
                        <a:pt x="237" y="1031"/>
                        <a:pt x="173" y="1031"/>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8" name="Freeform 297">
                  <a:extLst>
                    <a:ext uri="{FF2B5EF4-FFF2-40B4-BE49-F238E27FC236}">
                      <a16:creationId xmlns:a16="http://schemas.microsoft.com/office/drawing/2014/main" xmlns="" id="{964A5B93-0920-44FA-B829-6222FD513C22}"/>
                    </a:ext>
                  </a:extLst>
                </p:cNvPr>
                <p:cNvSpPr>
                  <a:spLocks/>
                </p:cNvSpPr>
                <p:nvPr/>
              </p:nvSpPr>
              <p:spPr bwMode="auto">
                <a:xfrm>
                  <a:off x="4488" y="1617"/>
                  <a:ext cx="32" cy="36"/>
                </a:xfrm>
                <a:custGeom>
                  <a:avLst/>
                  <a:gdLst>
                    <a:gd name="T0" fmla="*/ 235 w 247"/>
                    <a:gd name="T1" fmla="*/ 275 h 275"/>
                    <a:gd name="T2" fmla="*/ 206 w 247"/>
                    <a:gd name="T3" fmla="*/ 257 h 275"/>
                    <a:gd name="T4" fmla="*/ 189 w 247"/>
                    <a:gd name="T5" fmla="*/ 242 h 275"/>
                    <a:gd name="T6" fmla="*/ 0 w 247"/>
                    <a:gd name="T7" fmla="*/ 150 h 275"/>
                    <a:gd name="T8" fmla="*/ 21 w 247"/>
                    <a:gd name="T9" fmla="*/ 0 h 275"/>
                    <a:gd name="T10" fmla="*/ 243 w 247"/>
                    <a:gd name="T11" fmla="*/ 190 h 275"/>
                    <a:gd name="T12" fmla="*/ 247 w 247"/>
                    <a:gd name="T13" fmla="*/ 206 h 275"/>
                    <a:gd name="T14" fmla="*/ 235 w 247"/>
                    <a:gd name="T15" fmla="*/ 275 h 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7" h="275">
                      <a:moveTo>
                        <a:pt x="235" y="275"/>
                      </a:moveTo>
                      <a:cubicBezTo>
                        <a:pt x="226" y="269"/>
                        <a:pt x="216" y="263"/>
                        <a:pt x="206" y="257"/>
                      </a:cubicBezTo>
                      <a:cubicBezTo>
                        <a:pt x="200" y="252"/>
                        <a:pt x="195" y="247"/>
                        <a:pt x="189" y="242"/>
                      </a:cubicBezTo>
                      <a:cubicBezTo>
                        <a:pt x="133" y="197"/>
                        <a:pt x="68" y="166"/>
                        <a:pt x="0" y="150"/>
                      </a:cubicBezTo>
                      <a:cubicBezTo>
                        <a:pt x="7" y="100"/>
                        <a:pt x="15" y="50"/>
                        <a:pt x="21" y="0"/>
                      </a:cubicBezTo>
                      <a:cubicBezTo>
                        <a:pt x="99" y="59"/>
                        <a:pt x="173" y="122"/>
                        <a:pt x="243" y="190"/>
                      </a:cubicBezTo>
                      <a:cubicBezTo>
                        <a:pt x="244" y="195"/>
                        <a:pt x="245" y="201"/>
                        <a:pt x="247" y="206"/>
                      </a:cubicBezTo>
                      <a:cubicBezTo>
                        <a:pt x="243" y="229"/>
                        <a:pt x="239" y="252"/>
                        <a:pt x="235" y="275"/>
                      </a:cubicBezTo>
                      <a:close/>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9" name="Freeform 298">
                  <a:extLst>
                    <a:ext uri="{FF2B5EF4-FFF2-40B4-BE49-F238E27FC236}">
                      <a16:creationId xmlns:a16="http://schemas.microsoft.com/office/drawing/2014/main" xmlns="" id="{0FC90E8B-B261-479E-A1F0-234C7FA191A2}"/>
                    </a:ext>
                  </a:extLst>
                </p:cNvPr>
                <p:cNvSpPr>
                  <a:spLocks/>
                </p:cNvSpPr>
                <p:nvPr/>
              </p:nvSpPr>
              <p:spPr bwMode="auto">
                <a:xfrm>
                  <a:off x="4342" y="1557"/>
                  <a:ext cx="46" cy="148"/>
                </a:xfrm>
                <a:custGeom>
                  <a:avLst/>
                  <a:gdLst>
                    <a:gd name="T0" fmla="*/ 215 w 355"/>
                    <a:gd name="T1" fmla="*/ 1143 h 1143"/>
                    <a:gd name="T2" fmla="*/ 96 w 355"/>
                    <a:gd name="T3" fmla="*/ 1021 h 1143"/>
                    <a:gd name="T4" fmla="*/ 99 w 355"/>
                    <a:gd name="T5" fmla="*/ 944 h 1143"/>
                    <a:gd name="T6" fmla="*/ 100 w 355"/>
                    <a:gd name="T7" fmla="*/ 914 h 1143"/>
                    <a:gd name="T8" fmla="*/ 99 w 355"/>
                    <a:gd name="T9" fmla="*/ 705 h 1143"/>
                    <a:gd name="T10" fmla="*/ 0 w 355"/>
                    <a:gd name="T11" fmla="*/ 0 h 1143"/>
                    <a:gd name="T12" fmla="*/ 202 w 355"/>
                    <a:gd name="T13" fmla="*/ 31 h 1143"/>
                    <a:gd name="T14" fmla="*/ 270 w 355"/>
                    <a:gd name="T15" fmla="*/ 46 h 1143"/>
                    <a:gd name="T16" fmla="*/ 355 w 355"/>
                    <a:gd name="T17" fmla="*/ 775 h 1143"/>
                    <a:gd name="T18" fmla="*/ 351 w 355"/>
                    <a:gd name="T19" fmla="*/ 975 h 1143"/>
                    <a:gd name="T20" fmla="*/ 349 w 355"/>
                    <a:gd name="T21" fmla="*/ 1021 h 1143"/>
                    <a:gd name="T22" fmla="*/ 215 w 355"/>
                    <a:gd name="T23"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1143">
                      <a:moveTo>
                        <a:pt x="215" y="1143"/>
                      </a:moveTo>
                      <a:cubicBezTo>
                        <a:pt x="152" y="1143"/>
                        <a:pt x="91" y="1103"/>
                        <a:pt x="96" y="1021"/>
                      </a:cubicBezTo>
                      <a:cubicBezTo>
                        <a:pt x="97" y="995"/>
                        <a:pt x="98" y="970"/>
                        <a:pt x="99" y="944"/>
                      </a:cubicBezTo>
                      <a:cubicBezTo>
                        <a:pt x="100" y="934"/>
                        <a:pt x="100" y="924"/>
                        <a:pt x="100" y="914"/>
                      </a:cubicBezTo>
                      <a:cubicBezTo>
                        <a:pt x="102" y="845"/>
                        <a:pt x="102" y="775"/>
                        <a:pt x="99" y="705"/>
                      </a:cubicBezTo>
                      <a:cubicBezTo>
                        <a:pt x="91" y="467"/>
                        <a:pt x="58" y="230"/>
                        <a:pt x="0" y="0"/>
                      </a:cubicBezTo>
                      <a:cubicBezTo>
                        <a:pt x="67" y="7"/>
                        <a:pt x="135" y="18"/>
                        <a:pt x="202" y="31"/>
                      </a:cubicBezTo>
                      <a:cubicBezTo>
                        <a:pt x="225" y="36"/>
                        <a:pt x="248" y="41"/>
                        <a:pt x="270" y="46"/>
                      </a:cubicBezTo>
                      <a:cubicBezTo>
                        <a:pt x="323" y="284"/>
                        <a:pt x="352" y="529"/>
                        <a:pt x="355" y="775"/>
                      </a:cubicBezTo>
                      <a:cubicBezTo>
                        <a:pt x="355" y="842"/>
                        <a:pt x="354" y="908"/>
                        <a:pt x="351" y="975"/>
                      </a:cubicBezTo>
                      <a:cubicBezTo>
                        <a:pt x="351" y="990"/>
                        <a:pt x="350" y="1006"/>
                        <a:pt x="349" y="1021"/>
                      </a:cubicBezTo>
                      <a:cubicBezTo>
                        <a:pt x="344" y="1102"/>
                        <a:pt x="278" y="1143"/>
                        <a:pt x="215" y="1143"/>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0" name="Freeform 299">
                  <a:extLst>
                    <a:ext uri="{FF2B5EF4-FFF2-40B4-BE49-F238E27FC236}">
                      <a16:creationId xmlns:a16="http://schemas.microsoft.com/office/drawing/2014/main" xmlns="" id="{92F93238-ED01-40B3-8451-BE5597C83605}"/>
                    </a:ext>
                  </a:extLst>
                </p:cNvPr>
                <p:cNvSpPr>
                  <a:spLocks/>
                </p:cNvSpPr>
                <p:nvPr/>
              </p:nvSpPr>
              <p:spPr bwMode="auto">
                <a:xfrm>
                  <a:off x="4035" y="1666"/>
                  <a:ext cx="139" cy="66"/>
                </a:xfrm>
                <a:custGeom>
                  <a:avLst/>
                  <a:gdLst>
                    <a:gd name="T0" fmla="*/ 0 w 1070"/>
                    <a:gd name="T1" fmla="*/ 511 h 511"/>
                    <a:gd name="T2" fmla="*/ 121 w 1070"/>
                    <a:gd name="T3" fmla="*/ 282 h 511"/>
                    <a:gd name="T4" fmla="*/ 157 w 1070"/>
                    <a:gd name="T5" fmla="*/ 224 h 511"/>
                    <a:gd name="T6" fmla="*/ 203 w 1070"/>
                    <a:gd name="T7" fmla="*/ 214 h 511"/>
                    <a:gd name="T8" fmla="*/ 911 w 1070"/>
                    <a:gd name="T9" fmla="*/ 8 h 511"/>
                    <a:gd name="T10" fmla="*/ 955 w 1070"/>
                    <a:gd name="T11" fmla="*/ 0 h 511"/>
                    <a:gd name="T12" fmla="*/ 1046 w 1070"/>
                    <a:gd name="T13" fmla="*/ 56 h 511"/>
                    <a:gd name="T14" fmla="*/ 1050 w 1070"/>
                    <a:gd name="T15" fmla="*/ 64 h 511"/>
                    <a:gd name="T16" fmla="*/ 1048 w 1070"/>
                    <a:gd name="T17" fmla="*/ 192 h 511"/>
                    <a:gd name="T18" fmla="*/ 978 w 1070"/>
                    <a:gd name="T19" fmla="*/ 252 h 511"/>
                    <a:gd name="T20" fmla="*/ 622 w 1070"/>
                    <a:gd name="T21" fmla="*/ 369 h 511"/>
                    <a:gd name="T22" fmla="*/ 112 w 1070"/>
                    <a:gd name="T23" fmla="*/ 491 h 511"/>
                    <a:gd name="T24" fmla="*/ 0 w 1070"/>
                    <a:gd name="T25" fmla="*/ 511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0" h="511">
                      <a:moveTo>
                        <a:pt x="0" y="511"/>
                      </a:moveTo>
                      <a:cubicBezTo>
                        <a:pt x="36" y="433"/>
                        <a:pt x="77" y="356"/>
                        <a:pt x="121" y="282"/>
                      </a:cubicBezTo>
                      <a:cubicBezTo>
                        <a:pt x="133" y="262"/>
                        <a:pt x="145" y="243"/>
                        <a:pt x="157" y="224"/>
                      </a:cubicBezTo>
                      <a:cubicBezTo>
                        <a:pt x="173" y="221"/>
                        <a:pt x="188" y="217"/>
                        <a:pt x="203" y="214"/>
                      </a:cubicBezTo>
                      <a:cubicBezTo>
                        <a:pt x="443" y="162"/>
                        <a:pt x="679" y="93"/>
                        <a:pt x="911" y="8"/>
                      </a:cubicBezTo>
                      <a:cubicBezTo>
                        <a:pt x="926" y="2"/>
                        <a:pt x="941" y="0"/>
                        <a:pt x="955" y="0"/>
                      </a:cubicBezTo>
                      <a:cubicBezTo>
                        <a:pt x="996" y="0"/>
                        <a:pt x="1027" y="23"/>
                        <a:pt x="1046" y="56"/>
                      </a:cubicBezTo>
                      <a:cubicBezTo>
                        <a:pt x="1047" y="59"/>
                        <a:pt x="1048" y="61"/>
                        <a:pt x="1050" y="64"/>
                      </a:cubicBezTo>
                      <a:cubicBezTo>
                        <a:pt x="1068" y="103"/>
                        <a:pt x="1070" y="152"/>
                        <a:pt x="1048" y="192"/>
                      </a:cubicBezTo>
                      <a:cubicBezTo>
                        <a:pt x="1035" y="218"/>
                        <a:pt x="1012" y="240"/>
                        <a:pt x="978" y="252"/>
                      </a:cubicBezTo>
                      <a:cubicBezTo>
                        <a:pt x="860" y="296"/>
                        <a:pt x="741" y="334"/>
                        <a:pt x="622" y="369"/>
                      </a:cubicBezTo>
                      <a:cubicBezTo>
                        <a:pt x="454" y="418"/>
                        <a:pt x="284" y="459"/>
                        <a:pt x="112" y="491"/>
                      </a:cubicBezTo>
                      <a:cubicBezTo>
                        <a:pt x="75" y="498"/>
                        <a:pt x="38" y="505"/>
                        <a:pt x="0" y="511"/>
                      </a:cubicBezTo>
                      <a:close/>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1" name="Freeform 300">
                  <a:extLst>
                    <a:ext uri="{FF2B5EF4-FFF2-40B4-BE49-F238E27FC236}">
                      <a16:creationId xmlns:a16="http://schemas.microsoft.com/office/drawing/2014/main" xmlns="" id="{38F6F59A-1220-4C0A-94B7-2DCA2F5FF4A4}"/>
                    </a:ext>
                  </a:extLst>
                </p:cNvPr>
                <p:cNvSpPr>
                  <a:spLocks/>
                </p:cNvSpPr>
                <p:nvPr/>
              </p:nvSpPr>
              <p:spPr bwMode="auto">
                <a:xfrm>
                  <a:off x="4569" y="1703"/>
                  <a:ext cx="1" cy="3"/>
                </a:xfrm>
                <a:custGeom>
                  <a:avLst/>
                  <a:gdLst>
                    <a:gd name="T0" fmla="*/ 5 w 12"/>
                    <a:gd name="T1" fmla="*/ 21 h 21"/>
                    <a:gd name="T2" fmla="*/ 0 w 12"/>
                    <a:gd name="T3" fmla="*/ 0 h 21"/>
                    <a:gd name="T4" fmla="*/ 12 w 12"/>
                    <a:gd name="T5" fmla="*/ 21 h 21"/>
                    <a:gd name="T6" fmla="*/ 5 w 12"/>
                    <a:gd name="T7" fmla="*/ 21 h 21"/>
                  </a:gdLst>
                  <a:ahLst/>
                  <a:cxnLst>
                    <a:cxn ang="0">
                      <a:pos x="T0" y="T1"/>
                    </a:cxn>
                    <a:cxn ang="0">
                      <a:pos x="T2" y="T3"/>
                    </a:cxn>
                    <a:cxn ang="0">
                      <a:pos x="T4" y="T5"/>
                    </a:cxn>
                    <a:cxn ang="0">
                      <a:pos x="T6" y="T7"/>
                    </a:cxn>
                  </a:cxnLst>
                  <a:rect l="0" t="0" r="r" b="b"/>
                  <a:pathLst>
                    <a:path w="12" h="21">
                      <a:moveTo>
                        <a:pt x="5" y="21"/>
                      </a:moveTo>
                      <a:cubicBezTo>
                        <a:pt x="3" y="14"/>
                        <a:pt x="1" y="7"/>
                        <a:pt x="0" y="0"/>
                      </a:cubicBezTo>
                      <a:cubicBezTo>
                        <a:pt x="4" y="7"/>
                        <a:pt x="8" y="14"/>
                        <a:pt x="12" y="21"/>
                      </a:cubicBezTo>
                      <a:cubicBezTo>
                        <a:pt x="10" y="21"/>
                        <a:pt x="7" y="21"/>
                        <a:pt x="5" y="21"/>
                      </a:cubicBezTo>
                      <a:close/>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2" name="Freeform 301">
                  <a:extLst>
                    <a:ext uri="{FF2B5EF4-FFF2-40B4-BE49-F238E27FC236}">
                      <a16:creationId xmlns:a16="http://schemas.microsoft.com/office/drawing/2014/main" xmlns="" id="{18319F42-204E-4035-89B6-646ABD930FF4}"/>
                    </a:ext>
                  </a:extLst>
                </p:cNvPr>
                <p:cNvSpPr>
                  <a:spLocks noEditPoints="1"/>
                </p:cNvSpPr>
                <p:nvPr/>
              </p:nvSpPr>
              <p:spPr bwMode="auto">
                <a:xfrm>
                  <a:off x="4520" y="1642"/>
                  <a:ext cx="87" cy="327"/>
                </a:xfrm>
                <a:custGeom>
                  <a:avLst/>
                  <a:gdLst>
                    <a:gd name="T0" fmla="*/ 545 w 674"/>
                    <a:gd name="T1" fmla="*/ 2527 h 2527"/>
                    <a:gd name="T2" fmla="*/ 466 w 674"/>
                    <a:gd name="T3" fmla="*/ 2420 h 2527"/>
                    <a:gd name="T4" fmla="*/ 433 w 674"/>
                    <a:gd name="T5" fmla="*/ 2165 h 2527"/>
                    <a:gd name="T6" fmla="*/ 194 w 674"/>
                    <a:gd name="T7" fmla="*/ 813 h 2527"/>
                    <a:gd name="T8" fmla="*/ 192 w 674"/>
                    <a:gd name="T9" fmla="*/ 804 h 2527"/>
                    <a:gd name="T10" fmla="*/ 261 w 674"/>
                    <a:gd name="T11" fmla="*/ 696 h 2527"/>
                    <a:gd name="T12" fmla="*/ 356 w 674"/>
                    <a:gd name="T13" fmla="*/ 752 h 2527"/>
                    <a:gd name="T14" fmla="*/ 368 w 674"/>
                    <a:gd name="T15" fmla="*/ 752 h 2527"/>
                    <a:gd name="T16" fmla="*/ 438 w 674"/>
                    <a:gd name="T17" fmla="*/ 746 h 2527"/>
                    <a:gd name="T18" fmla="*/ 467 w 674"/>
                    <a:gd name="T19" fmla="*/ 884 h 2527"/>
                    <a:gd name="T20" fmla="*/ 465 w 674"/>
                    <a:gd name="T21" fmla="*/ 884 h 2527"/>
                    <a:gd name="T22" fmla="*/ 403 w 674"/>
                    <a:gd name="T23" fmla="*/ 899 h 2527"/>
                    <a:gd name="T24" fmla="*/ 347 w 674"/>
                    <a:gd name="T25" fmla="*/ 935 h 2527"/>
                    <a:gd name="T26" fmla="*/ 344 w 674"/>
                    <a:gd name="T27" fmla="*/ 939 h 2527"/>
                    <a:gd name="T28" fmla="*/ 298 w 674"/>
                    <a:gd name="T29" fmla="*/ 989 h 2527"/>
                    <a:gd name="T30" fmla="*/ 296 w 674"/>
                    <a:gd name="T31" fmla="*/ 993 h 2527"/>
                    <a:gd name="T32" fmla="*/ 276 w 674"/>
                    <a:gd name="T33" fmla="*/ 1056 h 2527"/>
                    <a:gd name="T34" fmla="*/ 280 w 674"/>
                    <a:gd name="T35" fmla="*/ 1130 h 2527"/>
                    <a:gd name="T36" fmla="*/ 312 w 674"/>
                    <a:gd name="T37" fmla="*/ 1192 h 2527"/>
                    <a:gd name="T38" fmla="*/ 363 w 674"/>
                    <a:gd name="T39" fmla="*/ 1239 h 2527"/>
                    <a:gd name="T40" fmla="*/ 407 w 674"/>
                    <a:gd name="T41" fmla="*/ 1257 h 2527"/>
                    <a:gd name="T42" fmla="*/ 456 w 674"/>
                    <a:gd name="T43" fmla="*/ 1263 h 2527"/>
                    <a:gd name="T44" fmla="*/ 504 w 674"/>
                    <a:gd name="T45" fmla="*/ 1257 h 2527"/>
                    <a:gd name="T46" fmla="*/ 538 w 674"/>
                    <a:gd name="T47" fmla="*/ 1246 h 2527"/>
                    <a:gd name="T48" fmla="*/ 668 w 674"/>
                    <a:gd name="T49" fmla="*/ 2036 h 2527"/>
                    <a:gd name="T50" fmla="*/ 674 w 674"/>
                    <a:gd name="T51" fmla="*/ 2077 h 2527"/>
                    <a:gd name="T52" fmla="*/ 545 w 674"/>
                    <a:gd name="T53" fmla="*/ 2527 h 2527"/>
                    <a:gd name="T54" fmla="*/ 283 w 674"/>
                    <a:gd name="T55" fmla="*/ 538 h 2527"/>
                    <a:gd name="T56" fmla="*/ 240 w 674"/>
                    <a:gd name="T57" fmla="*/ 377 h 2527"/>
                    <a:gd name="T58" fmla="*/ 28 w 674"/>
                    <a:gd name="T59" fmla="*/ 111 h 2527"/>
                    <a:gd name="T60" fmla="*/ 4 w 674"/>
                    <a:gd name="T61" fmla="*/ 16 h 2527"/>
                    <a:gd name="T62" fmla="*/ 0 w 674"/>
                    <a:gd name="T63" fmla="*/ 0 h 2527"/>
                    <a:gd name="T64" fmla="*/ 378 w 674"/>
                    <a:gd name="T65" fmla="*/ 476 h 2527"/>
                    <a:gd name="T66" fmla="*/ 383 w 674"/>
                    <a:gd name="T67" fmla="*/ 497 h 2527"/>
                    <a:gd name="T68" fmla="*/ 368 w 674"/>
                    <a:gd name="T69" fmla="*/ 498 h 2527"/>
                    <a:gd name="T70" fmla="*/ 283 w 674"/>
                    <a:gd name="T71" fmla="*/ 538 h 2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4" h="2527">
                      <a:moveTo>
                        <a:pt x="545" y="2527"/>
                      </a:moveTo>
                      <a:cubicBezTo>
                        <a:pt x="505" y="2509"/>
                        <a:pt x="473" y="2473"/>
                        <a:pt x="466" y="2420"/>
                      </a:cubicBezTo>
                      <a:cubicBezTo>
                        <a:pt x="456" y="2335"/>
                        <a:pt x="445" y="2250"/>
                        <a:pt x="433" y="2165"/>
                      </a:cubicBezTo>
                      <a:cubicBezTo>
                        <a:pt x="371" y="1711"/>
                        <a:pt x="291" y="1260"/>
                        <a:pt x="194" y="813"/>
                      </a:cubicBezTo>
                      <a:cubicBezTo>
                        <a:pt x="194" y="810"/>
                        <a:pt x="193" y="807"/>
                        <a:pt x="192" y="804"/>
                      </a:cubicBezTo>
                      <a:cubicBezTo>
                        <a:pt x="223" y="772"/>
                        <a:pt x="245" y="735"/>
                        <a:pt x="261" y="696"/>
                      </a:cubicBezTo>
                      <a:cubicBezTo>
                        <a:pt x="277" y="729"/>
                        <a:pt x="309" y="752"/>
                        <a:pt x="356" y="752"/>
                      </a:cubicBezTo>
                      <a:cubicBezTo>
                        <a:pt x="360" y="752"/>
                        <a:pt x="364" y="752"/>
                        <a:pt x="368" y="752"/>
                      </a:cubicBezTo>
                      <a:cubicBezTo>
                        <a:pt x="391" y="750"/>
                        <a:pt x="415" y="748"/>
                        <a:pt x="438" y="746"/>
                      </a:cubicBezTo>
                      <a:cubicBezTo>
                        <a:pt x="448" y="792"/>
                        <a:pt x="457" y="838"/>
                        <a:pt x="467" y="884"/>
                      </a:cubicBezTo>
                      <a:lnTo>
                        <a:pt x="465" y="884"/>
                      </a:lnTo>
                      <a:cubicBezTo>
                        <a:pt x="443" y="884"/>
                        <a:pt x="422" y="889"/>
                        <a:pt x="403" y="899"/>
                      </a:cubicBezTo>
                      <a:cubicBezTo>
                        <a:pt x="382" y="906"/>
                        <a:pt x="363" y="918"/>
                        <a:pt x="347" y="935"/>
                      </a:cubicBezTo>
                      <a:lnTo>
                        <a:pt x="344" y="939"/>
                      </a:lnTo>
                      <a:cubicBezTo>
                        <a:pt x="325" y="952"/>
                        <a:pt x="309" y="968"/>
                        <a:pt x="298" y="989"/>
                      </a:cubicBezTo>
                      <a:lnTo>
                        <a:pt x="296" y="993"/>
                      </a:lnTo>
                      <a:cubicBezTo>
                        <a:pt x="281" y="1024"/>
                        <a:pt x="280" y="1027"/>
                        <a:pt x="276" y="1056"/>
                      </a:cubicBezTo>
                      <a:cubicBezTo>
                        <a:pt x="272" y="1082"/>
                        <a:pt x="269" y="1101"/>
                        <a:pt x="280" y="1130"/>
                      </a:cubicBezTo>
                      <a:cubicBezTo>
                        <a:pt x="285" y="1153"/>
                        <a:pt x="296" y="1174"/>
                        <a:pt x="312" y="1192"/>
                      </a:cubicBezTo>
                      <a:cubicBezTo>
                        <a:pt x="325" y="1212"/>
                        <a:pt x="342" y="1227"/>
                        <a:pt x="363" y="1239"/>
                      </a:cubicBezTo>
                      <a:cubicBezTo>
                        <a:pt x="378" y="1245"/>
                        <a:pt x="393" y="1251"/>
                        <a:pt x="407" y="1257"/>
                      </a:cubicBezTo>
                      <a:cubicBezTo>
                        <a:pt x="423" y="1261"/>
                        <a:pt x="439" y="1263"/>
                        <a:pt x="456" y="1263"/>
                      </a:cubicBezTo>
                      <a:cubicBezTo>
                        <a:pt x="472" y="1263"/>
                        <a:pt x="488" y="1261"/>
                        <a:pt x="504" y="1257"/>
                      </a:cubicBezTo>
                      <a:cubicBezTo>
                        <a:pt x="516" y="1255"/>
                        <a:pt x="527" y="1251"/>
                        <a:pt x="538" y="1246"/>
                      </a:cubicBezTo>
                      <a:cubicBezTo>
                        <a:pt x="587" y="1508"/>
                        <a:pt x="630" y="1771"/>
                        <a:pt x="668" y="2036"/>
                      </a:cubicBezTo>
                      <a:lnTo>
                        <a:pt x="674" y="2077"/>
                      </a:lnTo>
                      <a:cubicBezTo>
                        <a:pt x="646" y="2232"/>
                        <a:pt x="603" y="2382"/>
                        <a:pt x="545" y="2527"/>
                      </a:cubicBezTo>
                      <a:moveTo>
                        <a:pt x="283" y="538"/>
                      </a:moveTo>
                      <a:cubicBezTo>
                        <a:pt x="280" y="484"/>
                        <a:pt x="265" y="429"/>
                        <a:pt x="240" y="377"/>
                      </a:cubicBezTo>
                      <a:cubicBezTo>
                        <a:pt x="193" y="280"/>
                        <a:pt x="119" y="181"/>
                        <a:pt x="28" y="111"/>
                      </a:cubicBezTo>
                      <a:cubicBezTo>
                        <a:pt x="20" y="79"/>
                        <a:pt x="12" y="48"/>
                        <a:pt x="4" y="16"/>
                      </a:cubicBezTo>
                      <a:cubicBezTo>
                        <a:pt x="2" y="11"/>
                        <a:pt x="1" y="5"/>
                        <a:pt x="0" y="0"/>
                      </a:cubicBezTo>
                      <a:cubicBezTo>
                        <a:pt x="145" y="142"/>
                        <a:pt x="272" y="301"/>
                        <a:pt x="378" y="476"/>
                      </a:cubicBezTo>
                      <a:cubicBezTo>
                        <a:pt x="379" y="483"/>
                        <a:pt x="381" y="490"/>
                        <a:pt x="383" y="497"/>
                      </a:cubicBezTo>
                      <a:cubicBezTo>
                        <a:pt x="378" y="498"/>
                        <a:pt x="373" y="498"/>
                        <a:pt x="368" y="498"/>
                      </a:cubicBezTo>
                      <a:cubicBezTo>
                        <a:pt x="332" y="501"/>
                        <a:pt x="303" y="517"/>
                        <a:pt x="283" y="538"/>
                      </a:cubicBezTo>
                      <a:close/>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3" name="Freeform 302">
                  <a:extLst>
                    <a:ext uri="{FF2B5EF4-FFF2-40B4-BE49-F238E27FC236}">
                      <a16:creationId xmlns:a16="http://schemas.microsoft.com/office/drawing/2014/main" xmlns="" id="{3FCCAB57-1171-400F-B4F0-5C2F7F6AD483}"/>
                    </a:ext>
                  </a:extLst>
                </p:cNvPr>
                <p:cNvSpPr>
                  <a:spLocks/>
                </p:cNvSpPr>
                <p:nvPr/>
              </p:nvSpPr>
              <p:spPr bwMode="auto">
                <a:xfrm>
                  <a:off x="4554" y="1706"/>
                  <a:ext cx="33" cy="33"/>
                </a:xfrm>
                <a:custGeom>
                  <a:avLst/>
                  <a:gdLst>
                    <a:gd name="T0" fmla="*/ 95 w 255"/>
                    <a:gd name="T1" fmla="*/ 255 h 255"/>
                    <a:gd name="T2" fmla="*/ 0 w 255"/>
                    <a:gd name="T3" fmla="*/ 199 h 255"/>
                    <a:gd name="T4" fmla="*/ 22 w 255"/>
                    <a:gd name="T5" fmla="*/ 41 h 255"/>
                    <a:gd name="T6" fmla="*/ 107 w 255"/>
                    <a:gd name="T7" fmla="*/ 1 h 255"/>
                    <a:gd name="T8" fmla="*/ 122 w 255"/>
                    <a:gd name="T9" fmla="*/ 0 h 255"/>
                    <a:gd name="T10" fmla="*/ 129 w 255"/>
                    <a:gd name="T11" fmla="*/ 0 h 255"/>
                    <a:gd name="T12" fmla="*/ 255 w 255"/>
                    <a:gd name="T13" fmla="*/ 243 h 255"/>
                    <a:gd name="T14" fmla="*/ 177 w 255"/>
                    <a:gd name="T15" fmla="*/ 249 h 255"/>
                    <a:gd name="T16" fmla="*/ 107 w 255"/>
                    <a:gd name="T17" fmla="*/ 255 h 255"/>
                    <a:gd name="T18" fmla="*/ 95 w 255"/>
                    <a:gd name="T19"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255">
                      <a:moveTo>
                        <a:pt x="95" y="255"/>
                      </a:moveTo>
                      <a:cubicBezTo>
                        <a:pt x="48" y="255"/>
                        <a:pt x="16" y="232"/>
                        <a:pt x="0" y="199"/>
                      </a:cubicBezTo>
                      <a:cubicBezTo>
                        <a:pt x="19" y="149"/>
                        <a:pt x="26" y="96"/>
                        <a:pt x="22" y="41"/>
                      </a:cubicBezTo>
                      <a:cubicBezTo>
                        <a:pt x="42" y="20"/>
                        <a:pt x="71" y="4"/>
                        <a:pt x="107" y="1"/>
                      </a:cubicBezTo>
                      <a:cubicBezTo>
                        <a:pt x="112" y="1"/>
                        <a:pt x="117" y="1"/>
                        <a:pt x="122" y="0"/>
                      </a:cubicBezTo>
                      <a:cubicBezTo>
                        <a:pt x="124" y="0"/>
                        <a:pt x="127" y="0"/>
                        <a:pt x="129" y="0"/>
                      </a:cubicBezTo>
                      <a:cubicBezTo>
                        <a:pt x="176" y="78"/>
                        <a:pt x="217" y="160"/>
                        <a:pt x="255" y="243"/>
                      </a:cubicBezTo>
                      <a:cubicBezTo>
                        <a:pt x="229" y="245"/>
                        <a:pt x="203" y="247"/>
                        <a:pt x="177" y="249"/>
                      </a:cubicBezTo>
                      <a:cubicBezTo>
                        <a:pt x="154" y="251"/>
                        <a:pt x="130" y="253"/>
                        <a:pt x="107" y="255"/>
                      </a:cubicBezTo>
                      <a:cubicBezTo>
                        <a:pt x="103" y="255"/>
                        <a:pt x="99" y="255"/>
                        <a:pt x="95" y="255"/>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4" name="Freeform 303">
                  <a:extLst>
                    <a:ext uri="{FF2B5EF4-FFF2-40B4-BE49-F238E27FC236}">
                      <a16:creationId xmlns:a16="http://schemas.microsoft.com/office/drawing/2014/main" xmlns="" id="{24C152F7-040D-4772-BB62-C715D157AB80}"/>
                    </a:ext>
                  </a:extLst>
                </p:cNvPr>
                <p:cNvSpPr>
                  <a:spLocks noEditPoints="1"/>
                </p:cNvSpPr>
                <p:nvPr/>
              </p:nvSpPr>
              <p:spPr bwMode="auto">
                <a:xfrm>
                  <a:off x="3178" y="1985"/>
                  <a:ext cx="604" cy="274"/>
                </a:xfrm>
                <a:custGeom>
                  <a:avLst/>
                  <a:gdLst>
                    <a:gd name="T0" fmla="*/ 3860 w 4667"/>
                    <a:gd name="T1" fmla="*/ 2116 h 2116"/>
                    <a:gd name="T2" fmla="*/ 3767 w 4667"/>
                    <a:gd name="T3" fmla="*/ 1984 h 2116"/>
                    <a:gd name="T4" fmla="*/ 4585 w 4667"/>
                    <a:gd name="T5" fmla="*/ 497 h 2116"/>
                    <a:gd name="T6" fmla="*/ 4641 w 4667"/>
                    <a:gd name="T7" fmla="*/ 0 h 2116"/>
                    <a:gd name="T8" fmla="*/ 4667 w 4667"/>
                    <a:gd name="T9" fmla="*/ 352 h 2116"/>
                    <a:gd name="T10" fmla="*/ 4665 w 4667"/>
                    <a:gd name="T11" fmla="*/ 432 h 2116"/>
                    <a:gd name="T12" fmla="*/ 4629 w 4667"/>
                    <a:gd name="T13" fmla="*/ 441 h 2116"/>
                    <a:gd name="T14" fmla="*/ 4620 w 4667"/>
                    <a:gd name="T15" fmla="*/ 801 h 2116"/>
                    <a:gd name="T16" fmla="*/ 3860 w 4667"/>
                    <a:gd name="T17" fmla="*/ 2116 h 2116"/>
                    <a:gd name="T18" fmla="*/ 589 w 4667"/>
                    <a:gd name="T19" fmla="*/ 1905 h 2116"/>
                    <a:gd name="T20" fmla="*/ 533 w 4667"/>
                    <a:gd name="T21" fmla="*/ 1841 h 2116"/>
                    <a:gd name="T22" fmla="*/ 1 w 4667"/>
                    <a:gd name="T23" fmla="*/ 344 h 2116"/>
                    <a:gd name="T24" fmla="*/ 87 w 4667"/>
                    <a:gd name="T25" fmla="*/ 818 h 2116"/>
                    <a:gd name="T26" fmla="*/ 658 w 4667"/>
                    <a:gd name="T27" fmla="*/ 1828 h 2116"/>
                    <a:gd name="T28" fmla="*/ 589 w 4667"/>
                    <a:gd name="T29" fmla="*/ 190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67" h="2116">
                      <a:moveTo>
                        <a:pt x="3860" y="2116"/>
                      </a:moveTo>
                      <a:cubicBezTo>
                        <a:pt x="3831" y="2071"/>
                        <a:pt x="3799" y="2027"/>
                        <a:pt x="3767" y="1984"/>
                      </a:cubicBezTo>
                      <a:cubicBezTo>
                        <a:pt x="4198" y="1610"/>
                        <a:pt x="4473" y="1050"/>
                        <a:pt x="4585" y="497"/>
                      </a:cubicBezTo>
                      <a:cubicBezTo>
                        <a:pt x="4619" y="331"/>
                        <a:pt x="4637" y="165"/>
                        <a:pt x="4641" y="0"/>
                      </a:cubicBezTo>
                      <a:cubicBezTo>
                        <a:pt x="4659" y="117"/>
                        <a:pt x="4666" y="234"/>
                        <a:pt x="4667" y="352"/>
                      </a:cubicBezTo>
                      <a:cubicBezTo>
                        <a:pt x="4666" y="379"/>
                        <a:pt x="4666" y="405"/>
                        <a:pt x="4665" y="432"/>
                      </a:cubicBezTo>
                      <a:cubicBezTo>
                        <a:pt x="4642" y="433"/>
                        <a:pt x="4629" y="435"/>
                        <a:pt x="4629" y="441"/>
                      </a:cubicBezTo>
                      <a:cubicBezTo>
                        <a:pt x="4622" y="558"/>
                        <a:pt x="4619" y="679"/>
                        <a:pt x="4620" y="801"/>
                      </a:cubicBezTo>
                      <a:cubicBezTo>
                        <a:pt x="4517" y="1311"/>
                        <a:pt x="4247" y="1776"/>
                        <a:pt x="3860" y="2116"/>
                      </a:cubicBezTo>
                      <a:moveTo>
                        <a:pt x="589" y="1905"/>
                      </a:moveTo>
                      <a:cubicBezTo>
                        <a:pt x="570" y="1884"/>
                        <a:pt x="551" y="1863"/>
                        <a:pt x="533" y="1841"/>
                      </a:cubicBezTo>
                      <a:cubicBezTo>
                        <a:pt x="178" y="1417"/>
                        <a:pt x="0" y="881"/>
                        <a:pt x="1" y="344"/>
                      </a:cubicBezTo>
                      <a:cubicBezTo>
                        <a:pt x="19" y="503"/>
                        <a:pt x="46" y="662"/>
                        <a:pt x="87" y="818"/>
                      </a:cubicBezTo>
                      <a:cubicBezTo>
                        <a:pt x="189" y="1209"/>
                        <a:pt x="384" y="1555"/>
                        <a:pt x="658" y="1828"/>
                      </a:cubicBezTo>
                      <a:cubicBezTo>
                        <a:pt x="634" y="1853"/>
                        <a:pt x="611" y="1878"/>
                        <a:pt x="589" y="1905"/>
                      </a:cubicBezTo>
                    </a:path>
                  </a:pathLst>
                </a:custGeom>
                <a:solidFill>
                  <a:srgbClr val="FEF1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pic>
              <p:nvPicPr>
                <p:cNvPr id="495" name="Picture 304">
                  <a:extLst>
                    <a:ext uri="{FF2B5EF4-FFF2-40B4-BE49-F238E27FC236}">
                      <a16:creationId xmlns:a16="http://schemas.microsoft.com/office/drawing/2014/main" xmlns="" id="{06250F72-F139-40B4-9856-D8A6428B95E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52" y="2220"/>
                  <a:ext cx="410"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6" name="Freeform 305">
                  <a:extLst>
                    <a:ext uri="{FF2B5EF4-FFF2-40B4-BE49-F238E27FC236}">
                      <a16:creationId xmlns:a16="http://schemas.microsoft.com/office/drawing/2014/main" xmlns="" id="{0A995A62-2EDB-4418-9756-C0B7E4FA8B17}"/>
                    </a:ext>
                  </a:extLst>
                </p:cNvPr>
                <p:cNvSpPr>
                  <a:spLocks/>
                </p:cNvSpPr>
                <p:nvPr/>
              </p:nvSpPr>
              <p:spPr bwMode="auto">
                <a:xfrm>
                  <a:off x="3776" y="2041"/>
                  <a:ext cx="6" cy="48"/>
                </a:xfrm>
                <a:custGeom>
                  <a:avLst/>
                  <a:gdLst>
                    <a:gd name="T0" fmla="*/ 1 w 46"/>
                    <a:gd name="T1" fmla="*/ 369 h 369"/>
                    <a:gd name="T2" fmla="*/ 10 w 46"/>
                    <a:gd name="T3" fmla="*/ 9 h 369"/>
                    <a:gd name="T4" fmla="*/ 46 w 46"/>
                    <a:gd name="T5" fmla="*/ 0 h 369"/>
                    <a:gd name="T6" fmla="*/ 1 w 46"/>
                    <a:gd name="T7" fmla="*/ 369 h 369"/>
                  </a:gdLst>
                  <a:ahLst/>
                  <a:cxnLst>
                    <a:cxn ang="0">
                      <a:pos x="T0" y="T1"/>
                    </a:cxn>
                    <a:cxn ang="0">
                      <a:pos x="T2" y="T3"/>
                    </a:cxn>
                    <a:cxn ang="0">
                      <a:pos x="T4" y="T5"/>
                    </a:cxn>
                    <a:cxn ang="0">
                      <a:pos x="T6" y="T7"/>
                    </a:cxn>
                  </a:cxnLst>
                  <a:rect l="0" t="0" r="r" b="b"/>
                  <a:pathLst>
                    <a:path w="46" h="369">
                      <a:moveTo>
                        <a:pt x="1" y="369"/>
                      </a:moveTo>
                      <a:cubicBezTo>
                        <a:pt x="0" y="247"/>
                        <a:pt x="3" y="126"/>
                        <a:pt x="10" y="9"/>
                      </a:cubicBezTo>
                      <a:cubicBezTo>
                        <a:pt x="10" y="3"/>
                        <a:pt x="23" y="1"/>
                        <a:pt x="46" y="0"/>
                      </a:cubicBezTo>
                      <a:cubicBezTo>
                        <a:pt x="41" y="124"/>
                        <a:pt x="26" y="248"/>
                        <a:pt x="1" y="369"/>
                      </a:cubicBezTo>
                    </a:path>
                  </a:pathLst>
                </a:custGeom>
                <a:solidFill>
                  <a:srgbClr val="F037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7" name="Freeform 306">
                  <a:extLst>
                    <a:ext uri="{FF2B5EF4-FFF2-40B4-BE49-F238E27FC236}">
                      <a16:creationId xmlns:a16="http://schemas.microsoft.com/office/drawing/2014/main" xmlns="" id="{E99C7957-69AC-4438-9F27-B6E820D2AC63}"/>
                    </a:ext>
                  </a:extLst>
                </p:cNvPr>
                <p:cNvSpPr>
                  <a:spLocks/>
                </p:cNvSpPr>
                <p:nvPr/>
              </p:nvSpPr>
              <p:spPr bwMode="auto">
                <a:xfrm>
                  <a:off x="3997" y="1804"/>
                  <a:ext cx="193" cy="327"/>
                </a:xfrm>
                <a:custGeom>
                  <a:avLst/>
                  <a:gdLst>
                    <a:gd name="T0" fmla="*/ 1421 w 1487"/>
                    <a:gd name="T1" fmla="*/ 2528 h 2528"/>
                    <a:gd name="T2" fmla="*/ 614 w 1487"/>
                    <a:gd name="T3" fmla="*/ 1908 h 2528"/>
                    <a:gd name="T4" fmla="*/ 119 w 1487"/>
                    <a:gd name="T5" fmla="*/ 0 h 2528"/>
                    <a:gd name="T6" fmla="*/ 798 w 1487"/>
                    <a:gd name="T7" fmla="*/ 1573 h 2528"/>
                    <a:gd name="T8" fmla="*/ 1487 w 1487"/>
                    <a:gd name="T9" fmla="*/ 2151 h 2528"/>
                    <a:gd name="T10" fmla="*/ 1421 w 1487"/>
                    <a:gd name="T11" fmla="*/ 2528 h 2528"/>
                  </a:gdLst>
                  <a:ahLst/>
                  <a:cxnLst>
                    <a:cxn ang="0">
                      <a:pos x="T0" y="T1"/>
                    </a:cxn>
                    <a:cxn ang="0">
                      <a:pos x="T2" y="T3"/>
                    </a:cxn>
                    <a:cxn ang="0">
                      <a:pos x="T4" y="T5"/>
                    </a:cxn>
                    <a:cxn ang="0">
                      <a:pos x="T6" y="T7"/>
                    </a:cxn>
                    <a:cxn ang="0">
                      <a:pos x="T8" y="T9"/>
                    </a:cxn>
                    <a:cxn ang="0">
                      <a:pos x="T10" y="T11"/>
                    </a:cxn>
                  </a:cxnLst>
                  <a:rect l="0" t="0" r="r" b="b"/>
                  <a:pathLst>
                    <a:path w="1487" h="2528">
                      <a:moveTo>
                        <a:pt x="1421" y="2528"/>
                      </a:moveTo>
                      <a:cubicBezTo>
                        <a:pt x="1115" y="2385"/>
                        <a:pt x="838" y="2176"/>
                        <a:pt x="614" y="1908"/>
                      </a:cubicBezTo>
                      <a:cubicBezTo>
                        <a:pt x="168" y="1376"/>
                        <a:pt x="0" y="666"/>
                        <a:pt x="119" y="0"/>
                      </a:cubicBezTo>
                      <a:cubicBezTo>
                        <a:pt x="185" y="579"/>
                        <a:pt x="418" y="1138"/>
                        <a:pt x="798" y="1573"/>
                      </a:cubicBezTo>
                      <a:cubicBezTo>
                        <a:pt x="971" y="1856"/>
                        <a:pt x="1216" y="2063"/>
                        <a:pt x="1487" y="2151"/>
                      </a:cubicBezTo>
                      <a:cubicBezTo>
                        <a:pt x="1453" y="2272"/>
                        <a:pt x="1431" y="2398"/>
                        <a:pt x="1421" y="2528"/>
                      </a:cubicBezTo>
                    </a:path>
                  </a:pathLst>
                </a:custGeom>
                <a:solidFill>
                  <a:srgbClr val="FEF1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8" name="Freeform 308">
                  <a:extLst>
                    <a:ext uri="{FF2B5EF4-FFF2-40B4-BE49-F238E27FC236}">
                      <a16:creationId xmlns:a16="http://schemas.microsoft.com/office/drawing/2014/main" xmlns="" id="{150372CB-1A58-4CD1-9E4E-FAFAB816DB51}"/>
                    </a:ext>
                  </a:extLst>
                </p:cNvPr>
                <p:cNvSpPr>
                  <a:spLocks/>
                </p:cNvSpPr>
                <p:nvPr/>
              </p:nvSpPr>
              <p:spPr bwMode="auto">
                <a:xfrm>
                  <a:off x="4101" y="2008"/>
                  <a:ext cx="103" cy="78"/>
                </a:xfrm>
                <a:custGeom>
                  <a:avLst/>
                  <a:gdLst>
                    <a:gd name="T0" fmla="*/ 796 w 796"/>
                    <a:gd name="T1" fmla="*/ 606 h 606"/>
                    <a:gd name="T2" fmla="*/ 689 w 796"/>
                    <a:gd name="T3" fmla="*/ 578 h 606"/>
                    <a:gd name="T4" fmla="*/ 0 w 796"/>
                    <a:gd name="T5" fmla="*/ 0 h 606"/>
                    <a:gd name="T6" fmla="*/ 796 w 796"/>
                    <a:gd name="T7" fmla="*/ 606 h 606"/>
                  </a:gdLst>
                  <a:ahLst/>
                  <a:cxnLst>
                    <a:cxn ang="0">
                      <a:pos x="T0" y="T1"/>
                    </a:cxn>
                    <a:cxn ang="0">
                      <a:pos x="T2" y="T3"/>
                    </a:cxn>
                    <a:cxn ang="0">
                      <a:pos x="T4" y="T5"/>
                    </a:cxn>
                    <a:cxn ang="0">
                      <a:pos x="T6" y="T7"/>
                    </a:cxn>
                  </a:cxnLst>
                  <a:rect l="0" t="0" r="r" b="b"/>
                  <a:pathLst>
                    <a:path w="796" h="606">
                      <a:moveTo>
                        <a:pt x="796" y="606"/>
                      </a:moveTo>
                      <a:cubicBezTo>
                        <a:pt x="760" y="599"/>
                        <a:pt x="724" y="589"/>
                        <a:pt x="689" y="578"/>
                      </a:cubicBezTo>
                      <a:cubicBezTo>
                        <a:pt x="418" y="490"/>
                        <a:pt x="173" y="283"/>
                        <a:pt x="0" y="0"/>
                      </a:cubicBezTo>
                      <a:cubicBezTo>
                        <a:pt x="218" y="249"/>
                        <a:pt x="485" y="458"/>
                        <a:pt x="796" y="606"/>
                      </a:cubicBezTo>
                      <a:close/>
                    </a:path>
                  </a:pathLst>
                </a:custGeom>
                <a:solidFill>
                  <a:srgbClr val="B326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9" name="Freeform 309">
                  <a:extLst>
                    <a:ext uri="{FF2B5EF4-FFF2-40B4-BE49-F238E27FC236}">
                      <a16:creationId xmlns:a16="http://schemas.microsoft.com/office/drawing/2014/main" xmlns="" id="{93053CAB-4BD8-44A9-817B-EE312396787D}"/>
                    </a:ext>
                  </a:extLst>
                </p:cNvPr>
                <p:cNvSpPr>
                  <a:spLocks/>
                </p:cNvSpPr>
                <p:nvPr/>
              </p:nvSpPr>
              <p:spPr bwMode="auto">
                <a:xfrm>
                  <a:off x="3112" y="1660"/>
                  <a:ext cx="710" cy="733"/>
                </a:xfrm>
                <a:custGeom>
                  <a:avLst/>
                  <a:gdLst>
                    <a:gd name="T0" fmla="*/ 5171 w 5476"/>
                    <a:gd name="T1" fmla="*/ 2862 h 5664"/>
                    <a:gd name="T2" fmla="*/ 3640 w 5476"/>
                    <a:gd name="T3" fmla="*/ 5055 h 5664"/>
                    <a:gd name="T4" fmla="*/ 1037 w 5476"/>
                    <a:gd name="T5" fmla="*/ 4351 h 5664"/>
                    <a:gd name="T6" fmla="*/ 837 w 5476"/>
                    <a:gd name="T7" fmla="*/ 1656 h 5664"/>
                    <a:gd name="T8" fmla="*/ 3286 w 5476"/>
                    <a:gd name="T9" fmla="*/ 571 h 5664"/>
                    <a:gd name="T10" fmla="*/ 5143 w 5476"/>
                    <a:gd name="T11" fmla="*/ 2496 h 5664"/>
                    <a:gd name="T12" fmla="*/ 5171 w 5476"/>
                    <a:gd name="T13" fmla="*/ 2862 h 5664"/>
                    <a:gd name="T14" fmla="*/ 5474 w 5476"/>
                    <a:gd name="T15" fmla="*/ 2862 h 5664"/>
                    <a:gd name="T16" fmla="*/ 3747 w 5476"/>
                    <a:gd name="T17" fmla="*/ 386 h 5664"/>
                    <a:gd name="T18" fmla="*/ 805 w 5476"/>
                    <a:gd name="T19" fmla="*/ 1180 h 5664"/>
                    <a:gd name="T20" fmla="*/ 575 w 5476"/>
                    <a:gd name="T21" fmla="*/ 4222 h 5664"/>
                    <a:gd name="T22" fmla="*/ 3367 w 5476"/>
                    <a:gd name="T23" fmla="*/ 5447 h 5664"/>
                    <a:gd name="T24" fmla="*/ 5441 w 5476"/>
                    <a:gd name="T25" fmla="*/ 3280 h 5664"/>
                    <a:gd name="T26" fmla="*/ 5474 w 5476"/>
                    <a:gd name="T27" fmla="*/ 2862 h 5664"/>
                    <a:gd name="T28" fmla="*/ 5171 w 5476"/>
                    <a:gd name="T29" fmla="*/ 2862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76" h="5664">
                      <a:moveTo>
                        <a:pt x="5171" y="2862"/>
                      </a:moveTo>
                      <a:cubicBezTo>
                        <a:pt x="5165" y="3828"/>
                        <a:pt x="4555" y="4725"/>
                        <a:pt x="3640" y="5055"/>
                      </a:cubicBezTo>
                      <a:cubicBezTo>
                        <a:pt x="2714" y="5389"/>
                        <a:pt x="1668" y="5104"/>
                        <a:pt x="1037" y="4351"/>
                      </a:cubicBezTo>
                      <a:cubicBezTo>
                        <a:pt x="407" y="3599"/>
                        <a:pt x="332" y="2493"/>
                        <a:pt x="837" y="1656"/>
                      </a:cubicBezTo>
                      <a:cubicBezTo>
                        <a:pt x="1337" y="827"/>
                        <a:pt x="2334" y="380"/>
                        <a:pt x="3286" y="571"/>
                      </a:cubicBezTo>
                      <a:cubicBezTo>
                        <a:pt x="4240" y="762"/>
                        <a:pt x="4985" y="1537"/>
                        <a:pt x="5143" y="2496"/>
                      </a:cubicBezTo>
                      <a:cubicBezTo>
                        <a:pt x="5163" y="2617"/>
                        <a:pt x="5170" y="2740"/>
                        <a:pt x="5171" y="2862"/>
                      </a:cubicBezTo>
                      <a:cubicBezTo>
                        <a:pt x="5172" y="3058"/>
                        <a:pt x="5476" y="3058"/>
                        <a:pt x="5474" y="2862"/>
                      </a:cubicBezTo>
                      <a:cubicBezTo>
                        <a:pt x="5468" y="1763"/>
                        <a:pt x="4777" y="771"/>
                        <a:pt x="3747" y="386"/>
                      </a:cubicBezTo>
                      <a:cubicBezTo>
                        <a:pt x="2715" y="0"/>
                        <a:pt x="1502" y="328"/>
                        <a:pt x="805" y="1180"/>
                      </a:cubicBezTo>
                      <a:cubicBezTo>
                        <a:pt x="103" y="2036"/>
                        <a:pt x="0" y="3269"/>
                        <a:pt x="575" y="4222"/>
                      </a:cubicBezTo>
                      <a:cubicBezTo>
                        <a:pt x="1148" y="5173"/>
                        <a:pt x="2280" y="5664"/>
                        <a:pt x="3367" y="5447"/>
                      </a:cubicBezTo>
                      <a:cubicBezTo>
                        <a:pt x="4423" y="5235"/>
                        <a:pt x="5278" y="4347"/>
                        <a:pt x="5441" y="3280"/>
                      </a:cubicBezTo>
                      <a:cubicBezTo>
                        <a:pt x="5462" y="3142"/>
                        <a:pt x="5474" y="3003"/>
                        <a:pt x="5474" y="2862"/>
                      </a:cubicBezTo>
                      <a:cubicBezTo>
                        <a:pt x="5476" y="2667"/>
                        <a:pt x="5172" y="2666"/>
                        <a:pt x="5171" y="286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0" name="Freeform 310">
                  <a:extLst>
                    <a:ext uri="{FF2B5EF4-FFF2-40B4-BE49-F238E27FC236}">
                      <a16:creationId xmlns:a16="http://schemas.microsoft.com/office/drawing/2014/main" xmlns="" id="{68BBFA18-BDC0-498C-8B0E-A063A6C22F31}"/>
                    </a:ext>
                  </a:extLst>
                </p:cNvPr>
                <p:cNvSpPr>
                  <a:spLocks/>
                </p:cNvSpPr>
                <p:nvPr/>
              </p:nvSpPr>
              <p:spPr bwMode="auto">
                <a:xfrm>
                  <a:off x="3942" y="1487"/>
                  <a:ext cx="710" cy="734"/>
                </a:xfrm>
                <a:custGeom>
                  <a:avLst/>
                  <a:gdLst>
                    <a:gd name="T0" fmla="*/ 5170 w 5475"/>
                    <a:gd name="T1" fmla="*/ 2862 h 5665"/>
                    <a:gd name="T2" fmla="*/ 3640 w 5475"/>
                    <a:gd name="T3" fmla="*/ 5055 h 5665"/>
                    <a:gd name="T4" fmla="*/ 1037 w 5475"/>
                    <a:gd name="T5" fmla="*/ 4351 h 5665"/>
                    <a:gd name="T6" fmla="*/ 836 w 5475"/>
                    <a:gd name="T7" fmla="*/ 1657 h 5665"/>
                    <a:gd name="T8" fmla="*/ 3286 w 5475"/>
                    <a:gd name="T9" fmla="*/ 571 h 5665"/>
                    <a:gd name="T10" fmla="*/ 5143 w 5475"/>
                    <a:gd name="T11" fmla="*/ 2497 h 5665"/>
                    <a:gd name="T12" fmla="*/ 5170 w 5475"/>
                    <a:gd name="T13" fmla="*/ 2862 h 5665"/>
                    <a:gd name="T14" fmla="*/ 5474 w 5475"/>
                    <a:gd name="T15" fmla="*/ 2862 h 5665"/>
                    <a:gd name="T16" fmla="*/ 3747 w 5475"/>
                    <a:gd name="T17" fmla="*/ 386 h 5665"/>
                    <a:gd name="T18" fmla="*/ 804 w 5475"/>
                    <a:gd name="T19" fmla="*/ 1180 h 5665"/>
                    <a:gd name="T20" fmla="*/ 574 w 5475"/>
                    <a:gd name="T21" fmla="*/ 4222 h 5665"/>
                    <a:gd name="T22" fmla="*/ 3367 w 5475"/>
                    <a:gd name="T23" fmla="*/ 5447 h 5665"/>
                    <a:gd name="T24" fmla="*/ 5440 w 5475"/>
                    <a:gd name="T25" fmla="*/ 3281 h 5665"/>
                    <a:gd name="T26" fmla="*/ 5474 w 5475"/>
                    <a:gd name="T27" fmla="*/ 2862 h 5665"/>
                    <a:gd name="T28" fmla="*/ 5170 w 5475"/>
                    <a:gd name="T29" fmla="*/ 2862 h 5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75" h="5665">
                      <a:moveTo>
                        <a:pt x="5170" y="2862"/>
                      </a:moveTo>
                      <a:cubicBezTo>
                        <a:pt x="5165" y="3829"/>
                        <a:pt x="4555" y="4725"/>
                        <a:pt x="3640" y="5055"/>
                      </a:cubicBezTo>
                      <a:cubicBezTo>
                        <a:pt x="2714" y="5390"/>
                        <a:pt x="1668" y="5105"/>
                        <a:pt x="1037" y="4351"/>
                      </a:cubicBezTo>
                      <a:cubicBezTo>
                        <a:pt x="407" y="3600"/>
                        <a:pt x="332" y="2493"/>
                        <a:pt x="836" y="1657"/>
                      </a:cubicBezTo>
                      <a:cubicBezTo>
                        <a:pt x="1337" y="827"/>
                        <a:pt x="2334" y="380"/>
                        <a:pt x="3286" y="571"/>
                      </a:cubicBezTo>
                      <a:cubicBezTo>
                        <a:pt x="4240" y="762"/>
                        <a:pt x="4985" y="1537"/>
                        <a:pt x="5143" y="2497"/>
                      </a:cubicBezTo>
                      <a:cubicBezTo>
                        <a:pt x="5162" y="2618"/>
                        <a:pt x="5169" y="2740"/>
                        <a:pt x="5170" y="2862"/>
                      </a:cubicBezTo>
                      <a:cubicBezTo>
                        <a:pt x="5171" y="3058"/>
                        <a:pt x="5475" y="3058"/>
                        <a:pt x="5474" y="2862"/>
                      </a:cubicBezTo>
                      <a:cubicBezTo>
                        <a:pt x="5468" y="1763"/>
                        <a:pt x="4776" y="771"/>
                        <a:pt x="3747" y="386"/>
                      </a:cubicBezTo>
                      <a:cubicBezTo>
                        <a:pt x="2715" y="0"/>
                        <a:pt x="1502" y="329"/>
                        <a:pt x="804" y="1180"/>
                      </a:cubicBezTo>
                      <a:cubicBezTo>
                        <a:pt x="103" y="2036"/>
                        <a:pt x="0" y="3270"/>
                        <a:pt x="574" y="4222"/>
                      </a:cubicBezTo>
                      <a:cubicBezTo>
                        <a:pt x="1148" y="5173"/>
                        <a:pt x="2279" y="5665"/>
                        <a:pt x="3367" y="5447"/>
                      </a:cubicBezTo>
                      <a:cubicBezTo>
                        <a:pt x="4423" y="5236"/>
                        <a:pt x="5278" y="4347"/>
                        <a:pt x="5440" y="3281"/>
                      </a:cubicBezTo>
                      <a:cubicBezTo>
                        <a:pt x="5461" y="3142"/>
                        <a:pt x="5473" y="3003"/>
                        <a:pt x="5474" y="2862"/>
                      </a:cubicBezTo>
                      <a:cubicBezTo>
                        <a:pt x="5475" y="2667"/>
                        <a:pt x="5171" y="2667"/>
                        <a:pt x="5170" y="286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1" name="Freeform 311">
                  <a:extLst>
                    <a:ext uri="{FF2B5EF4-FFF2-40B4-BE49-F238E27FC236}">
                      <a16:creationId xmlns:a16="http://schemas.microsoft.com/office/drawing/2014/main" xmlns="" id="{08BFE97C-9DC9-4505-B574-84CF098E5BD9}"/>
                    </a:ext>
                  </a:extLst>
                </p:cNvPr>
                <p:cNvSpPr>
                  <a:spLocks/>
                </p:cNvSpPr>
                <p:nvPr/>
              </p:nvSpPr>
              <p:spPr bwMode="auto">
                <a:xfrm>
                  <a:off x="3796" y="1909"/>
                  <a:ext cx="212" cy="81"/>
                </a:xfrm>
                <a:custGeom>
                  <a:avLst/>
                  <a:gdLst>
                    <a:gd name="T0" fmla="*/ 210 w 1642"/>
                    <a:gd name="T1" fmla="*/ 596 h 624"/>
                    <a:gd name="T2" fmla="*/ 1490 w 1642"/>
                    <a:gd name="T3" fmla="*/ 310 h 624"/>
                    <a:gd name="T4" fmla="*/ 1642 w 1642"/>
                    <a:gd name="T5" fmla="*/ 158 h 624"/>
                    <a:gd name="T6" fmla="*/ 1490 w 1642"/>
                    <a:gd name="T7" fmla="*/ 6 h 624"/>
                    <a:gd name="T8" fmla="*/ 129 w 1642"/>
                    <a:gd name="T9" fmla="*/ 303 h 624"/>
                    <a:gd name="T10" fmla="*/ 23 w 1642"/>
                    <a:gd name="T11" fmla="*/ 489 h 624"/>
                    <a:gd name="T12" fmla="*/ 210 w 1642"/>
                    <a:gd name="T13" fmla="*/ 596 h 624"/>
                  </a:gdLst>
                  <a:ahLst/>
                  <a:cxnLst>
                    <a:cxn ang="0">
                      <a:pos x="T0" y="T1"/>
                    </a:cxn>
                    <a:cxn ang="0">
                      <a:pos x="T2" y="T3"/>
                    </a:cxn>
                    <a:cxn ang="0">
                      <a:pos x="T4" y="T5"/>
                    </a:cxn>
                    <a:cxn ang="0">
                      <a:pos x="T6" y="T7"/>
                    </a:cxn>
                    <a:cxn ang="0">
                      <a:pos x="T8" y="T9"/>
                    </a:cxn>
                    <a:cxn ang="0">
                      <a:pos x="T10" y="T11"/>
                    </a:cxn>
                    <a:cxn ang="0">
                      <a:pos x="T12" y="T13"/>
                    </a:cxn>
                  </a:cxnLst>
                  <a:rect l="0" t="0" r="r" b="b"/>
                  <a:pathLst>
                    <a:path w="1642" h="624">
                      <a:moveTo>
                        <a:pt x="210" y="596"/>
                      </a:moveTo>
                      <a:cubicBezTo>
                        <a:pt x="616" y="444"/>
                        <a:pt x="1062" y="340"/>
                        <a:pt x="1490" y="310"/>
                      </a:cubicBezTo>
                      <a:cubicBezTo>
                        <a:pt x="1572" y="304"/>
                        <a:pt x="1642" y="244"/>
                        <a:pt x="1642" y="158"/>
                      </a:cubicBezTo>
                      <a:cubicBezTo>
                        <a:pt x="1642" y="80"/>
                        <a:pt x="1573" y="0"/>
                        <a:pt x="1490" y="6"/>
                      </a:cubicBezTo>
                      <a:cubicBezTo>
                        <a:pt x="1031" y="38"/>
                        <a:pt x="560" y="142"/>
                        <a:pt x="129" y="303"/>
                      </a:cubicBezTo>
                      <a:cubicBezTo>
                        <a:pt x="52" y="331"/>
                        <a:pt x="0" y="405"/>
                        <a:pt x="23" y="489"/>
                      </a:cubicBezTo>
                      <a:cubicBezTo>
                        <a:pt x="43" y="563"/>
                        <a:pt x="132" y="624"/>
                        <a:pt x="210" y="596"/>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2" name="Freeform 312">
                  <a:extLst>
                    <a:ext uri="{FF2B5EF4-FFF2-40B4-BE49-F238E27FC236}">
                      <a16:creationId xmlns:a16="http://schemas.microsoft.com/office/drawing/2014/main" xmlns="" id="{D5C736BD-83F6-418C-9C18-99017E7C807C}"/>
                    </a:ext>
                  </a:extLst>
                </p:cNvPr>
                <p:cNvSpPr>
                  <a:spLocks/>
                </p:cNvSpPr>
                <p:nvPr/>
              </p:nvSpPr>
              <p:spPr bwMode="auto">
                <a:xfrm>
                  <a:off x="3188" y="1926"/>
                  <a:ext cx="84" cy="101"/>
                </a:xfrm>
                <a:custGeom>
                  <a:avLst/>
                  <a:gdLst>
                    <a:gd name="T0" fmla="*/ 274 w 647"/>
                    <a:gd name="T1" fmla="*/ 780 h 780"/>
                    <a:gd name="T2" fmla="*/ 57 w 647"/>
                    <a:gd name="T3" fmla="*/ 657 h 780"/>
                    <a:gd name="T4" fmla="*/ 0 w 647"/>
                    <a:gd name="T5" fmla="*/ 495 h 780"/>
                    <a:gd name="T6" fmla="*/ 40 w 647"/>
                    <a:gd name="T7" fmla="*/ 470 h 780"/>
                    <a:gd name="T8" fmla="*/ 154 w 647"/>
                    <a:gd name="T9" fmla="*/ 308 h 780"/>
                    <a:gd name="T10" fmla="*/ 154 w 647"/>
                    <a:gd name="T11" fmla="*/ 308 h 780"/>
                    <a:gd name="T12" fmla="*/ 161 w 647"/>
                    <a:gd name="T13" fmla="*/ 294 h 780"/>
                    <a:gd name="T14" fmla="*/ 227 w 647"/>
                    <a:gd name="T15" fmla="*/ 117 h 780"/>
                    <a:gd name="T16" fmla="*/ 219 w 647"/>
                    <a:gd name="T17" fmla="*/ 105 h 780"/>
                    <a:gd name="T18" fmla="*/ 536 w 647"/>
                    <a:gd name="T19" fmla="*/ 0 h 780"/>
                    <a:gd name="T20" fmla="*/ 629 w 647"/>
                    <a:gd name="T21" fmla="*/ 142 h 780"/>
                    <a:gd name="T22" fmla="*/ 627 w 647"/>
                    <a:gd name="T23" fmla="*/ 260 h 780"/>
                    <a:gd name="T24" fmla="*/ 472 w 647"/>
                    <a:gd name="T25" fmla="*/ 701 h 780"/>
                    <a:gd name="T26" fmla="*/ 274 w 647"/>
                    <a:gd name="T27" fmla="*/ 78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7" h="780">
                      <a:moveTo>
                        <a:pt x="274" y="780"/>
                      </a:moveTo>
                      <a:cubicBezTo>
                        <a:pt x="190" y="780"/>
                        <a:pt x="108" y="740"/>
                        <a:pt x="57" y="657"/>
                      </a:cubicBezTo>
                      <a:cubicBezTo>
                        <a:pt x="26" y="608"/>
                        <a:pt x="8" y="553"/>
                        <a:pt x="0" y="495"/>
                      </a:cubicBezTo>
                      <a:cubicBezTo>
                        <a:pt x="14" y="488"/>
                        <a:pt x="27" y="480"/>
                        <a:pt x="40" y="470"/>
                      </a:cubicBezTo>
                      <a:cubicBezTo>
                        <a:pt x="99" y="427"/>
                        <a:pt x="123" y="372"/>
                        <a:pt x="154" y="308"/>
                      </a:cubicBezTo>
                      <a:cubicBezTo>
                        <a:pt x="154" y="308"/>
                        <a:pt x="154" y="308"/>
                        <a:pt x="154" y="308"/>
                      </a:cubicBezTo>
                      <a:cubicBezTo>
                        <a:pt x="154" y="308"/>
                        <a:pt x="156" y="304"/>
                        <a:pt x="161" y="294"/>
                      </a:cubicBezTo>
                      <a:cubicBezTo>
                        <a:pt x="226" y="270"/>
                        <a:pt x="264" y="181"/>
                        <a:pt x="227" y="117"/>
                      </a:cubicBezTo>
                      <a:cubicBezTo>
                        <a:pt x="224" y="113"/>
                        <a:pt x="222" y="109"/>
                        <a:pt x="219" y="105"/>
                      </a:cubicBezTo>
                      <a:cubicBezTo>
                        <a:pt x="326" y="69"/>
                        <a:pt x="431" y="33"/>
                        <a:pt x="536" y="0"/>
                      </a:cubicBezTo>
                      <a:cubicBezTo>
                        <a:pt x="579" y="36"/>
                        <a:pt x="611" y="85"/>
                        <a:pt x="629" y="142"/>
                      </a:cubicBezTo>
                      <a:cubicBezTo>
                        <a:pt x="642" y="181"/>
                        <a:pt x="640" y="223"/>
                        <a:pt x="627" y="260"/>
                      </a:cubicBezTo>
                      <a:cubicBezTo>
                        <a:pt x="647" y="416"/>
                        <a:pt x="574" y="608"/>
                        <a:pt x="472" y="701"/>
                      </a:cubicBezTo>
                      <a:cubicBezTo>
                        <a:pt x="415" y="753"/>
                        <a:pt x="344" y="780"/>
                        <a:pt x="274" y="780"/>
                      </a:cubicBezTo>
                    </a:path>
                  </a:pathLst>
                </a:custGeom>
                <a:solidFill>
                  <a:srgbClr val="FEF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3" name="Freeform 313">
                  <a:extLst>
                    <a:ext uri="{FF2B5EF4-FFF2-40B4-BE49-F238E27FC236}">
                      <a16:creationId xmlns:a16="http://schemas.microsoft.com/office/drawing/2014/main" xmlns="" id="{2C28E722-D090-4961-84B3-0843D1EBA1C3}"/>
                    </a:ext>
                  </a:extLst>
                </p:cNvPr>
                <p:cNvSpPr>
                  <a:spLocks/>
                </p:cNvSpPr>
                <p:nvPr/>
              </p:nvSpPr>
              <p:spPr bwMode="auto">
                <a:xfrm>
                  <a:off x="3186" y="1940"/>
                  <a:ext cx="36" cy="50"/>
                </a:xfrm>
                <a:custGeom>
                  <a:avLst/>
                  <a:gdLst>
                    <a:gd name="T0" fmla="*/ 12 w 276"/>
                    <a:gd name="T1" fmla="*/ 390 h 390"/>
                    <a:gd name="T2" fmla="*/ 26 w 276"/>
                    <a:gd name="T3" fmla="*/ 141 h 390"/>
                    <a:gd name="T4" fmla="*/ 52 w 276"/>
                    <a:gd name="T5" fmla="*/ 60 h 390"/>
                    <a:gd name="T6" fmla="*/ 231 w 276"/>
                    <a:gd name="T7" fmla="*/ 0 h 390"/>
                    <a:gd name="T8" fmla="*/ 239 w 276"/>
                    <a:gd name="T9" fmla="*/ 12 h 390"/>
                    <a:gd name="T10" fmla="*/ 173 w 276"/>
                    <a:gd name="T11" fmla="*/ 189 h 390"/>
                    <a:gd name="T12" fmla="*/ 166 w 276"/>
                    <a:gd name="T13" fmla="*/ 203 h 390"/>
                    <a:gd name="T14" fmla="*/ 166 w 276"/>
                    <a:gd name="T15" fmla="*/ 203 h 390"/>
                    <a:gd name="T16" fmla="*/ 52 w 276"/>
                    <a:gd name="T17" fmla="*/ 365 h 390"/>
                    <a:gd name="T18" fmla="*/ 12 w 276"/>
                    <a:gd name="T19" fmla="*/ 39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6" h="390">
                      <a:moveTo>
                        <a:pt x="12" y="390"/>
                      </a:moveTo>
                      <a:cubicBezTo>
                        <a:pt x="0" y="307"/>
                        <a:pt x="8" y="219"/>
                        <a:pt x="26" y="141"/>
                      </a:cubicBezTo>
                      <a:cubicBezTo>
                        <a:pt x="32" y="113"/>
                        <a:pt x="41" y="86"/>
                        <a:pt x="52" y="60"/>
                      </a:cubicBezTo>
                      <a:cubicBezTo>
                        <a:pt x="112" y="40"/>
                        <a:pt x="172" y="20"/>
                        <a:pt x="231" y="0"/>
                      </a:cubicBezTo>
                      <a:cubicBezTo>
                        <a:pt x="234" y="4"/>
                        <a:pt x="236" y="8"/>
                        <a:pt x="239" y="12"/>
                      </a:cubicBezTo>
                      <a:cubicBezTo>
                        <a:pt x="276" y="76"/>
                        <a:pt x="238" y="165"/>
                        <a:pt x="173" y="189"/>
                      </a:cubicBezTo>
                      <a:cubicBezTo>
                        <a:pt x="168" y="199"/>
                        <a:pt x="166" y="203"/>
                        <a:pt x="166" y="203"/>
                      </a:cubicBezTo>
                      <a:cubicBezTo>
                        <a:pt x="166" y="203"/>
                        <a:pt x="166" y="203"/>
                        <a:pt x="166" y="203"/>
                      </a:cubicBezTo>
                      <a:cubicBezTo>
                        <a:pt x="135" y="267"/>
                        <a:pt x="111" y="322"/>
                        <a:pt x="52" y="365"/>
                      </a:cubicBezTo>
                      <a:cubicBezTo>
                        <a:pt x="39" y="375"/>
                        <a:pt x="26" y="383"/>
                        <a:pt x="12" y="390"/>
                      </a:cubicBezTo>
                    </a:path>
                  </a:pathLst>
                </a:custGeom>
                <a:solidFill>
                  <a:srgbClr val="FCD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4" name="Freeform 314">
                  <a:extLst>
                    <a:ext uri="{FF2B5EF4-FFF2-40B4-BE49-F238E27FC236}">
                      <a16:creationId xmlns:a16="http://schemas.microsoft.com/office/drawing/2014/main" xmlns="" id="{99352971-B324-4134-B1F9-2470C6975530}"/>
                    </a:ext>
                  </a:extLst>
                </p:cNvPr>
                <p:cNvSpPr>
                  <a:spLocks/>
                </p:cNvSpPr>
                <p:nvPr/>
              </p:nvSpPr>
              <p:spPr bwMode="auto">
                <a:xfrm>
                  <a:off x="3193" y="1917"/>
                  <a:ext cx="64" cy="31"/>
                </a:xfrm>
                <a:custGeom>
                  <a:avLst/>
                  <a:gdLst>
                    <a:gd name="T0" fmla="*/ 0 w 496"/>
                    <a:gd name="T1" fmla="*/ 234 h 234"/>
                    <a:gd name="T2" fmla="*/ 229 w 496"/>
                    <a:gd name="T3" fmla="*/ 11 h 234"/>
                    <a:gd name="T4" fmla="*/ 308 w 496"/>
                    <a:gd name="T5" fmla="*/ 0 h 234"/>
                    <a:gd name="T6" fmla="*/ 496 w 496"/>
                    <a:gd name="T7" fmla="*/ 69 h 234"/>
                    <a:gd name="T8" fmla="*/ 179 w 496"/>
                    <a:gd name="T9" fmla="*/ 174 h 234"/>
                    <a:gd name="T10" fmla="*/ 0 w 496"/>
                    <a:gd name="T11" fmla="*/ 234 h 234"/>
                  </a:gdLst>
                  <a:ahLst/>
                  <a:cxnLst>
                    <a:cxn ang="0">
                      <a:pos x="T0" y="T1"/>
                    </a:cxn>
                    <a:cxn ang="0">
                      <a:pos x="T2" y="T3"/>
                    </a:cxn>
                    <a:cxn ang="0">
                      <a:pos x="T4" y="T5"/>
                    </a:cxn>
                    <a:cxn ang="0">
                      <a:pos x="T6" y="T7"/>
                    </a:cxn>
                    <a:cxn ang="0">
                      <a:pos x="T8" y="T9"/>
                    </a:cxn>
                    <a:cxn ang="0">
                      <a:pos x="T10" y="T11"/>
                    </a:cxn>
                  </a:cxnLst>
                  <a:rect l="0" t="0" r="r" b="b"/>
                  <a:pathLst>
                    <a:path w="496" h="234">
                      <a:moveTo>
                        <a:pt x="0" y="234"/>
                      </a:moveTo>
                      <a:cubicBezTo>
                        <a:pt x="42" y="131"/>
                        <a:pt x="118" y="41"/>
                        <a:pt x="229" y="11"/>
                      </a:cubicBezTo>
                      <a:cubicBezTo>
                        <a:pt x="255" y="3"/>
                        <a:pt x="282" y="0"/>
                        <a:pt x="308" y="0"/>
                      </a:cubicBezTo>
                      <a:cubicBezTo>
                        <a:pt x="379" y="0"/>
                        <a:pt x="445" y="25"/>
                        <a:pt x="496" y="69"/>
                      </a:cubicBezTo>
                      <a:cubicBezTo>
                        <a:pt x="391" y="102"/>
                        <a:pt x="286" y="138"/>
                        <a:pt x="179" y="174"/>
                      </a:cubicBezTo>
                      <a:cubicBezTo>
                        <a:pt x="120" y="194"/>
                        <a:pt x="60" y="214"/>
                        <a:pt x="0" y="234"/>
                      </a:cubicBezTo>
                      <a:close/>
                    </a:path>
                  </a:pathLst>
                </a:custGeom>
                <a:solidFill>
                  <a:srgbClr val="E5B4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5" name="Freeform 315">
                  <a:extLst>
                    <a:ext uri="{FF2B5EF4-FFF2-40B4-BE49-F238E27FC236}">
                      <a16:creationId xmlns:a16="http://schemas.microsoft.com/office/drawing/2014/main" xmlns="" id="{2C8DA3A1-6978-4D89-863E-00581E14CF17}"/>
                    </a:ext>
                  </a:extLst>
                </p:cNvPr>
                <p:cNvSpPr>
                  <a:spLocks/>
                </p:cNvSpPr>
                <p:nvPr/>
              </p:nvSpPr>
              <p:spPr bwMode="auto">
                <a:xfrm>
                  <a:off x="3235" y="1874"/>
                  <a:ext cx="39" cy="39"/>
                </a:xfrm>
                <a:custGeom>
                  <a:avLst/>
                  <a:gdLst>
                    <a:gd name="T0" fmla="*/ 154 w 305"/>
                    <a:gd name="T1" fmla="*/ 303 h 303"/>
                    <a:gd name="T2" fmla="*/ 79 w 305"/>
                    <a:gd name="T3" fmla="*/ 282 h 303"/>
                    <a:gd name="T4" fmla="*/ 25 w 305"/>
                    <a:gd name="T5" fmla="*/ 228 h 303"/>
                    <a:gd name="T6" fmla="*/ 22 w 305"/>
                    <a:gd name="T7" fmla="*/ 223 h 303"/>
                    <a:gd name="T8" fmla="*/ 5 w 305"/>
                    <a:gd name="T9" fmla="*/ 168 h 303"/>
                    <a:gd name="T10" fmla="*/ 7 w 305"/>
                    <a:gd name="T11" fmla="*/ 109 h 303"/>
                    <a:gd name="T12" fmla="*/ 22 w 305"/>
                    <a:gd name="T13" fmla="*/ 73 h 303"/>
                    <a:gd name="T14" fmla="*/ 45 w 305"/>
                    <a:gd name="T15" fmla="*/ 43 h 303"/>
                    <a:gd name="T16" fmla="*/ 93 w 305"/>
                    <a:gd name="T17" fmla="*/ 13 h 303"/>
                    <a:gd name="T18" fmla="*/ 130 w 305"/>
                    <a:gd name="T19" fmla="*/ 3 h 303"/>
                    <a:gd name="T20" fmla="*/ 155 w 305"/>
                    <a:gd name="T21" fmla="*/ 0 h 303"/>
                    <a:gd name="T22" fmla="*/ 189 w 305"/>
                    <a:gd name="T23" fmla="*/ 5 h 303"/>
                    <a:gd name="T24" fmla="*/ 224 w 305"/>
                    <a:gd name="T25" fmla="*/ 20 h 303"/>
                    <a:gd name="T26" fmla="*/ 230 w 305"/>
                    <a:gd name="T27" fmla="*/ 23 h 303"/>
                    <a:gd name="T28" fmla="*/ 284 w 305"/>
                    <a:gd name="T29" fmla="*/ 77 h 303"/>
                    <a:gd name="T30" fmla="*/ 304 w 305"/>
                    <a:gd name="T31" fmla="*/ 153 h 303"/>
                    <a:gd name="T32" fmla="*/ 291 w 305"/>
                    <a:gd name="T33" fmla="*/ 211 h 303"/>
                    <a:gd name="T34" fmla="*/ 260 w 305"/>
                    <a:gd name="T35" fmla="*/ 259 h 303"/>
                    <a:gd name="T36" fmla="*/ 194 w 305"/>
                    <a:gd name="T37" fmla="*/ 297 h 303"/>
                    <a:gd name="T38" fmla="*/ 154 w 305"/>
                    <a:gd name="T39"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5" h="303">
                      <a:moveTo>
                        <a:pt x="154" y="303"/>
                      </a:moveTo>
                      <a:cubicBezTo>
                        <a:pt x="127" y="303"/>
                        <a:pt x="102" y="296"/>
                        <a:pt x="79" y="282"/>
                      </a:cubicBezTo>
                      <a:cubicBezTo>
                        <a:pt x="56" y="269"/>
                        <a:pt x="38" y="251"/>
                        <a:pt x="25" y="228"/>
                      </a:cubicBezTo>
                      <a:cubicBezTo>
                        <a:pt x="24" y="226"/>
                        <a:pt x="23" y="225"/>
                        <a:pt x="22" y="223"/>
                      </a:cubicBezTo>
                      <a:cubicBezTo>
                        <a:pt x="11" y="206"/>
                        <a:pt x="5" y="187"/>
                        <a:pt x="5" y="168"/>
                      </a:cubicBezTo>
                      <a:cubicBezTo>
                        <a:pt x="0" y="148"/>
                        <a:pt x="1" y="128"/>
                        <a:pt x="7" y="109"/>
                      </a:cubicBezTo>
                      <a:cubicBezTo>
                        <a:pt x="12" y="97"/>
                        <a:pt x="17" y="85"/>
                        <a:pt x="22" y="73"/>
                      </a:cubicBezTo>
                      <a:cubicBezTo>
                        <a:pt x="30" y="63"/>
                        <a:pt x="37" y="53"/>
                        <a:pt x="45" y="43"/>
                      </a:cubicBezTo>
                      <a:cubicBezTo>
                        <a:pt x="59" y="29"/>
                        <a:pt x="74" y="19"/>
                        <a:pt x="93" y="13"/>
                      </a:cubicBezTo>
                      <a:cubicBezTo>
                        <a:pt x="104" y="6"/>
                        <a:pt x="117" y="3"/>
                        <a:pt x="130" y="3"/>
                      </a:cubicBezTo>
                      <a:cubicBezTo>
                        <a:pt x="138" y="1"/>
                        <a:pt x="146" y="0"/>
                        <a:pt x="155" y="0"/>
                      </a:cubicBezTo>
                      <a:cubicBezTo>
                        <a:pt x="166" y="0"/>
                        <a:pt x="177" y="2"/>
                        <a:pt x="189" y="5"/>
                      </a:cubicBezTo>
                      <a:cubicBezTo>
                        <a:pt x="201" y="10"/>
                        <a:pt x="212" y="15"/>
                        <a:pt x="224" y="20"/>
                      </a:cubicBezTo>
                      <a:cubicBezTo>
                        <a:pt x="226" y="21"/>
                        <a:pt x="228" y="22"/>
                        <a:pt x="230" y="23"/>
                      </a:cubicBezTo>
                      <a:cubicBezTo>
                        <a:pt x="253" y="37"/>
                        <a:pt x="271" y="55"/>
                        <a:pt x="284" y="77"/>
                      </a:cubicBezTo>
                      <a:cubicBezTo>
                        <a:pt x="298" y="100"/>
                        <a:pt x="304" y="126"/>
                        <a:pt x="304" y="153"/>
                      </a:cubicBezTo>
                      <a:cubicBezTo>
                        <a:pt x="305" y="173"/>
                        <a:pt x="301" y="193"/>
                        <a:pt x="291" y="211"/>
                      </a:cubicBezTo>
                      <a:cubicBezTo>
                        <a:pt x="285" y="229"/>
                        <a:pt x="275" y="245"/>
                        <a:pt x="260" y="259"/>
                      </a:cubicBezTo>
                      <a:cubicBezTo>
                        <a:pt x="242" y="277"/>
                        <a:pt x="220" y="290"/>
                        <a:pt x="194" y="297"/>
                      </a:cubicBezTo>
                      <a:cubicBezTo>
                        <a:pt x="181" y="299"/>
                        <a:pt x="168" y="301"/>
                        <a:pt x="154" y="303"/>
                      </a:cubicBezTo>
                    </a:path>
                  </a:pathLst>
                </a:custGeom>
                <a:solidFill>
                  <a:srgbClr val="E5B4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6" name="Freeform 316">
                  <a:extLst>
                    <a:ext uri="{FF2B5EF4-FFF2-40B4-BE49-F238E27FC236}">
                      <a16:creationId xmlns:a16="http://schemas.microsoft.com/office/drawing/2014/main" xmlns="" id="{71999E8F-BCD7-4444-BCC7-556623DD3A74}"/>
                    </a:ext>
                  </a:extLst>
                </p:cNvPr>
                <p:cNvSpPr>
                  <a:spLocks noEditPoints="1"/>
                </p:cNvSpPr>
                <p:nvPr/>
              </p:nvSpPr>
              <p:spPr bwMode="auto">
                <a:xfrm>
                  <a:off x="4457" y="1663"/>
                  <a:ext cx="87" cy="97"/>
                </a:xfrm>
                <a:custGeom>
                  <a:avLst/>
                  <a:gdLst>
                    <a:gd name="T0" fmla="*/ 409 w 673"/>
                    <a:gd name="T1" fmla="*/ 747 h 747"/>
                    <a:gd name="T2" fmla="*/ 84 w 673"/>
                    <a:gd name="T3" fmla="*/ 636 h 747"/>
                    <a:gd name="T4" fmla="*/ 0 w 673"/>
                    <a:gd name="T5" fmla="*/ 570 h 747"/>
                    <a:gd name="T6" fmla="*/ 34 w 673"/>
                    <a:gd name="T7" fmla="*/ 569 h 747"/>
                    <a:gd name="T8" fmla="*/ 629 w 673"/>
                    <a:gd name="T9" fmla="*/ 637 h 747"/>
                    <a:gd name="T10" fmla="*/ 673 w 673"/>
                    <a:gd name="T11" fmla="*/ 643 h 747"/>
                    <a:gd name="T12" fmla="*/ 596 w 673"/>
                    <a:gd name="T13" fmla="*/ 700 h 747"/>
                    <a:gd name="T14" fmla="*/ 409 w 673"/>
                    <a:gd name="T15" fmla="*/ 747 h 747"/>
                    <a:gd name="T16" fmla="*/ 496 w 673"/>
                    <a:gd name="T17" fmla="*/ 100 h 747"/>
                    <a:gd name="T18" fmla="*/ 447 w 673"/>
                    <a:gd name="T19" fmla="*/ 91 h 747"/>
                    <a:gd name="T20" fmla="*/ 455 w 673"/>
                    <a:gd name="T21" fmla="*/ 50 h 747"/>
                    <a:gd name="T22" fmla="*/ 499 w 673"/>
                    <a:gd name="T23" fmla="*/ 0 h 747"/>
                    <a:gd name="T24" fmla="*/ 509 w 673"/>
                    <a:gd name="T25" fmla="*/ 24 h 747"/>
                    <a:gd name="T26" fmla="*/ 496 w 673"/>
                    <a:gd name="T27" fmla="*/ 100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3" h="747">
                      <a:moveTo>
                        <a:pt x="409" y="747"/>
                      </a:moveTo>
                      <a:cubicBezTo>
                        <a:pt x="294" y="747"/>
                        <a:pt x="177" y="702"/>
                        <a:pt x="84" y="636"/>
                      </a:cubicBezTo>
                      <a:cubicBezTo>
                        <a:pt x="56" y="615"/>
                        <a:pt x="27" y="593"/>
                        <a:pt x="0" y="570"/>
                      </a:cubicBezTo>
                      <a:cubicBezTo>
                        <a:pt x="12" y="569"/>
                        <a:pt x="23" y="569"/>
                        <a:pt x="34" y="569"/>
                      </a:cubicBezTo>
                      <a:cubicBezTo>
                        <a:pt x="225" y="569"/>
                        <a:pt x="419" y="585"/>
                        <a:pt x="629" y="637"/>
                      </a:cubicBezTo>
                      <a:cubicBezTo>
                        <a:pt x="643" y="640"/>
                        <a:pt x="658" y="642"/>
                        <a:pt x="673" y="643"/>
                      </a:cubicBezTo>
                      <a:cubicBezTo>
                        <a:pt x="651" y="665"/>
                        <a:pt x="625" y="684"/>
                        <a:pt x="596" y="700"/>
                      </a:cubicBezTo>
                      <a:cubicBezTo>
                        <a:pt x="537" y="733"/>
                        <a:pt x="473" y="747"/>
                        <a:pt x="409" y="747"/>
                      </a:cubicBezTo>
                      <a:moveTo>
                        <a:pt x="496" y="100"/>
                      </a:moveTo>
                      <a:cubicBezTo>
                        <a:pt x="480" y="97"/>
                        <a:pt x="463" y="94"/>
                        <a:pt x="447" y="91"/>
                      </a:cubicBezTo>
                      <a:cubicBezTo>
                        <a:pt x="450" y="78"/>
                        <a:pt x="453" y="64"/>
                        <a:pt x="455" y="50"/>
                      </a:cubicBezTo>
                      <a:cubicBezTo>
                        <a:pt x="470" y="33"/>
                        <a:pt x="485" y="16"/>
                        <a:pt x="499" y="0"/>
                      </a:cubicBezTo>
                      <a:cubicBezTo>
                        <a:pt x="503" y="8"/>
                        <a:pt x="506" y="16"/>
                        <a:pt x="509" y="24"/>
                      </a:cubicBezTo>
                      <a:cubicBezTo>
                        <a:pt x="505" y="49"/>
                        <a:pt x="501" y="75"/>
                        <a:pt x="496" y="100"/>
                      </a:cubicBezTo>
                      <a:close/>
                    </a:path>
                  </a:pathLst>
                </a:custGeom>
                <a:solidFill>
                  <a:srgbClr val="FEF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7" name="Freeform 317">
                  <a:extLst>
                    <a:ext uri="{FF2B5EF4-FFF2-40B4-BE49-F238E27FC236}">
                      <a16:creationId xmlns:a16="http://schemas.microsoft.com/office/drawing/2014/main" xmlns="" id="{8C712CC4-E936-415F-B581-97B71AB3C8EB}"/>
                    </a:ext>
                  </a:extLst>
                </p:cNvPr>
                <p:cNvSpPr>
                  <a:spLocks/>
                </p:cNvSpPr>
                <p:nvPr/>
              </p:nvSpPr>
              <p:spPr bwMode="auto">
                <a:xfrm>
                  <a:off x="4423" y="1667"/>
                  <a:ext cx="122" cy="80"/>
                </a:xfrm>
                <a:custGeom>
                  <a:avLst/>
                  <a:gdLst>
                    <a:gd name="T0" fmla="*/ 937 w 944"/>
                    <a:gd name="T1" fmla="*/ 619 h 619"/>
                    <a:gd name="T2" fmla="*/ 893 w 944"/>
                    <a:gd name="T3" fmla="*/ 613 h 619"/>
                    <a:gd name="T4" fmla="*/ 298 w 944"/>
                    <a:gd name="T5" fmla="*/ 545 h 619"/>
                    <a:gd name="T6" fmla="*/ 264 w 944"/>
                    <a:gd name="T7" fmla="*/ 546 h 619"/>
                    <a:gd name="T8" fmla="*/ 36 w 944"/>
                    <a:gd name="T9" fmla="*/ 265 h 619"/>
                    <a:gd name="T10" fmla="*/ 0 w 944"/>
                    <a:gd name="T11" fmla="*/ 172 h 619"/>
                    <a:gd name="T12" fmla="*/ 410 w 944"/>
                    <a:gd name="T13" fmla="*/ 246 h 619"/>
                    <a:gd name="T14" fmla="*/ 384 w 944"/>
                    <a:gd name="T15" fmla="*/ 343 h 619"/>
                    <a:gd name="T16" fmla="*/ 512 w 944"/>
                    <a:gd name="T17" fmla="*/ 500 h 619"/>
                    <a:gd name="T18" fmla="*/ 629 w 944"/>
                    <a:gd name="T19" fmla="*/ 410 h 619"/>
                    <a:gd name="T20" fmla="*/ 711 w 944"/>
                    <a:gd name="T21" fmla="*/ 67 h 619"/>
                    <a:gd name="T22" fmla="*/ 760 w 944"/>
                    <a:gd name="T23" fmla="*/ 76 h 619"/>
                    <a:gd name="T24" fmla="*/ 773 w 944"/>
                    <a:gd name="T25" fmla="*/ 0 h 619"/>
                    <a:gd name="T26" fmla="*/ 841 w 944"/>
                    <a:gd name="T27" fmla="*/ 162 h 619"/>
                    <a:gd name="T28" fmla="*/ 944 w 944"/>
                    <a:gd name="T29" fmla="*/ 611 h 619"/>
                    <a:gd name="T30" fmla="*/ 937 w 944"/>
                    <a:gd name="T31" fmla="*/ 61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4" h="619">
                      <a:moveTo>
                        <a:pt x="937" y="619"/>
                      </a:moveTo>
                      <a:cubicBezTo>
                        <a:pt x="922" y="618"/>
                        <a:pt x="907" y="616"/>
                        <a:pt x="893" y="613"/>
                      </a:cubicBezTo>
                      <a:cubicBezTo>
                        <a:pt x="683" y="561"/>
                        <a:pt x="489" y="545"/>
                        <a:pt x="298" y="545"/>
                      </a:cubicBezTo>
                      <a:cubicBezTo>
                        <a:pt x="287" y="545"/>
                        <a:pt x="276" y="545"/>
                        <a:pt x="264" y="546"/>
                      </a:cubicBezTo>
                      <a:cubicBezTo>
                        <a:pt x="173" y="466"/>
                        <a:pt x="92" y="370"/>
                        <a:pt x="36" y="265"/>
                      </a:cubicBezTo>
                      <a:cubicBezTo>
                        <a:pt x="19" y="234"/>
                        <a:pt x="7" y="203"/>
                        <a:pt x="0" y="172"/>
                      </a:cubicBezTo>
                      <a:cubicBezTo>
                        <a:pt x="140" y="194"/>
                        <a:pt x="277" y="219"/>
                        <a:pt x="410" y="246"/>
                      </a:cubicBezTo>
                      <a:cubicBezTo>
                        <a:pt x="402" y="278"/>
                        <a:pt x="393" y="311"/>
                        <a:pt x="384" y="343"/>
                      </a:cubicBezTo>
                      <a:cubicBezTo>
                        <a:pt x="358" y="438"/>
                        <a:pt x="437" y="500"/>
                        <a:pt x="512" y="500"/>
                      </a:cubicBezTo>
                      <a:cubicBezTo>
                        <a:pt x="562" y="500"/>
                        <a:pt x="611" y="473"/>
                        <a:pt x="629" y="410"/>
                      </a:cubicBezTo>
                      <a:cubicBezTo>
                        <a:pt x="660" y="297"/>
                        <a:pt x="687" y="182"/>
                        <a:pt x="711" y="67"/>
                      </a:cubicBezTo>
                      <a:cubicBezTo>
                        <a:pt x="727" y="70"/>
                        <a:pt x="744" y="73"/>
                        <a:pt x="760" y="76"/>
                      </a:cubicBezTo>
                      <a:cubicBezTo>
                        <a:pt x="765" y="51"/>
                        <a:pt x="769" y="25"/>
                        <a:pt x="773" y="0"/>
                      </a:cubicBezTo>
                      <a:cubicBezTo>
                        <a:pt x="796" y="54"/>
                        <a:pt x="819" y="108"/>
                        <a:pt x="841" y="162"/>
                      </a:cubicBezTo>
                      <a:cubicBezTo>
                        <a:pt x="878" y="311"/>
                        <a:pt x="912" y="461"/>
                        <a:pt x="944" y="611"/>
                      </a:cubicBezTo>
                      <a:cubicBezTo>
                        <a:pt x="942" y="614"/>
                        <a:pt x="939" y="617"/>
                        <a:pt x="937" y="619"/>
                      </a:cubicBezTo>
                    </a:path>
                  </a:pathLst>
                </a:custGeom>
                <a:solidFill>
                  <a:srgbClr val="FCD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8" name="Freeform 318">
                  <a:extLst>
                    <a:ext uri="{FF2B5EF4-FFF2-40B4-BE49-F238E27FC236}">
                      <a16:creationId xmlns:a16="http://schemas.microsoft.com/office/drawing/2014/main" xmlns="" id="{6849DF17-11B2-4719-A1A1-C10A948A3767}"/>
                    </a:ext>
                  </a:extLst>
                </p:cNvPr>
                <p:cNvSpPr>
                  <a:spLocks noEditPoints="1"/>
                </p:cNvSpPr>
                <p:nvPr/>
              </p:nvSpPr>
              <p:spPr bwMode="auto">
                <a:xfrm>
                  <a:off x="4420" y="1661"/>
                  <a:ext cx="111" cy="37"/>
                </a:xfrm>
                <a:custGeom>
                  <a:avLst/>
                  <a:gdLst>
                    <a:gd name="T0" fmla="*/ 426 w 857"/>
                    <a:gd name="T1" fmla="*/ 292 h 292"/>
                    <a:gd name="T2" fmla="*/ 16 w 857"/>
                    <a:gd name="T3" fmla="*/ 218 h 292"/>
                    <a:gd name="T4" fmla="*/ 35 w 857"/>
                    <a:gd name="T5" fmla="*/ 15 h 292"/>
                    <a:gd name="T6" fmla="*/ 308 w 857"/>
                    <a:gd name="T7" fmla="*/ 170 h 292"/>
                    <a:gd name="T8" fmla="*/ 434 w 857"/>
                    <a:gd name="T9" fmla="*/ 261 h 292"/>
                    <a:gd name="T10" fmla="*/ 426 w 857"/>
                    <a:gd name="T11" fmla="*/ 292 h 292"/>
                    <a:gd name="T12" fmla="*/ 857 w 857"/>
                    <a:gd name="T13" fmla="*/ 208 h 292"/>
                    <a:gd name="T14" fmla="*/ 789 w 857"/>
                    <a:gd name="T15" fmla="*/ 46 h 292"/>
                    <a:gd name="T16" fmla="*/ 779 w 857"/>
                    <a:gd name="T17" fmla="*/ 22 h 292"/>
                    <a:gd name="T18" fmla="*/ 798 w 857"/>
                    <a:gd name="T19" fmla="*/ 0 h 292"/>
                    <a:gd name="T20" fmla="*/ 822 w 857"/>
                    <a:gd name="T21" fmla="*/ 64 h 292"/>
                    <a:gd name="T22" fmla="*/ 857 w 857"/>
                    <a:gd name="T23" fmla="*/ 208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7" h="292">
                      <a:moveTo>
                        <a:pt x="426" y="292"/>
                      </a:moveTo>
                      <a:cubicBezTo>
                        <a:pt x="293" y="265"/>
                        <a:pt x="156" y="240"/>
                        <a:pt x="16" y="218"/>
                      </a:cubicBezTo>
                      <a:cubicBezTo>
                        <a:pt x="0" y="146"/>
                        <a:pt x="7" y="76"/>
                        <a:pt x="35" y="15"/>
                      </a:cubicBezTo>
                      <a:cubicBezTo>
                        <a:pt x="159" y="43"/>
                        <a:pt x="262" y="90"/>
                        <a:pt x="308" y="170"/>
                      </a:cubicBezTo>
                      <a:cubicBezTo>
                        <a:pt x="334" y="216"/>
                        <a:pt x="382" y="248"/>
                        <a:pt x="434" y="261"/>
                      </a:cubicBezTo>
                      <a:cubicBezTo>
                        <a:pt x="431" y="271"/>
                        <a:pt x="429" y="282"/>
                        <a:pt x="426" y="292"/>
                      </a:cubicBezTo>
                      <a:moveTo>
                        <a:pt x="857" y="208"/>
                      </a:moveTo>
                      <a:cubicBezTo>
                        <a:pt x="835" y="154"/>
                        <a:pt x="812" y="100"/>
                        <a:pt x="789" y="46"/>
                      </a:cubicBezTo>
                      <a:cubicBezTo>
                        <a:pt x="786" y="38"/>
                        <a:pt x="783" y="30"/>
                        <a:pt x="779" y="22"/>
                      </a:cubicBezTo>
                      <a:cubicBezTo>
                        <a:pt x="785" y="14"/>
                        <a:pt x="792" y="7"/>
                        <a:pt x="798" y="0"/>
                      </a:cubicBezTo>
                      <a:cubicBezTo>
                        <a:pt x="806" y="21"/>
                        <a:pt x="814" y="43"/>
                        <a:pt x="822" y="64"/>
                      </a:cubicBezTo>
                      <a:cubicBezTo>
                        <a:pt x="834" y="112"/>
                        <a:pt x="846" y="160"/>
                        <a:pt x="857" y="208"/>
                      </a:cubicBezTo>
                      <a:close/>
                    </a:path>
                  </a:pathLst>
                </a:custGeom>
                <a:solidFill>
                  <a:srgbClr val="EDCB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9" name="Freeform 319">
                  <a:extLst>
                    <a:ext uri="{FF2B5EF4-FFF2-40B4-BE49-F238E27FC236}">
                      <a16:creationId xmlns:a16="http://schemas.microsoft.com/office/drawing/2014/main" xmlns="" id="{1C2E990E-5BD6-4089-949D-8F710992B6E2}"/>
                    </a:ext>
                  </a:extLst>
                </p:cNvPr>
                <p:cNvSpPr>
                  <a:spLocks noEditPoints="1"/>
                </p:cNvSpPr>
                <p:nvPr/>
              </p:nvSpPr>
              <p:spPr bwMode="auto">
                <a:xfrm>
                  <a:off x="4425" y="1635"/>
                  <a:ext cx="102" cy="59"/>
                </a:xfrm>
                <a:custGeom>
                  <a:avLst/>
                  <a:gdLst>
                    <a:gd name="T0" fmla="*/ 399 w 787"/>
                    <a:gd name="T1" fmla="*/ 461 h 461"/>
                    <a:gd name="T2" fmla="*/ 273 w 787"/>
                    <a:gd name="T3" fmla="*/ 370 h 461"/>
                    <a:gd name="T4" fmla="*/ 0 w 787"/>
                    <a:gd name="T5" fmla="*/ 215 h 461"/>
                    <a:gd name="T6" fmla="*/ 197 w 787"/>
                    <a:gd name="T7" fmla="*/ 34 h 461"/>
                    <a:gd name="T8" fmla="*/ 377 w 787"/>
                    <a:gd name="T9" fmla="*/ 0 h 461"/>
                    <a:gd name="T10" fmla="*/ 490 w 787"/>
                    <a:gd name="T11" fmla="*/ 13 h 461"/>
                    <a:gd name="T12" fmla="*/ 399 w 787"/>
                    <a:gd name="T13" fmla="*/ 461 h 461"/>
                    <a:gd name="T14" fmla="*/ 700 w 787"/>
                    <a:gd name="T15" fmla="*/ 272 h 461"/>
                    <a:gd name="T16" fmla="*/ 725 w 787"/>
                    <a:gd name="T17" fmla="*/ 138 h 461"/>
                    <a:gd name="T18" fmla="*/ 761 w 787"/>
                    <a:gd name="T19" fmla="*/ 164 h 461"/>
                    <a:gd name="T20" fmla="*/ 787 w 787"/>
                    <a:gd name="T21" fmla="*/ 264 h 461"/>
                    <a:gd name="T22" fmla="*/ 763 w 787"/>
                    <a:gd name="T23" fmla="*/ 200 h 461"/>
                    <a:gd name="T24" fmla="*/ 744 w 787"/>
                    <a:gd name="T25" fmla="*/ 222 h 461"/>
                    <a:gd name="T26" fmla="*/ 700 w 787"/>
                    <a:gd name="T27" fmla="*/ 27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7" h="461">
                      <a:moveTo>
                        <a:pt x="399" y="461"/>
                      </a:moveTo>
                      <a:cubicBezTo>
                        <a:pt x="347" y="448"/>
                        <a:pt x="299" y="416"/>
                        <a:pt x="273" y="370"/>
                      </a:cubicBezTo>
                      <a:cubicBezTo>
                        <a:pt x="227" y="290"/>
                        <a:pt x="124" y="243"/>
                        <a:pt x="0" y="215"/>
                      </a:cubicBezTo>
                      <a:cubicBezTo>
                        <a:pt x="35" y="136"/>
                        <a:pt x="103" y="71"/>
                        <a:pt x="197" y="34"/>
                      </a:cubicBezTo>
                      <a:cubicBezTo>
                        <a:pt x="254" y="11"/>
                        <a:pt x="316" y="0"/>
                        <a:pt x="377" y="0"/>
                      </a:cubicBezTo>
                      <a:cubicBezTo>
                        <a:pt x="415" y="0"/>
                        <a:pt x="453" y="4"/>
                        <a:pt x="490" y="13"/>
                      </a:cubicBezTo>
                      <a:cubicBezTo>
                        <a:pt x="466" y="163"/>
                        <a:pt x="436" y="313"/>
                        <a:pt x="399" y="461"/>
                      </a:cubicBezTo>
                      <a:moveTo>
                        <a:pt x="700" y="272"/>
                      </a:moveTo>
                      <a:cubicBezTo>
                        <a:pt x="709" y="228"/>
                        <a:pt x="718" y="183"/>
                        <a:pt x="725" y="138"/>
                      </a:cubicBezTo>
                      <a:cubicBezTo>
                        <a:pt x="738" y="146"/>
                        <a:pt x="750" y="155"/>
                        <a:pt x="761" y="164"/>
                      </a:cubicBezTo>
                      <a:cubicBezTo>
                        <a:pt x="770" y="197"/>
                        <a:pt x="779" y="231"/>
                        <a:pt x="787" y="264"/>
                      </a:cubicBezTo>
                      <a:cubicBezTo>
                        <a:pt x="779" y="243"/>
                        <a:pt x="771" y="221"/>
                        <a:pt x="763" y="200"/>
                      </a:cubicBezTo>
                      <a:cubicBezTo>
                        <a:pt x="757" y="207"/>
                        <a:pt x="750" y="214"/>
                        <a:pt x="744" y="222"/>
                      </a:cubicBezTo>
                      <a:cubicBezTo>
                        <a:pt x="730" y="238"/>
                        <a:pt x="715" y="255"/>
                        <a:pt x="700" y="272"/>
                      </a:cubicBezTo>
                    </a:path>
                  </a:pathLst>
                </a:custGeom>
                <a:solidFill>
                  <a:srgbClr val="E5B4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0" name="Freeform 320">
                  <a:extLst>
                    <a:ext uri="{FF2B5EF4-FFF2-40B4-BE49-F238E27FC236}">
                      <a16:creationId xmlns:a16="http://schemas.microsoft.com/office/drawing/2014/main" xmlns="" id="{43CC25A1-CF71-44EE-A8E5-02A0D7FEE78C}"/>
                    </a:ext>
                  </a:extLst>
                </p:cNvPr>
                <p:cNvSpPr>
                  <a:spLocks/>
                </p:cNvSpPr>
                <p:nvPr/>
              </p:nvSpPr>
              <p:spPr bwMode="auto">
                <a:xfrm>
                  <a:off x="4469" y="1636"/>
                  <a:ext cx="50" cy="95"/>
                </a:xfrm>
                <a:custGeom>
                  <a:avLst/>
                  <a:gdLst>
                    <a:gd name="T0" fmla="*/ 154 w 386"/>
                    <a:gd name="T1" fmla="*/ 733 h 733"/>
                    <a:gd name="T2" fmla="*/ 26 w 386"/>
                    <a:gd name="T3" fmla="*/ 576 h 733"/>
                    <a:gd name="T4" fmla="*/ 52 w 386"/>
                    <a:gd name="T5" fmla="*/ 479 h 733"/>
                    <a:gd name="T6" fmla="*/ 60 w 386"/>
                    <a:gd name="T7" fmla="*/ 448 h 733"/>
                    <a:gd name="T8" fmla="*/ 151 w 386"/>
                    <a:gd name="T9" fmla="*/ 0 h 733"/>
                    <a:gd name="T10" fmla="*/ 340 w 386"/>
                    <a:gd name="T11" fmla="*/ 92 h 733"/>
                    <a:gd name="T12" fmla="*/ 357 w 386"/>
                    <a:gd name="T13" fmla="*/ 107 h 733"/>
                    <a:gd name="T14" fmla="*/ 386 w 386"/>
                    <a:gd name="T15" fmla="*/ 125 h 733"/>
                    <a:gd name="T16" fmla="*/ 361 w 386"/>
                    <a:gd name="T17" fmla="*/ 259 h 733"/>
                    <a:gd name="T18" fmla="*/ 353 w 386"/>
                    <a:gd name="T19" fmla="*/ 300 h 733"/>
                    <a:gd name="T20" fmla="*/ 271 w 386"/>
                    <a:gd name="T21" fmla="*/ 643 h 733"/>
                    <a:gd name="T22" fmla="*/ 154 w 386"/>
                    <a:gd name="T23" fmla="*/ 733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6" h="733">
                      <a:moveTo>
                        <a:pt x="154" y="733"/>
                      </a:moveTo>
                      <a:cubicBezTo>
                        <a:pt x="79" y="733"/>
                        <a:pt x="0" y="671"/>
                        <a:pt x="26" y="576"/>
                      </a:cubicBezTo>
                      <a:cubicBezTo>
                        <a:pt x="35" y="544"/>
                        <a:pt x="44" y="511"/>
                        <a:pt x="52" y="479"/>
                      </a:cubicBezTo>
                      <a:cubicBezTo>
                        <a:pt x="55" y="469"/>
                        <a:pt x="57" y="458"/>
                        <a:pt x="60" y="448"/>
                      </a:cubicBezTo>
                      <a:cubicBezTo>
                        <a:pt x="97" y="300"/>
                        <a:pt x="127" y="150"/>
                        <a:pt x="151" y="0"/>
                      </a:cubicBezTo>
                      <a:cubicBezTo>
                        <a:pt x="219" y="16"/>
                        <a:pt x="284" y="47"/>
                        <a:pt x="340" y="92"/>
                      </a:cubicBezTo>
                      <a:cubicBezTo>
                        <a:pt x="346" y="97"/>
                        <a:pt x="351" y="102"/>
                        <a:pt x="357" y="107"/>
                      </a:cubicBezTo>
                      <a:cubicBezTo>
                        <a:pt x="367" y="113"/>
                        <a:pt x="377" y="119"/>
                        <a:pt x="386" y="125"/>
                      </a:cubicBezTo>
                      <a:cubicBezTo>
                        <a:pt x="379" y="170"/>
                        <a:pt x="370" y="215"/>
                        <a:pt x="361" y="259"/>
                      </a:cubicBezTo>
                      <a:cubicBezTo>
                        <a:pt x="359" y="273"/>
                        <a:pt x="356" y="287"/>
                        <a:pt x="353" y="300"/>
                      </a:cubicBezTo>
                      <a:cubicBezTo>
                        <a:pt x="329" y="415"/>
                        <a:pt x="302" y="530"/>
                        <a:pt x="271" y="643"/>
                      </a:cubicBezTo>
                      <a:cubicBezTo>
                        <a:pt x="253" y="706"/>
                        <a:pt x="204" y="733"/>
                        <a:pt x="154" y="733"/>
                      </a:cubicBezTo>
                    </a:path>
                  </a:pathLst>
                </a:custGeom>
                <a:solidFill>
                  <a:srgbClr val="CA2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1" name="Freeform 321">
                  <a:extLst>
                    <a:ext uri="{FF2B5EF4-FFF2-40B4-BE49-F238E27FC236}">
                      <a16:creationId xmlns:a16="http://schemas.microsoft.com/office/drawing/2014/main" xmlns="" id="{3DC9B3B1-6A1D-4F8F-92F6-51C4312D45DF}"/>
                    </a:ext>
                  </a:extLst>
                </p:cNvPr>
                <p:cNvSpPr>
                  <a:spLocks/>
                </p:cNvSpPr>
                <p:nvPr/>
              </p:nvSpPr>
              <p:spPr bwMode="auto">
                <a:xfrm>
                  <a:off x="4524" y="1656"/>
                  <a:ext cx="33" cy="90"/>
                </a:xfrm>
                <a:custGeom>
                  <a:avLst/>
                  <a:gdLst>
                    <a:gd name="T0" fmla="*/ 164 w 255"/>
                    <a:gd name="T1" fmla="*/ 693 h 693"/>
                    <a:gd name="T2" fmla="*/ 61 w 255"/>
                    <a:gd name="T3" fmla="*/ 244 h 693"/>
                    <a:gd name="T4" fmla="*/ 26 w 255"/>
                    <a:gd name="T5" fmla="*/ 100 h 693"/>
                    <a:gd name="T6" fmla="*/ 0 w 255"/>
                    <a:gd name="T7" fmla="*/ 0 h 693"/>
                    <a:gd name="T8" fmla="*/ 212 w 255"/>
                    <a:gd name="T9" fmla="*/ 266 h 693"/>
                    <a:gd name="T10" fmla="*/ 255 w 255"/>
                    <a:gd name="T11" fmla="*/ 427 h 693"/>
                    <a:gd name="T12" fmla="*/ 233 w 255"/>
                    <a:gd name="T13" fmla="*/ 585 h 693"/>
                    <a:gd name="T14" fmla="*/ 164 w 255"/>
                    <a:gd name="T15" fmla="*/ 693 h 6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693">
                      <a:moveTo>
                        <a:pt x="164" y="693"/>
                      </a:moveTo>
                      <a:cubicBezTo>
                        <a:pt x="132" y="543"/>
                        <a:pt x="98" y="393"/>
                        <a:pt x="61" y="244"/>
                      </a:cubicBezTo>
                      <a:cubicBezTo>
                        <a:pt x="50" y="196"/>
                        <a:pt x="38" y="148"/>
                        <a:pt x="26" y="100"/>
                      </a:cubicBezTo>
                      <a:cubicBezTo>
                        <a:pt x="18" y="67"/>
                        <a:pt x="9" y="33"/>
                        <a:pt x="0" y="0"/>
                      </a:cubicBezTo>
                      <a:cubicBezTo>
                        <a:pt x="91" y="70"/>
                        <a:pt x="165" y="169"/>
                        <a:pt x="212" y="266"/>
                      </a:cubicBezTo>
                      <a:cubicBezTo>
                        <a:pt x="237" y="318"/>
                        <a:pt x="252" y="373"/>
                        <a:pt x="255" y="427"/>
                      </a:cubicBezTo>
                      <a:cubicBezTo>
                        <a:pt x="216" y="470"/>
                        <a:pt x="208" y="537"/>
                        <a:pt x="233" y="585"/>
                      </a:cubicBezTo>
                      <a:cubicBezTo>
                        <a:pt x="217" y="624"/>
                        <a:pt x="195" y="661"/>
                        <a:pt x="164" y="693"/>
                      </a:cubicBezTo>
                      <a:close/>
                    </a:path>
                  </a:pathLst>
                </a:custGeom>
                <a:solidFill>
                  <a:srgbClr val="CA2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2" name="Freeform 322">
                  <a:extLst>
                    <a:ext uri="{FF2B5EF4-FFF2-40B4-BE49-F238E27FC236}">
                      <a16:creationId xmlns:a16="http://schemas.microsoft.com/office/drawing/2014/main" xmlns="" id="{69EC6243-7D66-437F-91A3-4778F05F413D}"/>
                    </a:ext>
                  </a:extLst>
                </p:cNvPr>
                <p:cNvSpPr>
                  <a:spLocks/>
                </p:cNvSpPr>
                <p:nvPr/>
              </p:nvSpPr>
              <p:spPr bwMode="auto">
                <a:xfrm>
                  <a:off x="4551" y="1711"/>
                  <a:ext cx="6" cy="21"/>
                </a:xfrm>
                <a:custGeom>
                  <a:avLst/>
                  <a:gdLst>
                    <a:gd name="T0" fmla="*/ 25 w 51"/>
                    <a:gd name="T1" fmla="*/ 158 h 158"/>
                    <a:gd name="T2" fmla="*/ 47 w 51"/>
                    <a:gd name="T3" fmla="*/ 0 h 158"/>
                    <a:gd name="T4" fmla="*/ 25 w 51"/>
                    <a:gd name="T5" fmla="*/ 158 h 158"/>
                  </a:gdLst>
                  <a:ahLst/>
                  <a:cxnLst>
                    <a:cxn ang="0">
                      <a:pos x="T0" y="T1"/>
                    </a:cxn>
                    <a:cxn ang="0">
                      <a:pos x="T2" y="T3"/>
                    </a:cxn>
                    <a:cxn ang="0">
                      <a:pos x="T4" y="T5"/>
                    </a:cxn>
                  </a:cxnLst>
                  <a:rect l="0" t="0" r="r" b="b"/>
                  <a:pathLst>
                    <a:path w="51" h="158">
                      <a:moveTo>
                        <a:pt x="25" y="158"/>
                      </a:moveTo>
                      <a:cubicBezTo>
                        <a:pt x="0" y="110"/>
                        <a:pt x="8" y="43"/>
                        <a:pt x="47" y="0"/>
                      </a:cubicBezTo>
                      <a:cubicBezTo>
                        <a:pt x="51" y="55"/>
                        <a:pt x="44" y="108"/>
                        <a:pt x="25" y="158"/>
                      </a:cubicBezTo>
                      <a:close/>
                    </a:path>
                  </a:pathLst>
                </a:custGeom>
                <a:solidFill>
                  <a:srgbClr val="CA2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3" name="Freeform 323">
                  <a:extLst>
                    <a:ext uri="{FF2B5EF4-FFF2-40B4-BE49-F238E27FC236}">
                      <a16:creationId xmlns:a16="http://schemas.microsoft.com/office/drawing/2014/main" xmlns="" id="{D098EAD8-021C-4E99-B311-C9E0BDDE77FB}"/>
                    </a:ext>
                  </a:extLst>
                </p:cNvPr>
                <p:cNvSpPr>
                  <a:spLocks/>
                </p:cNvSpPr>
                <p:nvPr/>
              </p:nvSpPr>
              <p:spPr bwMode="auto">
                <a:xfrm>
                  <a:off x="4580" y="1756"/>
                  <a:ext cx="24" cy="47"/>
                </a:xfrm>
                <a:custGeom>
                  <a:avLst/>
                  <a:gdLst>
                    <a:gd name="T0" fmla="*/ 71 w 179"/>
                    <a:gd name="T1" fmla="*/ 362 h 362"/>
                    <a:gd name="T2" fmla="*/ 0 w 179"/>
                    <a:gd name="T3" fmla="*/ 0 h 362"/>
                    <a:gd name="T4" fmla="*/ 3 w 179"/>
                    <a:gd name="T5" fmla="*/ 0 h 362"/>
                    <a:gd name="T6" fmla="*/ 91 w 179"/>
                    <a:gd name="T7" fmla="*/ 23 h 362"/>
                    <a:gd name="T8" fmla="*/ 123 w 179"/>
                    <a:gd name="T9" fmla="*/ 48 h 362"/>
                    <a:gd name="T10" fmla="*/ 179 w 179"/>
                    <a:gd name="T11" fmla="*/ 237 h 362"/>
                    <a:gd name="T12" fmla="*/ 160 w 179"/>
                    <a:gd name="T13" fmla="*/ 285 h 362"/>
                    <a:gd name="T14" fmla="*/ 95 w 179"/>
                    <a:gd name="T15" fmla="*/ 349 h 362"/>
                    <a:gd name="T16" fmla="*/ 71 w 179"/>
                    <a:gd name="T17" fmla="*/ 36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362">
                      <a:moveTo>
                        <a:pt x="71" y="362"/>
                      </a:moveTo>
                      <a:cubicBezTo>
                        <a:pt x="49" y="241"/>
                        <a:pt x="25" y="120"/>
                        <a:pt x="0" y="0"/>
                      </a:cubicBezTo>
                      <a:cubicBezTo>
                        <a:pt x="1" y="0"/>
                        <a:pt x="2" y="0"/>
                        <a:pt x="3" y="0"/>
                      </a:cubicBezTo>
                      <a:cubicBezTo>
                        <a:pt x="35" y="0"/>
                        <a:pt x="64" y="8"/>
                        <a:pt x="91" y="23"/>
                      </a:cubicBezTo>
                      <a:cubicBezTo>
                        <a:pt x="102" y="31"/>
                        <a:pt x="113" y="39"/>
                        <a:pt x="123" y="48"/>
                      </a:cubicBezTo>
                      <a:cubicBezTo>
                        <a:pt x="145" y="110"/>
                        <a:pt x="163" y="173"/>
                        <a:pt x="179" y="237"/>
                      </a:cubicBezTo>
                      <a:cubicBezTo>
                        <a:pt x="175" y="254"/>
                        <a:pt x="169" y="270"/>
                        <a:pt x="160" y="285"/>
                      </a:cubicBezTo>
                      <a:cubicBezTo>
                        <a:pt x="144" y="312"/>
                        <a:pt x="122" y="333"/>
                        <a:pt x="95" y="349"/>
                      </a:cubicBezTo>
                      <a:cubicBezTo>
                        <a:pt x="88" y="354"/>
                        <a:pt x="80" y="358"/>
                        <a:pt x="71" y="362"/>
                      </a:cubicBezTo>
                    </a:path>
                  </a:pathLst>
                </a:custGeom>
                <a:solidFill>
                  <a:srgbClr val="FEF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4" name="Freeform 324">
                  <a:extLst>
                    <a:ext uri="{FF2B5EF4-FFF2-40B4-BE49-F238E27FC236}">
                      <a16:creationId xmlns:a16="http://schemas.microsoft.com/office/drawing/2014/main" xmlns="" id="{92DB076A-D5BA-4602-82FE-F1DA9CB48176}"/>
                    </a:ext>
                  </a:extLst>
                </p:cNvPr>
                <p:cNvSpPr>
                  <a:spLocks/>
                </p:cNvSpPr>
                <p:nvPr/>
              </p:nvSpPr>
              <p:spPr bwMode="auto">
                <a:xfrm>
                  <a:off x="4555" y="1756"/>
                  <a:ext cx="35" cy="49"/>
                </a:xfrm>
                <a:custGeom>
                  <a:avLst/>
                  <a:gdLst>
                    <a:gd name="T0" fmla="*/ 187 w 269"/>
                    <a:gd name="T1" fmla="*/ 379 h 379"/>
                    <a:gd name="T2" fmla="*/ 138 w 269"/>
                    <a:gd name="T3" fmla="*/ 373 h 379"/>
                    <a:gd name="T4" fmla="*/ 94 w 269"/>
                    <a:gd name="T5" fmla="*/ 355 h 379"/>
                    <a:gd name="T6" fmla="*/ 43 w 269"/>
                    <a:gd name="T7" fmla="*/ 308 h 379"/>
                    <a:gd name="T8" fmla="*/ 11 w 269"/>
                    <a:gd name="T9" fmla="*/ 246 h 379"/>
                    <a:gd name="T10" fmla="*/ 7 w 269"/>
                    <a:gd name="T11" fmla="*/ 172 h 379"/>
                    <a:gd name="T12" fmla="*/ 27 w 269"/>
                    <a:gd name="T13" fmla="*/ 109 h 379"/>
                    <a:gd name="T14" fmla="*/ 29 w 269"/>
                    <a:gd name="T15" fmla="*/ 105 h 379"/>
                    <a:gd name="T16" fmla="*/ 75 w 269"/>
                    <a:gd name="T17" fmla="*/ 55 h 379"/>
                    <a:gd name="T18" fmla="*/ 78 w 269"/>
                    <a:gd name="T19" fmla="*/ 51 h 379"/>
                    <a:gd name="T20" fmla="*/ 134 w 269"/>
                    <a:gd name="T21" fmla="*/ 15 h 379"/>
                    <a:gd name="T22" fmla="*/ 196 w 269"/>
                    <a:gd name="T23" fmla="*/ 0 h 379"/>
                    <a:gd name="T24" fmla="*/ 198 w 269"/>
                    <a:gd name="T25" fmla="*/ 0 h 379"/>
                    <a:gd name="T26" fmla="*/ 269 w 269"/>
                    <a:gd name="T27" fmla="*/ 362 h 379"/>
                    <a:gd name="T28" fmla="*/ 235 w 269"/>
                    <a:gd name="T29" fmla="*/ 373 h 379"/>
                    <a:gd name="T30" fmla="*/ 187 w 269"/>
                    <a:gd name="T31"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9" h="379">
                      <a:moveTo>
                        <a:pt x="187" y="379"/>
                      </a:moveTo>
                      <a:cubicBezTo>
                        <a:pt x="170" y="379"/>
                        <a:pt x="154" y="377"/>
                        <a:pt x="138" y="373"/>
                      </a:cubicBezTo>
                      <a:cubicBezTo>
                        <a:pt x="124" y="367"/>
                        <a:pt x="109" y="361"/>
                        <a:pt x="94" y="355"/>
                      </a:cubicBezTo>
                      <a:cubicBezTo>
                        <a:pt x="73" y="343"/>
                        <a:pt x="56" y="328"/>
                        <a:pt x="43" y="308"/>
                      </a:cubicBezTo>
                      <a:cubicBezTo>
                        <a:pt x="27" y="290"/>
                        <a:pt x="16" y="269"/>
                        <a:pt x="11" y="246"/>
                      </a:cubicBezTo>
                      <a:cubicBezTo>
                        <a:pt x="0" y="217"/>
                        <a:pt x="3" y="198"/>
                        <a:pt x="7" y="172"/>
                      </a:cubicBezTo>
                      <a:cubicBezTo>
                        <a:pt x="11" y="143"/>
                        <a:pt x="12" y="140"/>
                        <a:pt x="27" y="109"/>
                      </a:cubicBezTo>
                      <a:lnTo>
                        <a:pt x="29" y="105"/>
                      </a:lnTo>
                      <a:cubicBezTo>
                        <a:pt x="40" y="84"/>
                        <a:pt x="56" y="68"/>
                        <a:pt x="75" y="55"/>
                      </a:cubicBezTo>
                      <a:lnTo>
                        <a:pt x="78" y="51"/>
                      </a:lnTo>
                      <a:cubicBezTo>
                        <a:pt x="94" y="34"/>
                        <a:pt x="113" y="22"/>
                        <a:pt x="134" y="15"/>
                      </a:cubicBezTo>
                      <a:cubicBezTo>
                        <a:pt x="153" y="5"/>
                        <a:pt x="174" y="0"/>
                        <a:pt x="196" y="0"/>
                      </a:cubicBezTo>
                      <a:lnTo>
                        <a:pt x="198" y="0"/>
                      </a:lnTo>
                      <a:cubicBezTo>
                        <a:pt x="223" y="120"/>
                        <a:pt x="247" y="241"/>
                        <a:pt x="269" y="362"/>
                      </a:cubicBezTo>
                      <a:cubicBezTo>
                        <a:pt x="258" y="367"/>
                        <a:pt x="247" y="371"/>
                        <a:pt x="235" y="373"/>
                      </a:cubicBezTo>
                      <a:cubicBezTo>
                        <a:pt x="219" y="377"/>
                        <a:pt x="203" y="379"/>
                        <a:pt x="187" y="379"/>
                      </a:cubicBezTo>
                    </a:path>
                  </a:pathLst>
                </a:custGeom>
                <a:solidFill>
                  <a:srgbClr val="CA2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5" name="Freeform 325">
                  <a:extLst>
                    <a:ext uri="{FF2B5EF4-FFF2-40B4-BE49-F238E27FC236}">
                      <a16:creationId xmlns:a16="http://schemas.microsoft.com/office/drawing/2014/main" xmlns="" id="{9E695B12-FC59-47D6-ABCC-4B9C7D88B259}"/>
                    </a:ext>
                  </a:extLst>
                </p:cNvPr>
                <p:cNvSpPr>
                  <a:spLocks/>
                </p:cNvSpPr>
                <p:nvPr/>
              </p:nvSpPr>
              <p:spPr bwMode="auto">
                <a:xfrm>
                  <a:off x="4596" y="1762"/>
                  <a:ext cx="8" cy="25"/>
                </a:xfrm>
                <a:custGeom>
                  <a:avLst/>
                  <a:gdLst>
                    <a:gd name="T0" fmla="*/ 56 w 61"/>
                    <a:gd name="T1" fmla="*/ 189 h 189"/>
                    <a:gd name="T2" fmla="*/ 0 w 61"/>
                    <a:gd name="T3" fmla="*/ 0 h 189"/>
                    <a:gd name="T4" fmla="*/ 5 w 61"/>
                    <a:gd name="T5" fmla="*/ 4 h 189"/>
                    <a:gd name="T6" fmla="*/ 33 w 61"/>
                    <a:gd name="T7" fmla="*/ 40 h 189"/>
                    <a:gd name="T8" fmla="*/ 53 w 61"/>
                    <a:gd name="T9" fmla="*/ 86 h 189"/>
                    <a:gd name="T10" fmla="*/ 61 w 61"/>
                    <a:gd name="T11" fmla="*/ 146 h 189"/>
                    <a:gd name="T12" fmla="*/ 56 w 61"/>
                    <a:gd name="T13" fmla="*/ 189 h 189"/>
                  </a:gdLst>
                  <a:ahLst/>
                  <a:cxnLst>
                    <a:cxn ang="0">
                      <a:pos x="T0" y="T1"/>
                    </a:cxn>
                    <a:cxn ang="0">
                      <a:pos x="T2" y="T3"/>
                    </a:cxn>
                    <a:cxn ang="0">
                      <a:pos x="T4" y="T5"/>
                    </a:cxn>
                    <a:cxn ang="0">
                      <a:pos x="T6" y="T7"/>
                    </a:cxn>
                    <a:cxn ang="0">
                      <a:pos x="T8" y="T9"/>
                    </a:cxn>
                    <a:cxn ang="0">
                      <a:pos x="T10" y="T11"/>
                    </a:cxn>
                    <a:cxn ang="0">
                      <a:pos x="T12" y="T13"/>
                    </a:cxn>
                  </a:cxnLst>
                  <a:rect l="0" t="0" r="r" b="b"/>
                  <a:pathLst>
                    <a:path w="61" h="189">
                      <a:moveTo>
                        <a:pt x="56" y="189"/>
                      </a:moveTo>
                      <a:cubicBezTo>
                        <a:pt x="40" y="125"/>
                        <a:pt x="22" y="62"/>
                        <a:pt x="0" y="0"/>
                      </a:cubicBezTo>
                      <a:lnTo>
                        <a:pt x="5" y="4"/>
                      </a:lnTo>
                      <a:lnTo>
                        <a:pt x="33" y="40"/>
                      </a:lnTo>
                      <a:cubicBezTo>
                        <a:pt x="42" y="54"/>
                        <a:pt x="48" y="70"/>
                        <a:pt x="53" y="86"/>
                      </a:cubicBezTo>
                      <a:cubicBezTo>
                        <a:pt x="58" y="106"/>
                        <a:pt x="59" y="126"/>
                        <a:pt x="61" y="146"/>
                      </a:cubicBezTo>
                      <a:cubicBezTo>
                        <a:pt x="61" y="161"/>
                        <a:pt x="59" y="175"/>
                        <a:pt x="56" y="189"/>
                      </a:cubicBezTo>
                      <a:close/>
                    </a:path>
                  </a:pathLst>
                </a:custGeom>
                <a:solidFill>
                  <a:srgbClr val="A424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6" name="Freeform 326">
                  <a:extLst>
                    <a:ext uri="{FF2B5EF4-FFF2-40B4-BE49-F238E27FC236}">
                      <a16:creationId xmlns:a16="http://schemas.microsoft.com/office/drawing/2014/main" xmlns="" id="{A8ADD906-8442-4234-A9AE-1CF1435BB2F4}"/>
                    </a:ext>
                  </a:extLst>
                </p:cNvPr>
                <p:cNvSpPr>
                  <a:spLocks/>
                </p:cNvSpPr>
                <p:nvPr/>
              </p:nvSpPr>
              <p:spPr bwMode="auto">
                <a:xfrm>
                  <a:off x="3956" y="3014"/>
                  <a:ext cx="238" cy="144"/>
                </a:xfrm>
                <a:custGeom>
                  <a:avLst/>
                  <a:gdLst>
                    <a:gd name="T0" fmla="*/ 1396 w 1830"/>
                    <a:gd name="T1" fmla="*/ 746 h 1111"/>
                    <a:gd name="T2" fmla="*/ 831 w 1830"/>
                    <a:gd name="T3" fmla="*/ 813 h 1111"/>
                    <a:gd name="T4" fmla="*/ 292 w 1830"/>
                    <a:gd name="T5" fmla="*/ 718 h 1111"/>
                    <a:gd name="T6" fmla="*/ 278 w 1830"/>
                    <a:gd name="T7" fmla="*/ 642 h 1111"/>
                    <a:gd name="T8" fmla="*/ 272 w 1830"/>
                    <a:gd name="T9" fmla="*/ 545 h 1111"/>
                    <a:gd name="T10" fmla="*/ 397 w 1830"/>
                    <a:gd name="T11" fmla="*/ 384 h 1111"/>
                    <a:gd name="T12" fmla="*/ 440 w 1830"/>
                    <a:gd name="T13" fmla="*/ 372 h 1111"/>
                    <a:gd name="T14" fmla="*/ 438 w 1830"/>
                    <a:gd name="T15" fmla="*/ 372 h 1111"/>
                    <a:gd name="T16" fmla="*/ 465 w 1830"/>
                    <a:gd name="T17" fmla="*/ 369 h 1111"/>
                    <a:gd name="T18" fmla="*/ 585 w 1830"/>
                    <a:gd name="T19" fmla="*/ 355 h 1111"/>
                    <a:gd name="T20" fmla="*/ 1264 w 1830"/>
                    <a:gd name="T21" fmla="*/ 275 h 1111"/>
                    <a:gd name="T22" fmla="*/ 1540 w 1830"/>
                    <a:gd name="T23" fmla="*/ 411 h 1111"/>
                    <a:gd name="T24" fmla="*/ 1547 w 1830"/>
                    <a:gd name="T25" fmla="*/ 442 h 1111"/>
                    <a:gd name="T26" fmla="*/ 1547 w 1830"/>
                    <a:gd name="T27" fmla="*/ 442 h 1111"/>
                    <a:gd name="T28" fmla="*/ 1553 w 1830"/>
                    <a:gd name="T29" fmla="*/ 491 h 1111"/>
                    <a:gd name="T30" fmla="*/ 1550 w 1830"/>
                    <a:gd name="T31" fmla="*/ 601 h 1111"/>
                    <a:gd name="T32" fmla="*/ 1362 w 1830"/>
                    <a:gd name="T33" fmla="*/ 751 h 1111"/>
                    <a:gd name="T34" fmla="*/ 1273 w 1830"/>
                    <a:gd name="T35" fmla="*/ 907 h 1111"/>
                    <a:gd name="T36" fmla="*/ 1429 w 1830"/>
                    <a:gd name="T37" fmla="*/ 995 h 1111"/>
                    <a:gd name="T38" fmla="*/ 1808 w 1830"/>
                    <a:gd name="T39" fmla="*/ 509 h 1111"/>
                    <a:gd name="T40" fmla="*/ 1744 w 1830"/>
                    <a:gd name="T41" fmla="*/ 246 h 1111"/>
                    <a:gd name="T42" fmla="*/ 1487 w 1830"/>
                    <a:gd name="T43" fmla="*/ 36 h 1111"/>
                    <a:gd name="T44" fmla="*/ 1164 w 1830"/>
                    <a:gd name="T45" fmla="*/ 33 h 1111"/>
                    <a:gd name="T46" fmla="*/ 730 w 1830"/>
                    <a:gd name="T47" fmla="*/ 84 h 1111"/>
                    <a:gd name="T48" fmla="*/ 438 w 1830"/>
                    <a:gd name="T49" fmla="*/ 119 h 1111"/>
                    <a:gd name="T50" fmla="*/ 21 w 1830"/>
                    <a:gd name="T51" fmla="*/ 524 h 1111"/>
                    <a:gd name="T52" fmla="*/ 248 w 1830"/>
                    <a:gd name="T53" fmla="*/ 1040 h 1111"/>
                    <a:gd name="T54" fmla="*/ 616 w 1830"/>
                    <a:gd name="T55" fmla="*/ 1091 h 1111"/>
                    <a:gd name="T56" fmla="*/ 1396 w 1830"/>
                    <a:gd name="T57" fmla="*/ 1000 h 1111"/>
                    <a:gd name="T58" fmla="*/ 1522 w 1830"/>
                    <a:gd name="T59" fmla="*/ 873 h 1111"/>
                    <a:gd name="T60" fmla="*/ 1396 w 1830"/>
                    <a:gd name="T61" fmla="*/ 7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30" h="1111">
                      <a:moveTo>
                        <a:pt x="1396" y="746"/>
                      </a:moveTo>
                      <a:cubicBezTo>
                        <a:pt x="1207" y="769"/>
                        <a:pt x="1019" y="791"/>
                        <a:pt x="831" y="813"/>
                      </a:cubicBezTo>
                      <a:cubicBezTo>
                        <a:pt x="670" y="832"/>
                        <a:pt x="366" y="926"/>
                        <a:pt x="292" y="718"/>
                      </a:cubicBezTo>
                      <a:cubicBezTo>
                        <a:pt x="278" y="678"/>
                        <a:pt x="283" y="685"/>
                        <a:pt x="278" y="642"/>
                      </a:cubicBezTo>
                      <a:cubicBezTo>
                        <a:pt x="274" y="610"/>
                        <a:pt x="268" y="577"/>
                        <a:pt x="272" y="545"/>
                      </a:cubicBezTo>
                      <a:cubicBezTo>
                        <a:pt x="281" y="474"/>
                        <a:pt x="331" y="411"/>
                        <a:pt x="397" y="384"/>
                      </a:cubicBezTo>
                      <a:cubicBezTo>
                        <a:pt x="406" y="380"/>
                        <a:pt x="453" y="369"/>
                        <a:pt x="440" y="372"/>
                      </a:cubicBezTo>
                      <a:cubicBezTo>
                        <a:pt x="428" y="374"/>
                        <a:pt x="435" y="373"/>
                        <a:pt x="438" y="372"/>
                      </a:cubicBezTo>
                      <a:cubicBezTo>
                        <a:pt x="447" y="371"/>
                        <a:pt x="456" y="370"/>
                        <a:pt x="465" y="369"/>
                      </a:cubicBezTo>
                      <a:cubicBezTo>
                        <a:pt x="505" y="364"/>
                        <a:pt x="545" y="360"/>
                        <a:pt x="585" y="355"/>
                      </a:cubicBezTo>
                      <a:cubicBezTo>
                        <a:pt x="811" y="328"/>
                        <a:pt x="1038" y="302"/>
                        <a:pt x="1264" y="275"/>
                      </a:cubicBezTo>
                      <a:cubicBezTo>
                        <a:pt x="1381" y="261"/>
                        <a:pt x="1500" y="280"/>
                        <a:pt x="1540" y="411"/>
                      </a:cubicBezTo>
                      <a:cubicBezTo>
                        <a:pt x="1543" y="421"/>
                        <a:pt x="1545" y="431"/>
                        <a:pt x="1547" y="442"/>
                      </a:cubicBezTo>
                      <a:cubicBezTo>
                        <a:pt x="1545" y="432"/>
                        <a:pt x="1546" y="432"/>
                        <a:pt x="1547" y="442"/>
                      </a:cubicBezTo>
                      <a:cubicBezTo>
                        <a:pt x="1550" y="458"/>
                        <a:pt x="1551" y="475"/>
                        <a:pt x="1553" y="491"/>
                      </a:cubicBezTo>
                      <a:cubicBezTo>
                        <a:pt x="1557" y="528"/>
                        <a:pt x="1560" y="565"/>
                        <a:pt x="1550" y="601"/>
                      </a:cubicBezTo>
                      <a:cubicBezTo>
                        <a:pt x="1526" y="691"/>
                        <a:pt x="1450" y="738"/>
                        <a:pt x="1362" y="751"/>
                      </a:cubicBezTo>
                      <a:cubicBezTo>
                        <a:pt x="1294" y="761"/>
                        <a:pt x="1257" y="846"/>
                        <a:pt x="1273" y="907"/>
                      </a:cubicBezTo>
                      <a:cubicBezTo>
                        <a:pt x="1293" y="979"/>
                        <a:pt x="1361" y="1005"/>
                        <a:pt x="1429" y="995"/>
                      </a:cubicBezTo>
                      <a:cubicBezTo>
                        <a:pt x="1661" y="960"/>
                        <a:pt x="1830" y="741"/>
                        <a:pt x="1808" y="509"/>
                      </a:cubicBezTo>
                      <a:cubicBezTo>
                        <a:pt x="1800" y="418"/>
                        <a:pt x="1788" y="328"/>
                        <a:pt x="1744" y="246"/>
                      </a:cubicBezTo>
                      <a:cubicBezTo>
                        <a:pt x="1690" y="147"/>
                        <a:pt x="1594" y="71"/>
                        <a:pt x="1487" y="36"/>
                      </a:cubicBezTo>
                      <a:cubicBezTo>
                        <a:pt x="1379" y="0"/>
                        <a:pt x="1273" y="21"/>
                        <a:pt x="1164" y="33"/>
                      </a:cubicBezTo>
                      <a:cubicBezTo>
                        <a:pt x="1019" y="50"/>
                        <a:pt x="875" y="67"/>
                        <a:pt x="730" y="84"/>
                      </a:cubicBezTo>
                      <a:cubicBezTo>
                        <a:pt x="633" y="96"/>
                        <a:pt x="535" y="107"/>
                        <a:pt x="438" y="119"/>
                      </a:cubicBezTo>
                      <a:cubicBezTo>
                        <a:pt x="220" y="146"/>
                        <a:pt x="46" y="301"/>
                        <a:pt x="21" y="524"/>
                      </a:cubicBezTo>
                      <a:cubicBezTo>
                        <a:pt x="0" y="720"/>
                        <a:pt x="74" y="936"/>
                        <a:pt x="248" y="1040"/>
                      </a:cubicBezTo>
                      <a:cubicBezTo>
                        <a:pt x="366" y="1111"/>
                        <a:pt x="487" y="1107"/>
                        <a:pt x="616" y="1091"/>
                      </a:cubicBezTo>
                      <a:cubicBezTo>
                        <a:pt x="876" y="1061"/>
                        <a:pt x="1136" y="1030"/>
                        <a:pt x="1396" y="1000"/>
                      </a:cubicBezTo>
                      <a:cubicBezTo>
                        <a:pt x="1463" y="992"/>
                        <a:pt x="1522" y="947"/>
                        <a:pt x="1522" y="873"/>
                      </a:cubicBezTo>
                      <a:cubicBezTo>
                        <a:pt x="1522" y="811"/>
                        <a:pt x="1464" y="738"/>
                        <a:pt x="1396" y="74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7" name="Freeform 327">
                  <a:extLst>
                    <a:ext uri="{FF2B5EF4-FFF2-40B4-BE49-F238E27FC236}">
                      <a16:creationId xmlns:a16="http://schemas.microsoft.com/office/drawing/2014/main" xmlns="" id="{9CF23FB0-DACA-41CC-A544-38EFA8EAB093}"/>
                    </a:ext>
                  </a:extLst>
                </p:cNvPr>
                <p:cNvSpPr>
                  <a:spLocks/>
                </p:cNvSpPr>
                <p:nvPr/>
              </p:nvSpPr>
              <p:spPr bwMode="auto">
                <a:xfrm>
                  <a:off x="4020" y="2734"/>
                  <a:ext cx="80" cy="307"/>
                </a:xfrm>
                <a:custGeom>
                  <a:avLst/>
                  <a:gdLst>
                    <a:gd name="T0" fmla="*/ 38 w 612"/>
                    <a:gd name="T1" fmla="*/ 226 h 2364"/>
                    <a:gd name="T2" fmla="*/ 343 w 612"/>
                    <a:gd name="T3" fmla="*/ 2202 h 2364"/>
                    <a:gd name="T4" fmla="*/ 596 w 612"/>
                    <a:gd name="T5" fmla="*/ 2202 h 2364"/>
                    <a:gd name="T6" fmla="*/ 282 w 612"/>
                    <a:gd name="T7" fmla="*/ 159 h 2364"/>
                    <a:gd name="T8" fmla="*/ 38 w 612"/>
                    <a:gd name="T9" fmla="*/ 226 h 2364"/>
                  </a:gdLst>
                  <a:ahLst/>
                  <a:cxnLst>
                    <a:cxn ang="0">
                      <a:pos x="T0" y="T1"/>
                    </a:cxn>
                    <a:cxn ang="0">
                      <a:pos x="T2" y="T3"/>
                    </a:cxn>
                    <a:cxn ang="0">
                      <a:pos x="T4" y="T5"/>
                    </a:cxn>
                    <a:cxn ang="0">
                      <a:pos x="T6" y="T7"/>
                    </a:cxn>
                    <a:cxn ang="0">
                      <a:pos x="T8" y="T9"/>
                    </a:cxn>
                  </a:cxnLst>
                  <a:rect l="0" t="0" r="r" b="b"/>
                  <a:pathLst>
                    <a:path w="612" h="2364">
                      <a:moveTo>
                        <a:pt x="38" y="226"/>
                      </a:moveTo>
                      <a:cubicBezTo>
                        <a:pt x="193" y="874"/>
                        <a:pt x="278" y="1540"/>
                        <a:pt x="343" y="2202"/>
                      </a:cubicBezTo>
                      <a:cubicBezTo>
                        <a:pt x="359" y="2363"/>
                        <a:pt x="612" y="2364"/>
                        <a:pt x="596" y="2202"/>
                      </a:cubicBezTo>
                      <a:cubicBezTo>
                        <a:pt x="529" y="1518"/>
                        <a:pt x="442" y="828"/>
                        <a:pt x="282" y="159"/>
                      </a:cubicBezTo>
                      <a:cubicBezTo>
                        <a:pt x="244" y="0"/>
                        <a:pt x="0" y="67"/>
                        <a:pt x="38" y="226"/>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8" name="Oval 328">
                  <a:extLst>
                    <a:ext uri="{FF2B5EF4-FFF2-40B4-BE49-F238E27FC236}">
                      <a16:creationId xmlns:a16="http://schemas.microsoft.com/office/drawing/2014/main" xmlns="" id="{35C119CE-C084-4FF2-A84E-9F3D15AE0EF5}"/>
                    </a:ext>
                  </a:extLst>
                </p:cNvPr>
                <p:cNvSpPr>
                  <a:spLocks noChangeArrowheads="1"/>
                </p:cNvSpPr>
                <p:nvPr/>
              </p:nvSpPr>
              <p:spPr bwMode="auto">
                <a:xfrm>
                  <a:off x="3962" y="2830"/>
                  <a:ext cx="56" cy="56"/>
                </a:xfrm>
                <a:prstGeom prst="ellipse">
                  <a:avLst/>
                </a:pr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9" name="Oval 329">
                  <a:extLst>
                    <a:ext uri="{FF2B5EF4-FFF2-40B4-BE49-F238E27FC236}">
                      <a16:creationId xmlns:a16="http://schemas.microsoft.com/office/drawing/2014/main" xmlns="" id="{D70B4EAA-A23F-440D-AAC7-A9DA6DE6B72D}"/>
                    </a:ext>
                  </a:extLst>
                </p:cNvPr>
                <p:cNvSpPr>
                  <a:spLocks noChangeArrowheads="1"/>
                </p:cNvSpPr>
                <p:nvPr/>
              </p:nvSpPr>
              <p:spPr bwMode="auto">
                <a:xfrm>
                  <a:off x="3977" y="2933"/>
                  <a:ext cx="56" cy="56"/>
                </a:xfrm>
                <a:prstGeom prst="ellipse">
                  <a:avLst/>
                </a:pr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0" name="Freeform 330">
                  <a:extLst>
                    <a:ext uri="{FF2B5EF4-FFF2-40B4-BE49-F238E27FC236}">
                      <a16:creationId xmlns:a16="http://schemas.microsoft.com/office/drawing/2014/main" xmlns="" id="{B487652D-7002-4F17-930F-963B699F251B}"/>
                    </a:ext>
                  </a:extLst>
                </p:cNvPr>
                <p:cNvSpPr>
                  <a:spLocks/>
                </p:cNvSpPr>
                <p:nvPr/>
              </p:nvSpPr>
              <p:spPr bwMode="auto">
                <a:xfrm>
                  <a:off x="4118" y="2783"/>
                  <a:ext cx="183" cy="101"/>
                </a:xfrm>
                <a:custGeom>
                  <a:avLst/>
                  <a:gdLst>
                    <a:gd name="T0" fmla="*/ 163 w 1412"/>
                    <a:gd name="T1" fmla="*/ 253 h 783"/>
                    <a:gd name="T2" fmla="*/ 792 w 1412"/>
                    <a:gd name="T3" fmla="*/ 173 h 783"/>
                    <a:gd name="T4" fmla="*/ 1111 w 1412"/>
                    <a:gd name="T5" fmla="*/ 154 h 783"/>
                    <a:gd name="T6" fmla="*/ 1246 w 1412"/>
                    <a:gd name="T7" fmla="*/ 156 h 783"/>
                    <a:gd name="T8" fmla="*/ 1284 w 1412"/>
                    <a:gd name="T9" fmla="*/ 291 h 783"/>
                    <a:gd name="T10" fmla="*/ 1181 w 1412"/>
                    <a:gd name="T11" fmla="*/ 535 h 783"/>
                    <a:gd name="T12" fmla="*/ 935 w 1412"/>
                    <a:gd name="T13" fmla="*/ 635 h 783"/>
                    <a:gd name="T14" fmla="*/ 405 w 1412"/>
                    <a:gd name="T15" fmla="*/ 603 h 783"/>
                    <a:gd name="T16" fmla="*/ 154 w 1412"/>
                    <a:gd name="T17" fmla="*/ 469 h 783"/>
                    <a:gd name="T18" fmla="*/ 156 w 1412"/>
                    <a:gd name="T19" fmla="*/ 225 h 783"/>
                    <a:gd name="T20" fmla="*/ 47 w 1412"/>
                    <a:gd name="T21" fmla="*/ 195 h 783"/>
                    <a:gd name="T22" fmla="*/ 30 w 1412"/>
                    <a:gd name="T23" fmla="*/ 471 h 783"/>
                    <a:gd name="T24" fmla="*/ 233 w 1412"/>
                    <a:gd name="T25" fmla="*/ 664 h 783"/>
                    <a:gd name="T26" fmla="*/ 892 w 1412"/>
                    <a:gd name="T27" fmla="*/ 757 h 783"/>
                    <a:gd name="T28" fmla="*/ 1395 w 1412"/>
                    <a:gd name="T29" fmla="*/ 409 h 783"/>
                    <a:gd name="T30" fmla="*/ 1342 w 1412"/>
                    <a:gd name="T31" fmla="*/ 90 h 783"/>
                    <a:gd name="T32" fmla="*/ 1040 w 1412"/>
                    <a:gd name="T33" fmla="*/ 44 h 783"/>
                    <a:gd name="T34" fmla="*/ 132 w 1412"/>
                    <a:gd name="T35" fmla="*/ 143 h 783"/>
                    <a:gd name="T36" fmla="*/ 163 w 1412"/>
                    <a:gd name="T37" fmla="*/ 253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12" h="783">
                      <a:moveTo>
                        <a:pt x="163" y="253"/>
                      </a:moveTo>
                      <a:cubicBezTo>
                        <a:pt x="371" y="211"/>
                        <a:pt x="581" y="188"/>
                        <a:pt x="792" y="173"/>
                      </a:cubicBezTo>
                      <a:cubicBezTo>
                        <a:pt x="899" y="165"/>
                        <a:pt x="1005" y="159"/>
                        <a:pt x="1111" y="154"/>
                      </a:cubicBezTo>
                      <a:cubicBezTo>
                        <a:pt x="1146" y="152"/>
                        <a:pt x="1219" y="134"/>
                        <a:pt x="1246" y="156"/>
                      </a:cubicBezTo>
                      <a:cubicBezTo>
                        <a:pt x="1273" y="179"/>
                        <a:pt x="1280" y="258"/>
                        <a:pt x="1284" y="291"/>
                      </a:cubicBezTo>
                      <a:cubicBezTo>
                        <a:pt x="1297" y="393"/>
                        <a:pt x="1265" y="475"/>
                        <a:pt x="1181" y="535"/>
                      </a:cubicBezTo>
                      <a:cubicBezTo>
                        <a:pt x="1108" y="587"/>
                        <a:pt x="1022" y="618"/>
                        <a:pt x="935" y="635"/>
                      </a:cubicBezTo>
                      <a:cubicBezTo>
                        <a:pt x="761" y="669"/>
                        <a:pt x="575" y="646"/>
                        <a:pt x="405" y="603"/>
                      </a:cubicBezTo>
                      <a:cubicBezTo>
                        <a:pt x="320" y="581"/>
                        <a:pt x="205" y="547"/>
                        <a:pt x="154" y="469"/>
                      </a:cubicBezTo>
                      <a:cubicBezTo>
                        <a:pt x="108" y="397"/>
                        <a:pt x="127" y="299"/>
                        <a:pt x="156" y="225"/>
                      </a:cubicBezTo>
                      <a:cubicBezTo>
                        <a:pt x="183" y="157"/>
                        <a:pt x="73" y="127"/>
                        <a:pt x="47" y="195"/>
                      </a:cubicBezTo>
                      <a:cubicBezTo>
                        <a:pt x="13" y="281"/>
                        <a:pt x="0" y="382"/>
                        <a:pt x="30" y="471"/>
                      </a:cubicBezTo>
                      <a:cubicBezTo>
                        <a:pt x="63" y="566"/>
                        <a:pt x="145" y="625"/>
                        <a:pt x="233" y="664"/>
                      </a:cubicBezTo>
                      <a:cubicBezTo>
                        <a:pt x="430" y="752"/>
                        <a:pt x="679" y="783"/>
                        <a:pt x="892" y="757"/>
                      </a:cubicBezTo>
                      <a:cubicBezTo>
                        <a:pt x="1091" y="732"/>
                        <a:pt x="1357" y="634"/>
                        <a:pt x="1395" y="409"/>
                      </a:cubicBezTo>
                      <a:cubicBezTo>
                        <a:pt x="1412" y="314"/>
                        <a:pt x="1398" y="172"/>
                        <a:pt x="1342" y="90"/>
                      </a:cubicBezTo>
                      <a:cubicBezTo>
                        <a:pt x="1281" y="0"/>
                        <a:pt x="1130" y="39"/>
                        <a:pt x="1040" y="44"/>
                      </a:cubicBezTo>
                      <a:cubicBezTo>
                        <a:pt x="736" y="60"/>
                        <a:pt x="432" y="83"/>
                        <a:pt x="132" y="143"/>
                      </a:cubicBezTo>
                      <a:cubicBezTo>
                        <a:pt x="61" y="158"/>
                        <a:pt x="91" y="267"/>
                        <a:pt x="163" y="25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1" name="Freeform 331">
                  <a:extLst>
                    <a:ext uri="{FF2B5EF4-FFF2-40B4-BE49-F238E27FC236}">
                      <a16:creationId xmlns:a16="http://schemas.microsoft.com/office/drawing/2014/main" xmlns="" id="{2D26DF88-97B2-4819-91F5-5B7A63403A32}"/>
                    </a:ext>
                  </a:extLst>
                </p:cNvPr>
                <p:cNvSpPr>
                  <a:spLocks/>
                </p:cNvSpPr>
                <p:nvPr/>
              </p:nvSpPr>
              <p:spPr bwMode="auto">
                <a:xfrm>
                  <a:off x="4126" y="2846"/>
                  <a:ext cx="175" cy="122"/>
                </a:xfrm>
                <a:custGeom>
                  <a:avLst/>
                  <a:gdLst>
                    <a:gd name="T0" fmla="*/ 9 w 1353"/>
                    <a:gd name="T1" fmla="*/ 73 h 947"/>
                    <a:gd name="T2" fmla="*/ 55 w 1353"/>
                    <a:gd name="T3" fmla="*/ 484 h 947"/>
                    <a:gd name="T4" fmla="*/ 106 w 1353"/>
                    <a:gd name="T5" fmla="*/ 730 h 947"/>
                    <a:gd name="T6" fmla="*/ 189 w 1353"/>
                    <a:gd name="T7" fmla="*/ 893 h 947"/>
                    <a:gd name="T8" fmla="*/ 261 w 1353"/>
                    <a:gd name="T9" fmla="*/ 926 h 947"/>
                    <a:gd name="T10" fmla="*/ 494 w 1353"/>
                    <a:gd name="T11" fmla="*/ 942 h 947"/>
                    <a:gd name="T12" fmla="*/ 940 w 1353"/>
                    <a:gd name="T13" fmla="*/ 923 h 947"/>
                    <a:gd name="T14" fmla="*/ 1151 w 1353"/>
                    <a:gd name="T15" fmla="*/ 882 h 947"/>
                    <a:gd name="T16" fmla="*/ 1319 w 1353"/>
                    <a:gd name="T17" fmla="*/ 823 h 947"/>
                    <a:gd name="T18" fmla="*/ 1336 w 1353"/>
                    <a:gd name="T19" fmla="*/ 669 h 947"/>
                    <a:gd name="T20" fmla="*/ 1299 w 1353"/>
                    <a:gd name="T21" fmla="*/ 81 h 947"/>
                    <a:gd name="T22" fmla="*/ 1185 w 1353"/>
                    <a:gd name="T23" fmla="*/ 81 h 947"/>
                    <a:gd name="T24" fmla="*/ 1215 w 1353"/>
                    <a:gd name="T25" fmla="*/ 547 h 947"/>
                    <a:gd name="T26" fmla="*/ 1225 w 1353"/>
                    <a:gd name="T27" fmla="*/ 747 h 947"/>
                    <a:gd name="T28" fmla="*/ 1224 w 1353"/>
                    <a:gd name="T29" fmla="*/ 769 h 947"/>
                    <a:gd name="T30" fmla="*/ 1225 w 1353"/>
                    <a:gd name="T31" fmla="*/ 764 h 947"/>
                    <a:gd name="T32" fmla="*/ 1213 w 1353"/>
                    <a:gd name="T33" fmla="*/ 745 h 947"/>
                    <a:gd name="T34" fmla="*/ 1016 w 1353"/>
                    <a:gd name="T35" fmla="*/ 796 h 947"/>
                    <a:gd name="T36" fmla="*/ 601 w 1353"/>
                    <a:gd name="T37" fmla="*/ 830 h 947"/>
                    <a:gd name="T38" fmla="*/ 419 w 1353"/>
                    <a:gd name="T39" fmla="*/ 824 h 947"/>
                    <a:gd name="T40" fmla="*/ 324 w 1353"/>
                    <a:gd name="T41" fmla="*/ 817 h 947"/>
                    <a:gd name="T42" fmla="*/ 282 w 1353"/>
                    <a:gd name="T43" fmla="*/ 814 h 947"/>
                    <a:gd name="T44" fmla="*/ 271 w 1353"/>
                    <a:gd name="T45" fmla="*/ 814 h 947"/>
                    <a:gd name="T46" fmla="*/ 216 w 1353"/>
                    <a:gd name="T47" fmla="*/ 700 h 947"/>
                    <a:gd name="T48" fmla="*/ 169 w 1353"/>
                    <a:gd name="T49" fmla="*/ 479 h 947"/>
                    <a:gd name="T50" fmla="*/ 123 w 1353"/>
                    <a:gd name="T51" fmla="*/ 73 h 947"/>
                    <a:gd name="T52" fmla="*/ 9 w 1353"/>
                    <a:gd name="T53" fmla="*/ 73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53" h="947">
                      <a:moveTo>
                        <a:pt x="9" y="73"/>
                      </a:moveTo>
                      <a:cubicBezTo>
                        <a:pt x="26" y="210"/>
                        <a:pt x="35" y="347"/>
                        <a:pt x="55" y="484"/>
                      </a:cubicBezTo>
                      <a:cubicBezTo>
                        <a:pt x="67" y="567"/>
                        <a:pt x="82" y="650"/>
                        <a:pt x="106" y="730"/>
                      </a:cubicBezTo>
                      <a:cubicBezTo>
                        <a:pt x="123" y="787"/>
                        <a:pt x="144" y="852"/>
                        <a:pt x="189" y="893"/>
                      </a:cubicBezTo>
                      <a:cubicBezTo>
                        <a:pt x="210" y="913"/>
                        <a:pt x="233" y="922"/>
                        <a:pt x="261" y="926"/>
                      </a:cubicBezTo>
                      <a:cubicBezTo>
                        <a:pt x="338" y="936"/>
                        <a:pt x="417" y="939"/>
                        <a:pt x="494" y="942"/>
                      </a:cubicBezTo>
                      <a:cubicBezTo>
                        <a:pt x="643" y="947"/>
                        <a:pt x="792" y="943"/>
                        <a:pt x="940" y="923"/>
                      </a:cubicBezTo>
                      <a:cubicBezTo>
                        <a:pt x="1011" y="913"/>
                        <a:pt x="1081" y="900"/>
                        <a:pt x="1151" y="882"/>
                      </a:cubicBezTo>
                      <a:cubicBezTo>
                        <a:pt x="1198" y="870"/>
                        <a:pt x="1284" y="858"/>
                        <a:pt x="1319" y="823"/>
                      </a:cubicBezTo>
                      <a:cubicBezTo>
                        <a:pt x="1353" y="788"/>
                        <a:pt x="1339" y="711"/>
                        <a:pt x="1336" y="669"/>
                      </a:cubicBezTo>
                      <a:cubicBezTo>
                        <a:pt x="1327" y="473"/>
                        <a:pt x="1305" y="277"/>
                        <a:pt x="1299" y="81"/>
                      </a:cubicBezTo>
                      <a:cubicBezTo>
                        <a:pt x="1297" y="8"/>
                        <a:pt x="1183" y="8"/>
                        <a:pt x="1185" y="81"/>
                      </a:cubicBezTo>
                      <a:cubicBezTo>
                        <a:pt x="1190" y="237"/>
                        <a:pt x="1205" y="392"/>
                        <a:pt x="1215" y="547"/>
                      </a:cubicBezTo>
                      <a:cubicBezTo>
                        <a:pt x="1220" y="613"/>
                        <a:pt x="1226" y="681"/>
                        <a:pt x="1225" y="747"/>
                      </a:cubicBezTo>
                      <a:cubicBezTo>
                        <a:pt x="1225" y="753"/>
                        <a:pt x="1222" y="764"/>
                        <a:pt x="1224" y="769"/>
                      </a:cubicBezTo>
                      <a:cubicBezTo>
                        <a:pt x="1228" y="778"/>
                        <a:pt x="1221" y="767"/>
                        <a:pt x="1225" y="764"/>
                      </a:cubicBezTo>
                      <a:cubicBezTo>
                        <a:pt x="1285" y="723"/>
                        <a:pt x="1224" y="742"/>
                        <a:pt x="1213" y="745"/>
                      </a:cubicBezTo>
                      <a:cubicBezTo>
                        <a:pt x="1148" y="766"/>
                        <a:pt x="1082" y="783"/>
                        <a:pt x="1016" y="796"/>
                      </a:cubicBezTo>
                      <a:cubicBezTo>
                        <a:pt x="880" y="822"/>
                        <a:pt x="740" y="830"/>
                        <a:pt x="601" y="830"/>
                      </a:cubicBezTo>
                      <a:cubicBezTo>
                        <a:pt x="541" y="830"/>
                        <a:pt x="480" y="828"/>
                        <a:pt x="419" y="824"/>
                      </a:cubicBezTo>
                      <a:cubicBezTo>
                        <a:pt x="387" y="822"/>
                        <a:pt x="356" y="820"/>
                        <a:pt x="324" y="817"/>
                      </a:cubicBezTo>
                      <a:cubicBezTo>
                        <a:pt x="310" y="816"/>
                        <a:pt x="296" y="816"/>
                        <a:pt x="282" y="814"/>
                      </a:cubicBezTo>
                      <a:cubicBezTo>
                        <a:pt x="280" y="814"/>
                        <a:pt x="261" y="809"/>
                        <a:pt x="271" y="814"/>
                      </a:cubicBezTo>
                      <a:cubicBezTo>
                        <a:pt x="248" y="803"/>
                        <a:pt x="226" y="735"/>
                        <a:pt x="216" y="700"/>
                      </a:cubicBezTo>
                      <a:cubicBezTo>
                        <a:pt x="194" y="628"/>
                        <a:pt x="181" y="553"/>
                        <a:pt x="169" y="479"/>
                      </a:cubicBezTo>
                      <a:cubicBezTo>
                        <a:pt x="148" y="344"/>
                        <a:pt x="140" y="208"/>
                        <a:pt x="123" y="73"/>
                      </a:cubicBezTo>
                      <a:cubicBezTo>
                        <a:pt x="114" y="1"/>
                        <a:pt x="0" y="0"/>
                        <a:pt x="9" y="7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2" name="Freeform 332">
                  <a:extLst>
                    <a:ext uri="{FF2B5EF4-FFF2-40B4-BE49-F238E27FC236}">
                      <a16:creationId xmlns:a16="http://schemas.microsoft.com/office/drawing/2014/main" xmlns="" id="{DD645AF5-475F-4887-A76D-3CC9F523FDDA}"/>
                    </a:ext>
                  </a:extLst>
                </p:cNvPr>
                <p:cNvSpPr>
                  <a:spLocks/>
                </p:cNvSpPr>
                <p:nvPr/>
              </p:nvSpPr>
              <p:spPr bwMode="auto">
                <a:xfrm>
                  <a:off x="4208" y="2870"/>
                  <a:ext cx="22" cy="89"/>
                </a:xfrm>
                <a:custGeom>
                  <a:avLst/>
                  <a:gdLst>
                    <a:gd name="T0" fmla="*/ 2 w 174"/>
                    <a:gd name="T1" fmla="*/ 57 h 688"/>
                    <a:gd name="T2" fmla="*/ 56 w 174"/>
                    <a:gd name="T3" fmla="*/ 631 h 688"/>
                    <a:gd name="T4" fmla="*/ 113 w 174"/>
                    <a:gd name="T5" fmla="*/ 688 h 688"/>
                    <a:gd name="T6" fmla="*/ 170 w 174"/>
                    <a:gd name="T7" fmla="*/ 631 h 688"/>
                    <a:gd name="T8" fmla="*/ 116 w 174"/>
                    <a:gd name="T9" fmla="*/ 57 h 688"/>
                    <a:gd name="T10" fmla="*/ 59 w 174"/>
                    <a:gd name="T11" fmla="*/ 0 h 688"/>
                    <a:gd name="T12" fmla="*/ 2 w 174"/>
                    <a:gd name="T13" fmla="*/ 57 h 688"/>
                  </a:gdLst>
                  <a:ahLst/>
                  <a:cxnLst>
                    <a:cxn ang="0">
                      <a:pos x="T0" y="T1"/>
                    </a:cxn>
                    <a:cxn ang="0">
                      <a:pos x="T2" y="T3"/>
                    </a:cxn>
                    <a:cxn ang="0">
                      <a:pos x="T4" y="T5"/>
                    </a:cxn>
                    <a:cxn ang="0">
                      <a:pos x="T6" y="T7"/>
                    </a:cxn>
                    <a:cxn ang="0">
                      <a:pos x="T8" y="T9"/>
                    </a:cxn>
                    <a:cxn ang="0">
                      <a:pos x="T10" y="T11"/>
                    </a:cxn>
                    <a:cxn ang="0">
                      <a:pos x="T12" y="T13"/>
                    </a:cxn>
                  </a:cxnLst>
                  <a:rect l="0" t="0" r="r" b="b"/>
                  <a:pathLst>
                    <a:path w="174" h="688">
                      <a:moveTo>
                        <a:pt x="2" y="57"/>
                      </a:moveTo>
                      <a:cubicBezTo>
                        <a:pt x="15" y="248"/>
                        <a:pt x="33" y="440"/>
                        <a:pt x="56" y="631"/>
                      </a:cubicBezTo>
                      <a:cubicBezTo>
                        <a:pt x="60" y="661"/>
                        <a:pt x="80" y="688"/>
                        <a:pt x="113" y="688"/>
                      </a:cubicBezTo>
                      <a:cubicBezTo>
                        <a:pt x="141" y="688"/>
                        <a:pt x="174" y="661"/>
                        <a:pt x="170" y="631"/>
                      </a:cubicBezTo>
                      <a:cubicBezTo>
                        <a:pt x="147" y="440"/>
                        <a:pt x="129" y="248"/>
                        <a:pt x="116" y="57"/>
                      </a:cubicBezTo>
                      <a:cubicBezTo>
                        <a:pt x="114" y="26"/>
                        <a:pt x="92" y="0"/>
                        <a:pt x="59" y="0"/>
                      </a:cubicBezTo>
                      <a:cubicBezTo>
                        <a:pt x="30" y="0"/>
                        <a:pt x="0" y="26"/>
                        <a:pt x="2" y="57"/>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3" name="Freeform 333">
                  <a:extLst>
                    <a:ext uri="{FF2B5EF4-FFF2-40B4-BE49-F238E27FC236}">
                      <a16:creationId xmlns:a16="http://schemas.microsoft.com/office/drawing/2014/main" xmlns="" id="{4E12B39F-908B-4965-B22D-89689C3C9A2F}"/>
                    </a:ext>
                  </a:extLst>
                </p:cNvPr>
                <p:cNvSpPr>
                  <a:spLocks/>
                </p:cNvSpPr>
                <p:nvPr/>
              </p:nvSpPr>
              <p:spPr bwMode="auto">
                <a:xfrm>
                  <a:off x="4232" y="2869"/>
                  <a:ext cx="23" cy="86"/>
                </a:xfrm>
                <a:custGeom>
                  <a:avLst/>
                  <a:gdLst>
                    <a:gd name="T0" fmla="*/ 4 w 171"/>
                    <a:gd name="T1" fmla="*/ 77 h 664"/>
                    <a:gd name="T2" fmla="*/ 28 w 171"/>
                    <a:gd name="T3" fmla="*/ 334 h 664"/>
                    <a:gd name="T4" fmla="*/ 52 w 171"/>
                    <a:gd name="T5" fmla="*/ 607 h 664"/>
                    <a:gd name="T6" fmla="*/ 109 w 171"/>
                    <a:gd name="T7" fmla="*/ 664 h 664"/>
                    <a:gd name="T8" fmla="*/ 166 w 171"/>
                    <a:gd name="T9" fmla="*/ 607 h 664"/>
                    <a:gd name="T10" fmla="*/ 114 w 171"/>
                    <a:gd name="T11" fmla="*/ 47 h 664"/>
                    <a:gd name="T12" fmla="*/ 44 w 171"/>
                    <a:gd name="T13" fmla="*/ 7 h 664"/>
                    <a:gd name="T14" fmla="*/ 4 w 171"/>
                    <a:gd name="T15" fmla="*/ 77 h 6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664">
                      <a:moveTo>
                        <a:pt x="4" y="77"/>
                      </a:moveTo>
                      <a:cubicBezTo>
                        <a:pt x="16" y="156"/>
                        <a:pt x="21" y="249"/>
                        <a:pt x="28" y="334"/>
                      </a:cubicBezTo>
                      <a:cubicBezTo>
                        <a:pt x="34" y="425"/>
                        <a:pt x="40" y="516"/>
                        <a:pt x="52" y="607"/>
                      </a:cubicBezTo>
                      <a:cubicBezTo>
                        <a:pt x="57" y="638"/>
                        <a:pt x="76" y="664"/>
                        <a:pt x="109" y="664"/>
                      </a:cubicBezTo>
                      <a:cubicBezTo>
                        <a:pt x="137" y="664"/>
                        <a:pt x="171" y="638"/>
                        <a:pt x="166" y="607"/>
                      </a:cubicBezTo>
                      <a:cubicBezTo>
                        <a:pt x="142" y="421"/>
                        <a:pt x="141" y="233"/>
                        <a:pt x="114" y="47"/>
                      </a:cubicBezTo>
                      <a:cubicBezTo>
                        <a:pt x="110" y="17"/>
                        <a:pt x="71" y="0"/>
                        <a:pt x="44" y="7"/>
                      </a:cubicBezTo>
                      <a:cubicBezTo>
                        <a:pt x="11" y="16"/>
                        <a:pt x="0" y="47"/>
                        <a:pt x="4" y="7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4" name="Freeform 334">
                  <a:extLst>
                    <a:ext uri="{FF2B5EF4-FFF2-40B4-BE49-F238E27FC236}">
                      <a16:creationId xmlns:a16="http://schemas.microsoft.com/office/drawing/2014/main" xmlns="" id="{B35ED8E8-F434-4B03-83D4-C970AD223E3B}"/>
                    </a:ext>
                  </a:extLst>
                </p:cNvPr>
                <p:cNvSpPr>
                  <a:spLocks/>
                </p:cNvSpPr>
                <p:nvPr/>
              </p:nvSpPr>
              <p:spPr bwMode="auto">
                <a:xfrm>
                  <a:off x="4208" y="2828"/>
                  <a:ext cx="32" cy="29"/>
                </a:xfrm>
                <a:custGeom>
                  <a:avLst/>
                  <a:gdLst>
                    <a:gd name="T0" fmla="*/ 143 w 245"/>
                    <a:gd name="T1" fmla="*/ 105 h 227"/>
                    <a:gd name="T2" fmla="*/ 142 w 245"/>
                    <a:gd name="T3" fmla="*/ 109 h 227"/>
                    <a:gd name="T4" fmla="*/ 142 w 245"/>
                    <a:gd name="T5" fmla="*/ 112 h 227"/>
                    <a:gd name="T6" fmla="*/ 143 w 245"/>
                    <a:gd name="T7" fmla="*/ 113 h 227"/>
                    <a:gd name="T8" fmla="*/ 143 w 245"/>
                    <a:gd name="T9" fmla="*/ 115 h 227"/>
                    <a:gd name="T10" fmla="*/ 143 w 245"/>
                    <a:gd name="T11" fmla="*/ 117 h 227"/>
                    <a:gd name="T12" fmla="*/ 140 w 245"/>
                    <a:gd name="T13" fmla="*/ 118 h 227"/>
                    <a:gd name="T14" fmla="*/ 136 w 245"/>
                    <a:gd name="T15" fmla="*/ 117 h 227"/>
                    <a:gd name="T16" fmla="*/ 134 w 245"/>
                    <a:gd name="T17" fmla="*/ 117 h 227"/>
                    <a:gd name="T18" fmla="*/ 132 w 245"/>
                    <a:gd name="T19" fmla="*/ 116 h 227"/>
                    <a:gd name="T20" fmla="*/ 130 w 245"/>
                    <a:gd name="T21" fmla="*/ 117 h 227"/>
                    <a:gd name="T22" fmla="*/ 127 w 245"/>
                    <a:gd name="T23" fmla="*/ 119 h 227"/>
                    <a:gd name="T24" fmla="*/ 125 w 245"/>
                    <a:gd name="T25" fmla="*/ 119 h 227"/>
                    <a:gd name="T26" fmla="*/ 123 w 245"/>
                    <a:gd name="T27" fmla="*/ 118 h 227"/>
                    <a:gd name="T28" fmla="*/ 124 w 245"/>
                    <a:gd name="T29" fmla="*/ 115 h 227"/>
                    <a:gd name="T30" fmla="*/ 123 w 245"/>
                    <a:gd name="T31" fmla="*/ 114 h 227"/>
                    <a:gd name="T32" fmla="*/ 121 w 245"/>
                    <a:gd name="T33" fmla="*/ 112 h 227"/>
                    <a:gd name="T34" fmla="*/ 118 w 245"/>
                    <a:gd name="T35" fmla="*/ 109 h 227"/>
                    <a:gd name="T36" fmla="*/ 116 w 245"/>
                    <a:gd name="T37" fmla="*/ 105 h 227"/>
                    <a:gd name="T38" fmla="*/ 115 w 245"/>
                    <a:gd name="T39" fmla="*/ 102 h 227"/>
                    <a:gd name="T40" fmla="*/ 117 w 245"/>
                    <a:gd name="T41" fmla="*/ 101 h 227"/>
                    <a:gd name="T42" fmla="*/ 119 w 245"/>
                    <a:gd name="T43" fmla="*/ 101 h 227"/>
                    <a:gd name="T44" fmla="*/ 121 w 245"/>
                    <a:gd name="T45" fmla="*/ 108 h 227"/>
                    <a:gd name="T46" fmla="*/ 121 w 245"/>
                    <a:gd name="T47" fmla="*/ 115 h 227"/>
                    <a:gd name="T48" fmla="*/ 118 w 245"/>
                    <a:gd name="T49" fmla="*/ 123 h 227"/>
                    <a:gd name="T50" fmla="*/ 114 w 245"/>
                    <a:gd name="T51" fmla="*/ 130 h 227"/>
                    <a:gd name="T52" fmla="*/ 107 w 245"/>
                    <a:gd name="T53" fmla="*/ 136 h 227"/>
                    <a:gd name="T54" fmla="*/ 101 w 245"/>
                    <a:gd name="T55" fmla="*/ 140 h 227"/>
                    <a:gd name="T56" fmla="*/ 95 w 245"/>
                    <a:gd name="T57" fmla="*/ 142 h 227"/>
                    <a:gd name="T58" fmla="*/ 93 w 245"/>
                    <a:gd name="T59" fmla="*/ 143 h 227"/>
                    <a:gd name="T60" fmla="*/ 94 w 245"/>
                    <a:gd name="T61" fmla="*/ 146 h 227"/>
                    <a:gd name="T62" fmla="*/ 95 w 245"/>
                    <a:gd name="T63" fmla="*/ 149 h 227"/>
                    <a:gd name="T64" fmla="*/ 87 w 245"/>
                    <a:gd name="T65" fmla="*/ 139 h 227"/>
                    <a:gd name="T66" fmla="*/ 121 w 245"/>
                    <a:gd name="T67" fmla="*/ 165 h 227"/>
                    <a:gd name="T68" fmla="*/ 191 w 245"/>
                    <a:gd name="T69" fmla="*/ 125 h 227"/>
                    <a:gd name="T70" fmla="*/ 170 w 245"/>
                    <a:gd name="T71" fmla="*/ 62 h 227"/>
                    <a:gd name="T72" fmla="*/ 140 w 245"/>
                    <a:gd name="T73" fmla="*/ 40 h 227"/>
                    <a:gd name="T74" fmla="*/ 24 w 245"/>
                    <a:gd name="T75" fmla="*/ 60 h 227"/>
                    <a:gd name="T76" fmla="*/ 47 w 245"/>
                    <a:gd name="T77" fmla="*/ 195 h 227"/>
                    <a:gd name="T78" fmla="*/ 127 w 245"/>
                    <a:gd name="T79" fmla="*/ 226 h 227"/>
                    <a:gd name="T80" fmla="*/ 229 w 245"/>
                    <a:gd name="T81" fmla="*/ 169 h 227"/>
                    <a:gd name="T82" fmla="*/ 244 w 245"/>
                    <a:gd name="T83" fmla="*/ 111 h 227"/>
                    <a:gd name="T84" fmla="*/ 196 w 245"/>
                    <a:gd name="T85" fmla="*/ 19 h 227"/>
                    <a:gd name="T86" fmla="*/ 162 w 245"/>
                    <a:gd name="T87" fmla="*/ 4 h 227"/>
                    <a:gd name="T88" fmla="*/ 99 w 245"/>
                    <a:gd name="T89" fmla="*/ 7 h 227"/>
                    <a:gd name="T90" fmla="*/ 41 w 245"/>
                    <a:gd name="T91" fmla="*/ 53 h 227"/>
                    <a:gd name="T92" fmla="*/ 62 w 245"/>
                    <a:gd name="T93" fmla="*/ 131 h 227"/>
                    <a:gd name="T94" fmla="*/ 140 w 245"/>
                    <a:gd name="T95" fmla="*/ 11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5" h="227">
                      <a:moveTo>
                        <a:pt x="140" y="111"/>
                      </a:moveTo>
                      <a:cubicBezTo>
                        <a:pt x="141" y="109"/>
                        <a:pt x="142" y="107"/>
                        <a:pt x="143" y="105"/>
                      </a:cubicBezTo>
                      <a:cubicBezTo>
                        <a:pt x="140" y="109"/>
                        <a:pt x="137" y="113"/>
                        <a:pt x="134" y="117"/>
                      </a:cubicBezTo>
                      <a:cubicBezTo>
                        <a:pt x="137" y="114"/>
                        <a:pt x="139" y="111"/>
                        <a:pt x="142" y="109"/>
                      </a:cubicBezTo>
                      <a:lnTo>
                        <a:pt x="131" y="118"/>
                      </a:lnTo>
                      <a:cubicBezTo>
                        <a:pt x="134" y="115"/>
                        <a:pt x="138" y="113"/>
                        <a:pt x="142" y="112"/>
                      </a:cubicBezTo>
                      <a:cubicBezTo>
                        <a:pt x="137" y="114"/>
                        <a:pt x="133" y="115"/>
                        <a:pt x="128" y="117"/>
                      </a:cubicBezTo>
                      <a:cubicBezTo>
                        <a:pt x="133" y="115"/>
                        <a:pt x="138" y="114"/>
                        <a:pt x="143" y="113"/>
                      </a:cubicBezTo>
                      <a:cubicBezTo>
                        <a:pt x="138" y="114"/>
                        <a:pt x="133" y="115"/>
                        <a:pt x="128" y="115"/>
                      </a:cubicBezTo>
                      <a:cubicBezTo>
                        <a:pt x="133" y="115"/>
                        <a:pt x="138" y="115"/>
                        <a:pt x="143" y="115"/>
                      </a:cubicBezTo>
                      <a:cubicBezTo>
                        <a:pt x="138" y="115"/>
                        <a:pt x="133" y="114"/>
                        <a:pt x="128" y="113"/>
                      </a:cubicBezTo>
                      <a:cubicBezTo>
                        <a:pt x="133" y="114"/>
                        <a:pt x="138" y="115"/>
                        <a:pt x="143" y="117"/>
                      </a:cubicBezTo>
                      <a:cubicBezTo>
                        <a:pt x="138" y="115"/>
                        <a:pt x="133" y="113"/>
                        <a:pt x="129" y="111"/>
                      </a:cubicBezTo>
                      <a:cubicBezTo>
                        <a:pt x="133" y="113"/>
                        <a:pt x="136" y="115"/>
                        <a:pt x="140" y="118"/>
                      </a:cubicBezTo>
                      <a:cubicBezTo>
                        <a:pt x="136" y="115"/>
                        <a:pt x="132" y="112"/>
                        <a:pt x="128" y="109"/>
                      </a:cubicBezTo>
                      <a:cubicBezTo>
                        <a:pt x="131" y="111"/>
                        <a:pt x="134" y="114"/>
                        <a:pt x="136" y="117"/>
                      </a:cubicBezTo>
                      <a:cubicBezTo>
                        <a:pt x="134" y="113"/>
                        <a:pt x="131" y="109"/>
                        <a:pt x="128" y="105"/>
                      </a:cubicBezTo>
                      <a:cubicBezTo>
                        <a:pt x="130" y="109"/>
                        <a:pt x="132" y="113"/>
                        <a:pt x="134" y="117"/>
                      </a:cubicBezTo>
                      <a:cubicBezTo>
                        <a:pt x="132" y="112"/>
                        <a:pt x="130" y="108"/>
                        <a:pt x="129" y="103"/>
                      </a:cubicBezTo>
                      <a:cubicBezTo>
                        <a:pt x="130" y="107"/>
                        <a:pt x="131" y="112"/>
                        <a:pt x="132" y="116"/>
                      </a:cubicBezTo>
                      <a:lnTo>
                        <a:pt x="130" y="101"/>
                      </a:lnTo>
                      <a:cubicBezTo>
                        <a:pt x="131" y="106"/>
                        <a:pt x="131" y="112"/>
                        <a:pt x="130" y="117"/>
                      </a:cubicBezTo>
                      <a:cubicBezTo>
                        <a:pt x="131" y="112"/>
                        <a:pt x="131" y="107"/>
                        <a:pt x="132" y="102"/>
                      </a:cubicBezTo>
                      <a:cubicBezTo>
                        <a:pt x="131" y="108"/>
                        <a:pt x="130" y="113"/>
                        <a:pt x="127" y="119"/>
                      </a:cubicBezTo>
                      <a:cubicBezTo>
                        <a:pt x="129" y="114"/>
                        <a:pt x="131" y="110"/>
                        <a:pt x="133" y="105"/>
                      </a:cubicBezTo>
                      <a:cubicBezTo>
                        <a:pt x="131" y="110"/>
                        <a:pt x="128" y="115"/>
                        <a:pt x="125" y="119"/>
                      </a:cubicBezTo>
                      <a:cubicBezTo>
                        <a:pt x="128" y="115"/>
                        <a:pt x="131" y="111"/>
                        <a:pt x="134" y="107"/>
                      </a:cubicBezTo>
                      <a:cubicBezTo>
                        <a:pt x="131" y="111"/>
                        <a:pt x="127" y="115"/>
                        <a:pt x="123" y="118"/>
                      </a:cubicBezTo>
                      <a:lnTo>
                        <a:pt x="135" y="109"/>
                      </a:lnTo>
                      <a:cubicBezTo>
                        <a:pt x="132" y="111"/>
                        <a:pt x="128" y="113"/>
                        <a:pt x="124" y="115"/>
                      </a:cubicBezTo>
                      <a:cubicBezTo>
                        <a:pt x="129" y="113"/>
                        <a:pt x="133" y="111"/>
                        <a:pt x="138" y="109"/>
                      </a:cubicBezTo>
                      <a:cubicBezTo>
                        <a:pt x="133" y="111"/>
                        <a:pt x="128" y="113"/>
                        <a:pt x="123" y="114"/>
                      </a:cubicBezTo>
                      <a:lnTo>
                        <a:pt x="138" y="112"/>
                      </a:lnTo>
                      <a:cubicBezTo>
                        <a:pt x="132" y="112"/>
                        <a:pt x="127" y="112"/>
                        <a:pt x="121" y="112"/>
                      </a:cubicBezTo>
                      <a:cubicBezTo>
                        <a:pt x="126" y="112"/>
                        <a:pt x="131" y="113"/>
                        <a:pt x="136" y="114"/>
                      </a:cubicBezTo>
                      <a:cubicBezTo>
                        <a:pt x="130" y="113"/>
                        <a:pt x="124" y="111"/>
                        <a:pt x="118" y="109"/>
                      </a:cubicBezTo>
                      <a:cubicBezTo>
                        <a:pt x="123" y="111"/>
                        <a:pt x="128" y="113"/>
                        <a:pt x="132" y="115"/>
                      </a:cubicBezTo>
                      <a:cubicBezTo>
                        <a:pt x="126" y="112"/>
                        <a:pt x="121" y="109"/>
                        <a:pt x="116" y="105"/>
                      </a:cubicBezTo>
                      <a:cubicBezTo>
                        <a:pt x="120" y="108"/>
                        <a:pt x="124" y="111"/>
                        <a:pt x="128" y="114"/>
                      </a:cubicBezTo>
                      <a:cubicBezTo>
                        <a:pt x="123" y="111"/>
                        <a:pt x="119" y="107"/>
                        <a:pt x="115" y="102"/>
                      </a:cubicBezTo>
                      <a:cubicBezTo>
                        <a:pt x="118" y="106"/>
                        <a:pt x="121" y="110"/>
                        <a:pt x="124" y="114"/>
                      </a:cubicBezTo>
                      <a:cubicBezTo>
                        <a:pt x="121" y="110"/>
                        <a:pt x="119" y="106"/>
                        <a:pt x="117" y="101"/>
                      </a:cubicBezTo>
                      <a:cubicBezTo>
                        <a:pt x="119" y="105"/>
                        <a:pt x="120" y="110"/>
                        <a:pt x="122" y="115"/>
                      </a:cubicBezTo>
                      <a:cubicBezTo>
                        <a:pt x="121" y="110"/>
                        <a:pt x="119" y="106"/>
                        <a:pt x="119" y="101"/>
                      </a:cubicBezTo>
                      <a:cubicBezTo>
                        <a:pt x="119" y="106"/>
                        <a:pt x="120" y="111"/>
                        <a:pt x="121" y="116"/>
                      </a:cubicBezTo>
                      <a:cubicBezTo>
                        <a:pt x="120" y="113"/>
                        <a:pt x="120" y="110"/>
                        <a:pt x="121" y="108"/>
                      </a:cubicBezTo>
                      <a:cubicBezTo>
                        <a:pt x="120" y="113"/>
                        <a:pt x="119" y="118"/>
                        <a:pt x="119" y="123"/>
                      </a:cubicBezTo>
                      <a:cubicBezTo>
                        <a:pt x="119" y="120"/>
                        <a:pt x="120" y="117"/>
                        <a:pt x="121" y="115"/>
                      </a:cubicBezTo>
                      <a:cubicBezTo>
                        <a:pt x="119" y="119"/>
                        <a:pt x="117" y="124"/>
                        <a:pt x="115" y="128"/>
                      </a:cubicBezTo>
                      <a:cubicBezTo>
                        <a:pt x="116" y="126"/>
                        <a:pt x="117" y="125"/>
                        <a:pt x="118" y="123"/>
                      </a:cubicBezTo>
                      <a:cubicBezTo>
                        <a:pt x="115" y="127"/>
                        <a:pt x="112" y="131"/>
                        <a:pt x="109" y="134"/>
                      </a:cubicBezTo>
                      <a:cubicBezTo>
                        <a:pt x="111" y="133"/>
                        <a:pt x="112" y="131"/>
                        <a:pt x="114" y="130"/>
                      </a:cubicBezTo>
                      <a:cubicBezTo>
                        <a:pt x="110" y="133"/>
                        <a:pt x="106" y="136"/>
                        <a:pt x="102" y="139"/>
                      </a:cubicBezTo>
                      <a:cubicBezTo>
                        <a:pt x="104" y="138"/>
                        <a:pt x="105" y="137"/>
                        <a:pt x="107" y="136"/>
                      </a:cubicBezTo>
                      <a:cubicBezTo>
                        <a:pt x="103" y="138"/>
                        <a:pt x="98" y="140"/>
                        <a:pt x="94" y="142"/>
                      </a:cubicBezTo>
                      <a:cubicBezTo>
                        <a:pt x="96" y="141"/>
                        <a:pt x="98" y="140"/>
                        <a:pt x="101" y="140"/>
                      </a:cubicBezTo>
                      <a:cubicBezTo>
                        <a:pt x="95" y="140"/>
                        <a:pt x="90" y="141"/>
                        <a:pt x="85" y="142"/>
                      </a:cubicBezTo>
                      <a:cubicBezTo>
                        <a:pt x="89" y="141"/>
                        <a:pt x="92" y="141"/>
                        <a:pt x="95" y="142"/>
                      </a:cubicBezTo>
                      <a:cubicBezTo>
                        <a:pt x="90" y="141"/>
                        <a:pt x="85" y="140"/>
                        <a:pt x="80" y="140"/>
                      </a:cubicBezTo>
                      <a:cubicBezTo>
                        <a:pt x="85" y="140"/>
                        <a:pt x="89" y="142"/>
                        <a:pt x="93" y="143"/>
                      </a:cubicBezTo>
                      <a:cubicBezTo>
                        <a:pt x="89" y="142"/>
                        <a:pt x="84" y="140"/>
                        <a:pt x="80" y="138"/>
                      </a:cubicBezTo>
                      <a:cubicBezTo>
                        <a:pt x="85" y="140"/>
                        <a:pt x="90" y="143"/>
                        <a:pt x="94" y="146"/>
                      </a:cubicBezTo>
                      <a:cubicBezTo>
                        <a:pt x="91" y="143"/>
                        <a:pt x="87" y="140"/>
                        <a:pt x="83" y="137"/>
                      </a:cubicBezTo>
                      <a:cubicBezTo>
                        <a:pt x="87" y="141"/>
                        <a:pt x="91" y="145"/>
                        <a:pt x="95" y="149"/>
                      </a:cubicBezTo>
                      <a:lnTo>
                        <a:pt x="86" y="138"/>
                      </a:lnTo>
                      <a:lnTo>
                        <a:pt x="87" y="139"/>
                      </a:lnTo>
                      <a:cubicBezTo>
                        <a:pt x="90" y="145"/>
                        <a:pt x="95" y="151"/>
                        <a:pt x="101" y="155"/>
                      </a:cubicBezTo>
                      <a:cubicBezTo>
                        <a:pt x="107" y="160"/>
                        <a:pt x="113" y="163"/>
                        <a:pt x="121" y="165"/>
                      </a:cubicBezTo>
                      <a:cubicBezTo>
                        <a:pt x="135" y="169"/>
                        <a:pt x="153" y="167"/>
                        <a:pt x="165" y="159"/>
                      </a:cubicBezTo>
                      <a:cubicBezTo>
                        <a:pt x="177" y="151"/>
                        <a:pt x="188" y="140"/>
                        <a:pt x="191" y="125"/>
                      </a:cubicBezTo>
                      <a:cubicBezTo>
                        <a:pt x="194" y="111"/>
                        <a:pt x="194" y="93"/>
                        <a:pt x="185" y="81"/>
                      </a:cubicBezTo>
                      <a:cubicBezTo>
                        <a:pt x="180" y="75"/>
                        <a:pt x="176" y="68"/>
                        <a:pt x="170" y="62"/>
                      </a:cubicBezTo>
                      <a:cubicBezTo>
                        <a:pt x="164" y="56"/>
                        <a:pt x="157" y="51"/>
                        <a:pt x="150" y="46"/>
                      </a:cubicBezTo>
                      <a:cubicBezTo>
                        <a:pt x="147" y="44"/>
                        <a:pt x="143" y="42"/>
                        <a:pt x="140" y="40"/>
                      </a:cubicBezTo>
                      <a:cubicBezTo>
                        <a:pt x="132" y="37"/>
                        <a:pt x="125" y="33"/>
                        <a:pt x="117" y="31"/>
                      </a:cubicBezTo>
                      <a:cubicBezTo>
                        <a:pt x="83" y="22"/>
                        <a:pt x="46" y="31"/>
                        <a:pt x="24" y="60"/>
                      </a:cubicBezTo>
                      <a:cubicBezTo>
                        <a:pt x="0" y="91"/>
                        <a:pt x="2" y="135"/>
                        <a:pt x="23" y="167"/>
                      </a:cubicBezTo>
                      <a:cubicBezTo>
                        <a:pt x="30" y="177"/>
                        <a:pt x="37" y="187"/>
                        <a:pt x="47" y="195"/>
                      </a:cubicBezTo>
                      <a:cubicBezTo>
                        <a:pt x="61" y="206"/>
                        <a:pt x="73" y="213"/>
                        <a:pt x="91" y="220"/>
                      </a:cubicBezTo>
                      <a:cubicBezTo>
                        <a:pt x="102" y="224"/>
                        <a:pt x="115" y="226"/>
                        <a:pt x="127" y="226"/>
                      </a:cubicBezTo>
                      <a:cubicBezTo>
                        <a:pt x="139" y="227"/>
                        <a:pt x="153" y="225"/>
                        <a:pt x="164" y="221"/>
                      </a:cubicBezTo>
                      <a:cubicBezTo>
                        <a:pt x="191" y="212"/>
                        <a:pt x="215" y="194"/>
                        <a:pt x="229" y="169"/>
                      </a:cubicBezTo>
                      <a:cubicBezTo>
                        <a:pt x="234" y="158"/>
                        <a:pt x="239" y="147"/>
                        <a:pt x="241" y="135"/>
                      </a:cubicBezTo>
                      <a:cubicBezTo>
                        <a:pt x="243" y="127"/>
                        <a:pt x="244" y="119"/>
                        <a:pt x="244" y="111"/>
                      </a:cubicBezTo>
                      <a:cubicBezTo>
                        <a:pt x="245" y="102"/>
                        <a:pt x="243" y="94"/>
                        <a:pt x="242" y="86"/>
                      </a:cubicBezTo>
                      <a:cubicBezTo>
                        <a:pt x="237" y="58"/>
                        <a:pt x="219" y="34"/>
                        <a:pt x="196" y="19"/>
                      </a:cubicBezTo>
                      <a:cubicBezTo>
                        <a:pt x="191" y="15"/>
                        <a:pt x="186" y="13"/>
                        <a:pt x="180" y="10"/>
                      </a:cubicBezTo>
                      <a:cubicBezTo>
                        <a:pt x="174" y="8"/>
                        <a:pt x="168" y="5"/>
                        <a:pt x="162" y="4"/>
                      </a:cubicBezTo>
                      <a:cubicBezTo>
                        <a:pt x="143" y="0"/>
                        <a:pt x="129" y="0"/>
                        <a:pt x="111" y="4"/>
                      </a:cubicBezTo>
                      <a:cubicBezTo>
                        <a:pt x="107" y="4"/>
                        <a:pt x="103" y="5"/>
                        <a:pt x="99" y="7"/>
                      </a:cubicBezTo>
                      <a:cubicBezTo>
                        <a:pt x="92" y="10"/>
                        <a:pt x="83" y="13"/>
                        <a:pt x="76" y="17"/>
                      </a:cubicBezTo>
                      <a:cubicBezTo>
                        <a:pt x="62" y="27"/>
                        <a:pt x="50" y="38"/>
                        <a:pt x="41" y="53"/>
                      </a:cubicBezTo>
                      <a:cubicBezTo>
                        <a:pt x="34" y="66"/>
                        <a:pt x="32" y="83"/>
                        <a:pt x="36" y="97"/>
                      </a:cubicBezTo>
                      <a:cubicBezTo>
                        <a:pt x="39" y="110"/>
                        <a:pt x="50" y="125"/>
                        <a:pt x="62" y="131"/>
                      </a:cubicBezTo>
                      <a:cubicBezTo>
                        <a:pt x="75" y="138"/>
                        <a:pt x="91" y="142"/>
                        <a:pt x="106" y="137"/>
                      </a:cubicBezTo>
                      <a:cubicBezTo>
                        <a:pt x="120" y="132"/>
                        <a:pt x="132" y="124"/>
                        <a:pt x="140" y="11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sp>
            <p:nvSpPr>
              <p:cNvPr id="326" name="Freeform 336">
                <a:extLst>
                  <a:ext uri="{FF2B5EF4-FFF2-40B4-BE49-F238E27FC236}">
                    <a16:creationId xmlns:a16="http://schemas.microsoft.com/office/drawing/2014/main" xmlns="" id="{878E23E3-4ACA-40B3-9999-3E62BE9133EC}"/>
                  </a:ext>
                </a:extLst>
              </p:cNvPr>
              <p:cNvSpPr>
                <a:spLocks/>
              </p:cNvSpPr>
              <p:nvPr/>
            </p:nvSpPr>
            <p:spPr bwMode="auto">
              <a:xfrm>
                <a:off x="3749" y="2818"/>
                <a:ext cx="183" cy="100"/>
              </a:xfrm>
              <a:custGeom>
                <a:avLst/>
                <a:gdLst>
                  <a:gd name="T0" fmla="*/ 168 w 1412"/>
                  <a:gd name="T1" fmla="*/ 228 h 772"/>
                  <a:gd name="T2" fmla="*/ 799 w 1412"/>
                  <a:gd name="T3" fmla="*/ 161 h 772"/>
                  <a:gd name="T4" fmla="*/ 1119 w 1412"/>
                  <a:gd name="T5" fmla="*/ 150 h 772"/>
                  <a:gd name="T6" fmla="*/ 1252 w 1412"/>
                  <a:gd name="T7" fmla="*/ 155 h 772"/>
                  <a:gd name="T8" fmla="*/ 1286 w 1412"/>
                  <a:gd name="T9" fmla="*/ 284 h 772"/>
                  <a:gd name="T10" fmla="*/ 1196 w 1412"/>
                  <a:gd name="T11" fmla="*/ 520 h 772"/>
                  <a:gd name="T12" fmla="*/ 948 w 1412"/>
                  <a:gd name="T13" fmla="*/ 624 h 772"/>
                  <a:gd name="T14" fmla="*/ 419 w 1412"/>
                  <a:gd name="T15" fmla="*/ 588 h 772"/>
                  <a:gd name="T16" fmla="*/ 161 w 1412"/>
                  <a:gd name="T17" fmla="*/ 455 h 772"/>
                  <a:gd name="T18" fmla="*/ 161 w 1412"/>
                  <a:gd name="T19" fmla="*/ 199 h 772"/>
                  <a:gd name="T20" fmla="*/ 51 w 1412"/>
                  <a:gd name="T21" fmla="*/ 169 h 772"/>
                  <a:gd name="T22" fmla="*/ 34 w 1412"/>
                  <a:gd name="T23" fmla="*/ 455 h 772"/>
                  <a:gd name="T24" fmla="*/ 247 w 1412"/>
                  <a:gd name="T25" fmla="*/ 649 h 772"/>
                  <a:gd name="T26" fmla="*/ 906 w 1412"/>
                  <a:gd name="T27" fmla="*/ 745 h 772"/>
                  <a:gd name="T28" fmla="*/ 1398 w 1412"/>
                  <a:gd name="T29" fmla="*/ 396 h 772"/>
                  <a:gd name="T30" fmla="*/ 1349 w 1412"/>
                  <a:gd name="T31" fmla="*/ 89 h 772"/>
                  <a:gd name="T32" fmla="*/ 1048 w 1412"/>
                  <a:gd name="T33" fmla="*/ 38 h 772"/>
                  <a:gd name="T34" fmla="*/ 138 w 1412"/>
                  <a:gd name="T35" fmla="*/ 118 h 772"/>
                  <a:gd name="T36" fmla="*/ 168 w 1412"/>
                  <a:gd name="T37" fmla="*/ 228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12" h="772">
                    <a:moveTo>
                      <a:pt x="168" y="228"/>
                    </a:moveTo>
                    <a:cubicBezTo>
                      <a:pt x="377" y="191"/>
                      <a:pt x="588" y="172"/>
                      <a:pt x="799" y="161"/>
                    </a:cubicBezTo>
                    <a:cubicBezTo>
                      <a:pt x="905" y="156"/>
                      <a:pt x="1012" y="153"/>
                      <a:pt x="1119" y="150"/>
                    </a:cubicBezTo>
                    <a:cubicBezTo>
                      <a:pt x="1153" y="149"/>
                      <a:pt x="1227" y="132"/>
                      <a:pt x="1252" y="155"/>
                    </a:cubicBezTo>
                    <a:cubicBezTo>
                      <a:pt x="1278" y="178"/>
                      <a:pt x="1283" y="252"/>
                      <a:pt x="1286" y="284"/>
                    </a:cubicBezTo>
                    <a:cubicBezTo>
                      <a:pt x="1297" y="379"/>
                      <a:pt x="1274" y="460"/>
                      <a:pt x="1196" y="520"/>
                    </a:cubicBezTo>
                    <a:cubicBezTo>
                      <a:pt x="1124" y="574"/>
                      <a:pt x="1036" y="606"/>
                      <a:pt x="948" y="624"/>
                    </a:cubicBezTo>
                    <a:cubicBezTo>
                      <a:pt x="774" y="658"/>
                      <a:pt x="589" y="633"/>
                      <a:pt x="419" y="588"/>
                    </a:cubicBezTo>
                    <a:cubicBezTo>
                      <a:pt x="331" y="565"/>
                      <a:pt x="219" y="531"/>
                      <a:pt x="161" y="455"/>
                    </a:cubicBezTo>
                    <a:cubicBezTo>
                      <a:pt x="106" y="382"/>
                      <a:pt x="129" y="276"/>
                      <a:pt x="161" y="199"/>
                    </a:cubicBezTo>
                    <a:cubicBezTo>
                      <a:pt x="190" y="132"/>
                      <a:pt x="80" y="102"/>
                      <a:pt x="51" y="169"/>
                    </a:cubicBezTo>
                    <a:cubicBezTo>
                      <a:pt x="14" y="257"/>
                      <a:pt x="0" y="364"/>
                      <a:pt x="34" y="455"/>
                    </a:cubicBezTo>
                    <a:cubicBezTo>
                      <a:pt x="69" y="551"/>
                      <a:pt x="157" y="610"/>
                      <a:pt x="247" y="649"/>
                    </a:cubicBezTo>
                    <a:cubicBezTo>
                      <a:pt x="445" y="736"/>
                      <a:pt x="691" y="772"/>
                      <a:pt x="906" y="745"/>
                    </a:cubicBezTo>
                    <a:cubicBezTo>
                      <a:pt x="1105" y="720"/>
                      <a:pt x="1363" y="622"/>
                      <a:pt x="1398" y="396"/>
                    </a:cubicBezTo>
                    <a:cubicBezTo>
                      <a:pt x="1412" y="305"/>
                      <a:pt x="1402" y="168"/>
                      <a:pt x="1349" y="89"/>
                    </a:cubicBezTo>
                    <a:cubicBezTo>
                      <a:pt x="1289" y="0"/>
                      <a:pt x="1137" y="35"/>
                      <a:pt x="1048" y="38"/>
                    </a:cubicBezTo>
                    <a:cubicBezTo>
                      <a:pt x="743" y="47"/>
                      <a:pt x="438" y="64"/>
                      <a:pt x="138" y="118"/>
                    </a:cubicBezTo>
                    <a:cubicBezTo>
                      <a:pt x="65" y="131"/>
                      <a:pt x="96" y="241"/>
                      <a:pt x="168" y="22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7" name="Freeform 337">
                <a:extLst>
                  <a:ext uri="{FF2B5EF4-FFF2-40B4-BE49-F238E27FC236}">
                    <a16:creationId xmlns:a16="http://schemas.microsoft.com/office/drawing/2014/main" xmlns="" id="{F1940FBD-B0F2-4E69-97CD-BA50F1055014}"/>
                  </a:ext>
                </a:extLst>
              </p:cNvPr>
              <p:cNvSpPr>
                <a:spLocks/>
              </p:cNvSpPr>
              <p:nvPr/>
            </p:nvSpPr>
            <p:spPr bwMode="auto">
              <a:xfrm>
                <a:off x="3756" y="2877"/>
                <a:ext cx="173" cy="125"/>
              </a:xfrm>
              <a:custGeom>
                <a:avLst/>
                <a:gdLst>
                  <a:gd name="T0" fmla="*/ 8 w 1335"/>
                  <a:gd name="T1" fmla="*/ 73 h 960"/>
                  <a:gd name="T2" fmla="*/ 43 w 1335"/>
                  <a:gd name="T3" fmla="*/ 470 h 960"/>
                  <a:gd name="T4" fmla="*/ 88 w 1335"/>
                  <a:gd name="T5" fmla="*/ 723 h 960"/>
                  <a:gd name="T6" fmla="*/ 167 w 1335"/>
                  <a:gd name="T7" fmla="*/ 893 h 960"/>
                  <a:gd name="T8" fmla="*/ 235 w 1335"/>
                  <a:gd name="T9" fmla="*/ 929 h 960"/>
                  <a:gd name="T10" fmla="*/ 453 w 1335"/>
                  <a:gd name="T11" fmla="*/ 950 h 960"/>
                  <a:gd name="T12" fmla="*/ 906 w 1335"/>
                  <a:gd name="T13" fmla="*/ 943 h 960"/>
                  <a:gd name="T14" fmla="*/ 1122 w 1335"/>
                  <a:gd name="T15" fmla="*/ 907 h 960"/>
                  <a:gd name="T16" fmla="*/ 1307 w 1335"/>
                  <a:gd name="T17" fmla="*/ 843 h 960"/>
                  <a:gd name="T18" fmla="*/ 1322 w 1335"/>
                  <a:gd name="T19" fmla="*/ 692 h 960"/>
                  <a:gd name="T20" fmla="*/ 1297 w 1335"/>
                  <a:gd name="T21" fmla="*/ 107 h 960"/>
                  <a:gd name="T22" fmla="*/ 1183 w 1335"/>
                  <a:gd name="T23" fmla="*/ 107 h 960"/>
                  <a:gd name="T24" fmla="*/ 1203 w 1335"/>
                  <a:gd name="T25" fmla="*/ 579 h 960"/>
                  <a:gd name="T26" fmla="*/ 1209 w 1335"/>
                  <a:gd name="T27" fmla="*/ 771 h 960"/>
                  <a:gd name="T28" fmla="*/ 1208 w 1335"/>
                  <a:gd name="T29" fmla="*/ 795 h 960"/>
                  <a:gd name="T30" fmla="*/ 1195 w 1335"/>
                  <a:gd name="T31" fmla="*/ 770 h 960"/>
                  <a:gd name="T32" fmla="*/ 997 w 1335"/>
                  <a:gd name="T33" fmla="*/ 816 h 960"/>
                  <a:gd name="T34" fmla="*/ 582 w 1335"/>
                  <a:gd name="T35" fmla="*/ 841 h 960"/>
                  <a:gd name="T36" fmla="*/ 389 w 1335"/>
                  <a:gd name="T37" fmla="*/ 831 h 960"/>
                  <a:gd name="T38" fmla="*/ 284 w 1335"/>
                  <a:gd name="T39" fmla="*/ 821 h 960"/>
                  <a:gd name="T40" fmla="*/ 253 w 1335"/>
                  <a:gd name="T41" fmla="*/ 817 h 960"/>
                  <a:gd name="T42" fmla="*/ 249 w 1335"/>
                  <a:gd name="T43" fmla="*/ 815 h 960"/>
                  <a:gd name="T44" fmla="*/ 242 w 1335"/>
                  <a:gd name="T45" fmla="*/ 807 h 960"/>
                  <a:gd name="T46" fmla="*/ 226 w 1335"/>
                  <a:gd name="T47" fmla="*/ 777 h 960"/>
                  <a:gd name="T48" fmla="*/ 198 w 1335"/>
                  <a:gd name="T49" fmla="*/ 692 h 960"/>
                  <a:gd name="T50" fmla="*/ 158 w 1335"/>
                  <a:gd name="T51" fmla="*/ 477 h 960"/>
                  <a:gd name="T52" fmla="*/ 121 w 1335"/>
                  <a:gd name="T53" fmla="*/ 73 h 960"/>
                  <a:gd name="T54" fmla="*/ 8 w 1335"/>
                  <a:gd name="T55" fmla="*/ 73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35" h="960">
                    <a:moveTo>
                      <a:pt x="8" y="73"/>
                    </a:moveTo>
                    <a:cubicBezTo>
                      <a:pt x="21" y="205"/>
                      <a:pt x="26" y="338"/>
                      <a:pt x="43" y="470"/>
                    </a:cubicBezTo>
                    <a:cubicBezTo>
                      <a:pt x="54" y="555"/>
                      <a:pt x="66" y="640"/>
                      <a:pt x="88" y="723"/>
                    </a:cubicBezTo>
                    <a:cubicBezTo>
                      <a:pt x="103" y="781"/>
                      <a:pt x="123" y="849"/>
                      <a:pt x="167" y="893"/>
                    </a:cubicBezTo>
                    <a:cubicBezTo>
                      <a:pt x="186" y="913"/>
                      <a:pt x="208" y="924"/>
                      <a:pt x="235" y="929"/>
                    </a:cubicBezTo>
                    <a:cubicBezTo>
                      <a:pt x="306" y="943"/>
                      <a:pt x="382" y="945"/>
                      <a:pt x="453" y="950"/>
                    </a:cubicBezTo>
                    <a:cubicBezTo>
                      <a:pt x="604" y="959"/>
                      <a:pt x="756" y="960"/>
                      <a:pt x="906" y="943"/>
                    </a:cubicBezTo>
                    <a:cubicBezTo>
                      <a:pt x="979" y="935"/>
                      <a:pt x="1051" y="924"/>
                      <a:pt x="1122" y="907"/>
                    </a:cubicBezTo>
                    <a:cubicBezTo>
                      <a:pt x="1171" y="896"/>
                      <a:pt x="1274" y="885"/>
                      <a:pt x="1307" y="843"/>
                    </a:cubicBezTo>
                    <a:cubicBezTo>
                      <a:pt x="1335" y="806"/>
                      <a:pt x="1323" y="735"/>
                      <a:pt x="1322" y="692"/>
                    </a:cubicBezTo>
                    <a:cubicBezTo>
                      <a:pt x="1316" y="497"/>
                      <a:pt x="1299" y="302"/>
                      <a:pt x="1297" y="107"/>
                    </a:cubicBezTo>
                    <a:cubicBezTo>
                      <a:pt x="1297" y="33"/>
                      <a:pt x="1183" y="33"/>
                      <a:pt x="1183" y="107"/>
                    </a:cubicBezTo>
                    <a:cubicBezTo>
                      <a:pt x="1185" y="264"/>
                      <a:pt x="1197" y="421"/>
                      <a:pt x="1203" y="579"/>
                    </a:cubicBezTo>
                    <a:cubicBezTo>
                      <a:pt x="1206" y="643"/>
                      <a:pt x="1210" y="707"/>
                      <a:pt x="1209" y="771"/>
                    </a:cubicBezTo>
                    <a:cubicBezTo>
                      <a:pt x="1209" y="776"/>
                      <a:pt x="1205" y="790"/>
                      <a:pt x="1208" y="795"/>
                    </a:cubicBezTo>
                    <a:cubicBezTo>
                      <a:pt x="1199" y="775"/>
                      <a:pt x="1252" y="753"/>
                      <a:pt x="1195" y="770"/>
                    </a:cubicBezTo>
                    <a:cubicBezTo>
                      <a:pt x="1130" y="790"/>
                      <a:pt x="1064" y="805"/>
                      <a:pt x="997" y="816"/>
                    </a:cubicBezTo>
                    <a:cubicBezTo>
                      <a:pt x="861" y="839"/>
                      <a:pt x="721" y="845"/>
                      <a:pt x="582" y="841"/>
                    </a:cubicBezTo>
                    <a:cubicBezTo>
                      <a:pt x="518" y="840"/>
                      <a:pt x="453" y="836"/>
                      <a:pt x="389" y="831"/>
                    </a:cubicBezTo>
                    <a:cubicBezTo>
                      <a:pt x="354" y="828"/>
                      <a:pt x="319" y="825"/>
                      <a:pt x="284" y="821"/>
                    </a:cubicBezTo>
                    <a:cubicBezTo>
                      <a:pt x="274" y="820"/>
                      <a:pt x="263" y="820"/>
                      <a:pt x="253" y="817"/>
                    </a:cubicBezTo>
                    <a:cubicBezTo>
                      <a:pt x="240" y="814"/>
                      <a:pt x="260" y="823"/>
                      <a:pt x="249" y="815"/>
                    </a:cubicBezTo>
                    <a:cubicBezTo>
                      <a:pt x="255" y="819"/>
                      <a:pt x="243" y="807"/>
                      <a:pt x="242" y="807"/>
                    </a:cubicBezTo>
                    <a:cubicBezTo>
                      <a:pt x="236" y="798"/>
                      <a:pt x="231" y="787"/>
                      <a:pt x="226" y="777"/>
                    </a:cubicBezTo>
                    <a:cubicBezTo>
                      <a:pt x="213" y="750"/>
                      <a:pt x="205" y="721"/>
                      <a:pt x="198" y="692"/>
                    </a:cubicBezTo>
                    <a:cubicBezTo>
                      <a:pt x="179" y="622"/>
                      <a:pt x="167" y="549"/>
                      <a:pt x="158" y="477"/>
                    </a:cubicBezTo>
                    <a:cubicBezTo>
                      <a:pt x="140" y="342"/>
                      <a:pt x="135" y="207"/>
                      <a:pt x="121" y="73"/>
                    </a:cubicBezTo>
                    <a:cubicBezTo>
                      <a:pt x="114" y="0"/>
                      <a:pt x="0" y="0"/>
                      <a:pt x="8" y="7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8" name="Freeform 338">
                <a:extLst>
                  <a:ext uri="{FF2B5EF4-FFF2-40B4-BE49-F238E27FC236}">
                    <a16:creationId xmlns:a16="http://schemas.microsoft.com/office/drawing/2014/main" xmlns="" id="{838D1572-6E66-4F2F-8B94-B3BF484D849E}"/>
                  </a:ext>
                </a:extLst>
              </p:cNvPr>
              <p:cNvSpPr>
                <a:spLocks/>
              </p:cNvSpPr>
              <p:nvPr/>
            </p:nvSpPr>
            <p:spPr bwMode="auto">
              <a:xfrm>
                <a:off x="3838" y="2901"/>
                <a:ext cx="21" cy="92"/>
              </a:xfrm>
              <a:custGeom>
                <a:avLst/>
                <a:gdLst>
                  <a:gd name="T0" fmla="*/ 4 w 163"/>
                  <a:gd name="T1" fmla="*/ 73 h 705"/>
                  <a:gd name="T2" fmla="*/ 45 w 163"/>
                  <a:gd name="T3" fmla="*/ 648 h 705"/>
                  <a:gd name="T4" fmla="*/ 102 w 163"/>
                  <a:gd name="T5" fmla="*/ 705 h 705"/>
                  <a:gd name="T6" fmla="*/ 159 w 163"/>
                  <a:gd name="T7" fmla="*/ 648 h 705"/>
                  <a:gd name="T8" fmla="*/ 118 w 163"/>
                  <a:gd name="T9" fmla="*/ 73 h 705"/>
                  <a:gd name="T10" fmla="*/ 4 w 163"/>
                  <a:gd name="T11" fmla="*/ 73 h 705"/>
                </a:gdLst>
                <a:ahLst/>
                <a:cxnLst>
                  <a:cxn ang="0">
                    <a:pos x="T0" y="T1"/>
                  </a:cxn>
                  <a:cxn ang="0">
                    <a:pos x="T2" y="T3"/>
                  </a:cxn>
                  <a:cxn ang="0">
                    <a:pos x="T4" y="T5"/>
                  </a:cxn>
                  <a:cxn ang="0">
                    <a:pos x="T6" y="T7"/>
                  </a:cxn>
                  <a:cxn ang="0">
                    <a:pos x="T8" y="T9"/>
                  </a:cxn>
                  <a:cxn ang="0">
                    <a:pos x="T10" y="T11"/>
                  </a:cxn>
                </a:cxnLst>
                <a:rect l="0" t="0" r="r" b="b"/>
                <a:pathLst>
                  <a:path w="163" h="705">
                    <a:moveTo>
                      <a:pt x="4" y="73"/>
                    </a:moveTo>
                    <a:cubicBezTo>
                      <a:pt x="13" y="265"/>
                      <a:pt x="26" y="457"/>
                      <a:pt x="45" y="648"/>
                    </a:cubicBezTo>
                    <a:cubicBezTo>
                      <a:pt x="49" y="679"/>
                      <a:pt x="69" y="705"/>
                      <a:pt x="102" y="705"/>
                    </a:cubicBezTo>
                    <a:cubicBezTo>
                      <a:pt x="131" y="705"/>
                      <a:pt x="163" y="679"/>
                      <a:pt x="159" y="648"/>
                    </a:cubicBezTo>
                    <a:cubicBezTo>
                      <a:pt x="140" y="457"/>
                      <a:pt x="127" y="265"/>
                      <a:pt x="118" y="73"/>
                    </a:cubicBezTo>
                    <a:cubicBezTo>
                      <a:pt x="114" y="0"/>
                      <a:pt x="0" y="0"/>
                      <a:pt x="4" y="7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9" name="Freeform 339">
                <a:extLst>
                  <a:ext uri="{FF2B5EF4-FFF2-40B4-BE49-F238E27FC236}">
                    <a16:creationId xmlns:a16="http://schemas.microsoft.com/office/drawing/2014/main" xmlns="" id="{0989EE9B-9FD7-4F8D-9CF7-131302D1AA1C}"/>
                  </a:ext>
                </a:extLst>
              </p:cNvPr>
              <p:cNvSpPr>
                <a:spLocks/>
              </p:cNvSpPr>
              <p:nvPr/>
            </p:nvSpPr>
            <p:spPr bwMode="auto">
              <a:xfrm>
                <a:off x="3862" y="2904"/>
                <a:ext cx="21" cy="85"/>
              </a:xfrm>
              <a:custGeom>
                <a:avLst/>
                <a:gdLst>
                  <a:gd name="T0" fmla="*/ 4 w 160"/>
                  <a:gd name="T1" fmla="*/ 57 h 660"/>
                  <a:gd name="T2" fmla="*/ 42 w 160"/>
                  <a:gd name="T3" fmla="*/ 603 h 660"/>
                  <a:gd name="T4" fmla="*/ 99 w 160"/>
                  <a:gd name="T5" fmla="*/ 660 h 660"/>
                  <a:gd name="T6" fmla="*/ 156 w 160"/>
                  <a:gd name="T7" fmla="*/ 603 h 660"/>
                  <a:gd name="T8" fmla="*/ 118 w 160"/>
                  <a:gd name="T9" fmla="*/ 57 h 660"/>
                  <a:gd name="T10" fmla="*/ 61 w 160"/>
                  <a:gd name="T11" fmla="*/ 0 h 660"/>
                  <a:gd name="T12" fmla="*/ 4 w 160"/>
                  <a:gd name="T13" fmla="*/ 57 h 660"/>
                </a:gdLst>
                <a:ahLst/>
                <a:cxnLst>
                  <a:cxn ang="0">
                    <a:pos x="T0" y="T1"/>
                  </a:cxn>
                  <a:cxn ang="0">
                    <a:pos x="T2" y="T3"/>
                  </a:cxn>
                  <a:cxn ang="0">
                    <a:pos x="T4" y="T5"/>
                  </a:cxn>
                  <a:cxn ang="0">
                    <a:pos x="T6" y="T7"/>
                  </a:cxn>
                  <a:cxn ang="0">
                    <a:pos x="T8" y="T9"/>
                  </a:cxn>
                  <a:cxn ang="0">
                    <a:pos x="T10" y="T11"/>
                  </a:cxn>
                  <a:cxn ang="0">
                    <a:pos x="T12" y="T13"/>
                  </a:cxn>
                </a:cxnLst>
                <a:rect l="0" t="0" r="r" b="b"/>
                <a:pathLst>
                  <a:path w="160" h="660">
                    <a:moveTo>
                      <a:pt x="4" y="57"/>
                    </a:moveTo>
                    <a:cubicBezTo>
                      <a:pt x="26" y="238"/>
                      <a:pt x="22" y="421"/>
                      <a:pt x="42" y="603"/>
                    </a:cubicBezTo>
                    <a:cubicBezTo>
                      <a:pt x="46" y="633"/>
                      <a:pt x="66" y="660"/>
                      <a:pt x="99" y="660"/>
                    </a:cubicBezTo>
                    <a:cubicBezTo>
                      <a:pt x="127" y="660"/>
                      <a:pt x="160" y="633"/>
                      <a:pt x="156" y="603"/>
                    </a:cubicBezTo>
                    <a:cubicBezTo>
                      <a:pt x="136" y="421"/>
                      <a:pt x="140" y="238"/>
                      <a:pt x="118" y="57"/>
                    </a:cubicBezTo>
                    <a:cubicBezTo>
                      <a:pt x="114" y="26"/>
                      <a:pt x="94" y="0"/>
                      <a:pt x="61" y="0"/>
                    </a:cubicBezTo>
                    <a:cubicBezTo>
                      <a:pt x="33" y="0"/>
                      <a:pt x="0" y="26"/>
                      <a:pt x="4" y="57"/>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0" name="Freeform 340">
                <a:extLst>
                  <a:ext uri="{FF2B5EF4-FFF2-40B4-BE49-F238E27FC236}">
                    <a16:creationId xmlns:a16="http://schemas.microsoft.com/office/drawing/2014/main" xmlns="" id="{9958D905-DFDF-4D98-8E2C-ED510C0E0ADE}"/>
                  </a:ext>
                </a:extLst>
              </p:cNvPr>
              <p:cNvSpPr>
                <a:spLocks/>
              </p:cNvSpPr>
              <p:nvPr/>
            </p:nvSpPr>
            <p:spPr bwMode="auto">
              <a:xfrm>
                <a:off x="3839" y="2861"/>
                <a:ext cx="31" cy="30"/>
              </a:xfrm>
              <a:custGeom>
                <a:avLst/>
                <a:gdLst>
                  <a:gd name="T0" fmla="*/ 138 w 240"/>
                  <a:gd name="T1" fmla="*/ 106 h 229"/>
                  <a:gd name="T2" fmla="*/ 137 w 240"/>
                  <a:gd name="T3" fmla="*/ 109 h 229"/>
                  <a:gd name="T4" fmla="*/ 136 w 240"/>
                  <a:gd name="T5" fmla="*/ 112 h 229"/>
                  <a:gd name="T6" fmla="*/ 138 w 240"/>
                  <a:gd name="T7" fmla="*/ 114 h 229"/>
                  <a:gd name="T8" fmla="*/ 138 w 240"/>
                  <a:gd name="T9" fmla="*/ 116 h 229"/>
                  <a:gd name="T10" fmla="*/ 138 w 240"/>
                  <a:gd name="T11" fmla="*/ 118 h 229"/>
                  <a:gd name="T12" fmla="*/ 135 w 240"/>
                  <a:gd name="T13" fmla="*/ 119 h 229"/>
                  <a:gd name="T14" fmla="*/ 132 w 240"/>
                  <a:gd name="T15" fmla="*/ 118 h 229"/>
                  <a:gd name="T16" fmla="*/ 129 w 240"/>
                  <a:gd name="T17" fmla="*/ 117 h 229"/>
                  <a:gd name="T18" fmla="*/ 126 w 240"/>
                  <a:gd name="T19" fmla="*/ 116 h 229"/>
                  <a:gd name="T20" fmla="*/ 124 w 240"/>
                  <a:gd name="T21" fmla="*/ 117 h 229"/>
                  <a:gd name="T22" fmla="*/ 122 w 240"/>
                  <a:gd name="T23" fmla="*/ 118 h 229"/>
                  <a:gd name="T24" fmla="*/ 120 w 240"/>
                  <a:gd name="T25" fmla="*/ 119 h 229"/>
                  <a:gd name="T26" fmla="*/ 118 w 240"/>
                  <a:gd name="T27" fmla="*/ 118 h 229"/>
                  <a:gd name="T28" fmla="*/ 118 w 240"/>
                  <a:gd name="T29" fmla="*/ 116 h 229"/>
                  <a:gd name="T30" fmla="*/ 117 w 240"/>
                  <a:gd name="T31" fmla="*/ 114 h 229"/>
                  <a:gd name="T32" fmla="*/ 115 w 240"/>
                  <a:gd name="T33" fmla="*/ 112 h 229"/>
                  <a:gd name="T34" fmla="*/ 112 w 240"/>
                  <a:gd name="T35" fmla="*/ 109 h 229"/>
                  <a:gd name="T36" fmla="*/ 111 w 240"/>
                  <a:gd name="T37" fmla="*/ 106 h 229"/>
                  <a:gd name="T38" fmla="*/ 110 w 240"/>
                  <a:gd name="T39" fmla="*/ 102 h 229"/>
                  <a:gd name="T40" fmla="*/ 111 w 240"/>
                  <a:gd name="T41" fmla="*/ 100 h 229"/>
                  <a:gd name="T42" fmla="*/ 113 w 240"/>
                  <a:gd name="T43" fmla="*/ 101 h 229"/>
                  <a:gd name="T44" fmla="*/ 115 w 240"/>
                  <a:gd name="T45" fmla="*/ 106 h 229"/>
                  <a:gd name="T46" fmla="*/ 115 w 240"/>
                  <a:gd name="T47" fmla="*/ 115 h 229"/>
                  <a:gd name="T48" fmla="*/ 113 w 240"/>
                  <a:gd name="T49" fmla="*/ 122 h 229"/>
                  <a:gd name="T50" fmla="*/ 109 w 240"/>
                  <a:gd name="T51" fmla="*/ 129 h 229"/>
                  <a:gd name="T52" fmla="*/ 102 w 240"/>
                  <a:gd name="T53" fmla="*/ 135 h 229"/>
                  <a:gd name="T54" fmla="*/ 96 w 240"/>
                  <a:gd name="T55" fmla="*/ 139 h 229"/>
                  <a:gd name="T56" fmla="*/ 89 w 240"/>
                  <a:gd name="T57" fmla="*/ 141 h 229"/>
                  <a:gd name="T58" fmla="*/ 87 w 240"/>
                  <a:gd name="T59" fmla="*/ 143 h 229"/>
                  <a:gd name="T60" fmla="*/ 88 w 240"/>
                  <a:gd name="T61" fmla="*/ 145 h 229"/>
                  <a:gd name="T62" fmla="*/ 89 w 240"/>
                  <a:gd name="T63" fmla="*/ 148 h 229"/>
                  <a:gd name="T64" fmla="*/ 81 w 240"/>
                  <a:gd name="T65" fmla="*/ 139 h 229"/>
                  <a:gd name="T66" fmla="*/ 159 w 240"/>
                  <a:gd name="T67" fmla="*/ 159 h 229"/>
                  <a:gd name="T68" fmla="*/ 180 w 240"/>
                  <a:gd name="T69" fmla="*/ 82 h 229"/>
                  <a:gd name="T70" fmla="*/ 112 w 240"/>
                  <a:gd name="T71" fmla="*/ 31 h 229"/>
                  <a:gd name="T72" fmla="*/ 43 w 240"/>
                  <a:gd name="T73" fmla="*/ 38 h 229"/>
                  <a:gd name="T74" fmla="*/ 24 w 240"/>
                  <a:gd name="T75" fmla="*/ 53 h 229"/>
                  <a:gd name="T76" fmla="*/ 16 w 240"/>
                  <a:gd name="T77" fmla="*/ 166 h 229"/>
                  <a:gd name="T78" fmla="*/ 83 w 240"/>
                  <a:gd name="T79" fmla="*/ 219 h 229"/>
                  <a:gd name="T80" fmla="*/ 222 w 240"/>
                  <a:gd name="T81" fmla="*/ 171 h 229"/>
                  <a:gd name="T82" fmla="*/ 235 w 240"/>
                  <a:gd name="T83" fmla="*/ 137 h 229"/>
                  <a:gd name="T84" fmla="*/ 224 w 240"/>
                  <a:gd name="T85" fmla="*/ 54 h 229"/>
                  <a:gd name="T86" fmla="*/ 158 w 240"/>
                  <a:gd name="T87" fmla="*/ 5 h 229"/>
                  <a:gd name="T88" fmla="*/ 95 w 240"/>
                  <a:gd name="T89" fmla="*/ 7 h 229"/>
                  <a:gd name="T90" fmla="*/ 37 w 240"/>
                  <a:gd name="T91" fmla="*/ 52 h 229"/>
                  <a:gd name="T92" fmla="*/ 57 w 240"/>
                  <a:gd name="T93" fmla="*/ 130 h 229"/>
                  <a:gd name="T94" fmla="*/ 135 w 240"/>
                  <a:gd name="T95" fmla="*/ 11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0" h="229">
                    <a:moveTo>
                      <a:pt x="135" y="110"/>
                    </a:moveTo>
                    <a:lnTo>
                      <a:pt x="138" y="106"/>
                    </a:lnTo>
                    <a:cubicBezTo>
                      <a:pt x="135" y="110"/>
                      <a:pt x="132" y="113"/>
                      <a:pt x="129" y="117"/>
                    </a:cubicBezTo>
                    <a:cubicBezTo>
                      <a:pt x="131" y="114"/>
                      <a:pt x="134" y="112"/>
                      <a:pt x="137" y="109"/>
                    </a:cubicBezTo>
                    <a:lnTo>
                      <a:pt x="125" y="118"/>
                    </a:lnTo>
                    <a:cubicBezTo>
                      <a:pt x="129" y="115"/>
                      <a:pt x="132" y="113"/>
                      <a:pt x="136" y="112"/>
                    </a:cubicBezTo>
                    <a:cubicBezTo>
                      <a:pt x="132" y="114"/>
                      <a:pt x="127" y="116"/>
                      <a:pt x="123" y="117"/>
                    </a:cubicBezTo>
                    <a:cubicBezTo>
                      <a:pt x="127" y="116"/>
                      <a:pt x="132" y="114"/>
                      <a:pt x="138" y="114"/>
                    </a:cubicBezTo>
                    <a:cubicBezTo>
                      <a:pt x="132" y="114"/>
                      <a:pt x="127" y="115"/>
                      <a:pt x="122" y="116"/>
                    </a:cubicBezTo>
                    <a:cubicBezTo>
                      <a:pt x="128" y="115"/>
                      <a:pt x="133" y="115"/>
                      <a:pt x="138" y="116"/>
                    </a:cubicBezTo>
                    <a:cubicBezTo>
                      <a:pt x="133" y="115"/>
                      <a:pt x="128" y="114"/>
                      <a:pt x="123" y="114"/>
                    </a:cubicBezTo>
                    <a:cubicBezTo>
                      <a:pt x="128" y="114"/>
                      <a:pt x="133" y="116"/>
                      <a:pt x="138" y="118"/>
                    </a:cubicBezTo>
                    <a:cubicBezTo>
                      <a:pt x="133" y="116"/>
                      <a:pt x="129" y="114"/>
                      <a:pt x="124" y="112"/>
                    </a:cubicBezTo>
                    <a:cubicBezTo>
                      <a:pt x="128" y="114"/>
                      <a:pt x="132" y="116"/>
                      <a:pt x="135" y="119"/>
                    </a:cubicBezTo>
                    <a:cubicBezTo>
                      <a:pt x="131" y="116"/>
                      <a:pt x="127" y="113"/>
                      <a:pt x="124" y="110"/>
                    </a:cubicBezTo>
                    <a:cubicBezTo>
                      <a:pt x="127" y="112"/>
                      <a:pt x="129" y="115"/>
                      <a:pt x="132" y="118"/>
                    </a:cubicBezTo>
                    <a:cubicBezTo>
                      <a:pt x="129" y="114"/>
                      <a:pt x="126" y="110"/>
                      <a:pt x="123" y="106"/>
                    </a:cubicBezTo>
                    <a:cubicBezTo>
                      <a:pt x="125" y="110"/>
                      <a:pt x="127" y="113"/>
                      <a:pt x="129" y="117"/>
                    </a:cubicBezTo>
                    <a:cubicBezTo>
                      <a:pt x="127" y="113"/>
                      <a:pt x="125" y="108"/>
                      <a:pt x="123" y="103"/>
                    </a:cubicBezTo>
                    <a:cubicBezTo>
                      <a:pt x="125" y="108"/>
                      <a:pt x="126" y="112"/>
                      <a:pt x="126" y="116"/>
                    </a:cubicBezTo>
                    <a:cubicBezTo>
                      <a:pt x="126" y="111"/>
                      <a:pt x="125" y="106"/>
                      <a:pt x="124" y="101"/>
                    </a:cubicBezTo>
                    <a:cubicBezTo>
                      <a:pt x="125" y="107"/>
                      <a:pt x="125" y="112"/>
                      <a:pt x="124" y="117"/>
                    </a:cubicBezTo>
                    <a:cubicBezTo>
                      <a:pt x="125" y="112"/>
                      <a:pt x="126" y="107"/>
                      <a:pt x="126" y="102"/>
                    </a:cubicBezTo>
                    <a:cubicBezTo>
                      <a:pt x="125" y="108"/>
                      <a:pt x="124" y="113"/>
                      <a:pt x="122" y="118"/>
                    </a:cubicBezTo>
                    <a:cubicBezTo>
                      <a:pt x="124" y="114"/>
                      <a:pt x="126" y="109"/>
                      <a:pt x="128" y="105"/>
                    </a:cubicBezTo>
                    <a:cubicBezTo>
                      <a:pt x="126" y="110"/>
                      <a:pt x="123" y="114"/>
                      <a:pt x="120" y="119"/>
                    </a:cubicBezTo>
                    <a:lnTo>
                      <a:pt x="129" y="107"/>
                    </a:lnTo>
                    <a:cubicBezTo>
                      <a:pt x="125" y="111"/>
                      <a:pt x="122" y="115"/>
                      <a:pt x="118" y="118"/>
                    </a:cubicBezTo>
                    <a:cubicBezTo>
                      <a:pt x="122" y="115"/>
                      <a:pt x="126" y="112"/>
                      <a:pt x="130" y="109"/>
                    </a:cubicBezTo>
                    <a:cubicBezTo>
                      <a:pt x="126" y="112"/>
                      <a:pt x="122" y="114"/>
                      <a:pt x="118" y="116"/>
                    </a:cubicBezTo>
                    <a:cubicBezTo>
                      <a:pt x="122" y="114"/>
                      <a:pt x="127" y="112"/>
                      <a:pt x="131" y="110"/>
                    </a:cubicBezTo>
                    <a:cubicBezTo>
                      <a:pt x="127" y="112"/>
                      <a:pt x="122" y="113"/>
                      <a:pt x="117" y="114"/>
                    </a:cubicBezTo>
                    <a:cubicBezTo>
                      <a:pt x="122" y="113"/>
                      <a:pt x="127" y="112"/>
                      <a:pt x="132" y="112"/>
                    </a:cubicBezTo>
                    <a:cubicBezTo>
                      <a:pt x="127" y="113"/>
                      <a:pt x="121" y="112"/>
                      <a:pt x="115" y="112"/>
                    </a:cubicBezTo>
                    <a:cubicBezTo>
                      <a:pt x="120" y="112"/>
                      <a:pt x="125" y="113"/>
                      <a:pt x="130" y="114"/>
                    </a:cubicBezTo>
                    <a:cubicBezTo>
                      <a:pt x="124" y="113"/>
                      <a:pt x="118" y="111"/>
                      <a:pt x="112" y="109"/>
                    </a:cubicBezTo>
                    <a:cubicBezTo>
                      <a:pt x="117" y="111"/>
                      <a:pt x="121" y="113"/>
                      <a:pt x="126" y="114"/>
                    </a:cubicBezTo>
                    <a:cubicBezTo>
                      <a:pt x="121" y="112"/>
                      <a:pt x="116" y="109"/>
                      <a:pt x="111" y="106"/>
                    </a:cubicBezTo>
                    <a:cubicBezTo>
                      <a:pt x="115" y="109"/>
                      <a:pt x="119" y="112"/>
                      <a:pt x="122" y="115"/>
                    </a:cubicBezTo>
                    <a:cubicBezTo>
                      <a:pt x="118" y="111"/>
                      <a:pt x="114" y="107"/>
                      <a:pt x="110" y="102"/>
                    </a:cubicBezTo>
                    <a:cubicBezTo>
                      <a:pt x="113" y="106"/>
                      <a:pt x="116" y="110"/>
                      <a:pt x="119" y="114"/>
                    </a:cubicBezTo>
                    <a:cubicBezTo>
                      <a:pt x="116" y="110"/>
                      <a:pt x="113" y="105"/>
                      <a:pt x="111" y="100"/>
                    </a:cubicBezTo>
                    <a:cubicBezTo>
                      <a:pt x="113" y="104"/>
                      <a:pt x="115" y="109"/>
                      <a:pt x="116" y="113"/>
                    </a:cubicBezTo>
                    <a:cubicBezTo>
                      <a:pt x="115" y="109"/>
                      <a:pt x="114" y="106"/>
                      <a:pt x="113" y="101"/>
                    </a:cubicBezTo>
                    <a:cubicBezTo>
                      <a:pt x="114" y="107"/>
                      <a:pt x="115" y="112"/>
                      <a:pt x="115" y="117"/>
                    </a:cubicBezTo>
                    <a:cubicBezTo>
                      <a:pt x="115" y="113"/>
                      <a:pt x="115" y="110"/>
                      <a:pt x="115" y="106"/>
                    </a:cubicBezTo>
                    <a:cubicBezTo>
                      <a:pt x="115" y="111"/>
                      <a:pt x="114" y="116"/>
                      <a:pt x="113" y="121"/>
                    </a:cubicBezTo>
                    <a:cubicBezTo>
                      <a:pt x="114" y="119"/>
                      <a:pt x="114" y="117"/>
                      <a:pt x="115" y="115"/>
                    </a:cubicBezTo>
                    <a:cubicBezTo>
                      <a:pt x="113" y="119"/>
                      <a:pt x="111" y="124"/>
                      <a:pt x="109" y="128"/>
                    </a:cubicBezTo>
                    <a:cubicBezTo>
                      <a:pt x="110" y="126"/>
                      <a:pt x="111" y="124"/>
                      <a:pt x="113" y="122"/>
                    </a:cubicBezTo>
                    <a:cubicBezTo>
                      <a:pt x="110" y="126"/>
                      <a:pt x="107" y="129"/>
                      <a:pt x="104" y="133"/>
                    </a:cubicBezTo>
                    <a:cubicBezTo>
                      <a:pt x="106" y="132"/>
                      <a:pt x="107" y="130"/>
                      <a:pt x="109" y="129"/>
                    </a:cubicBezTo>
                    <a:cubicBezTo>
                      <a:pt x="105" y="132"/>
                      <a:pt x="101" y="135"/>
                      <a:pt x="97" y="138"/>
                    </a:cubicBezTo>
                    <a:cubicBezTo>
                      <a:pt x="99" y="137"/>
                      <a:pt x="100" y="136"/>
                      <a:pt x="102" y="135"/>
                    </a:cubicBezTo>
                    <a:cubicBezTo>
                      <a:pt x="98" y="137"/>
                      <a:pt x="93" y="139"/>
                      <a:pt x="89" y="141"/>
                    </a:cubicBezTo>
                    <a:cubicBezTo>
                      <a:pt x="91" y="140"/>
                      <a:pt x="93" y="139"/>
                      <a:pt x="96" y="139"/>
                    </a:cubicBezTo>
                    <a:cubicBezTo>
                      <a:pt x="90" y="140"/>
                      <a:pt x="85" y="140"/>
                      <a:pt x="80" y="141"/>
                    </a:cubicBezTo>
                    <a:cubicBezTo>
                      <a:pt x="83" y="141"/>
                      <a:pt x="86" y="141"/>
                      <a:pt x="89" y="141"/>
                    </a:cubicBezTo>
                    <a:cubicBezTo>
                      <a:pt x="84" y="140"/>
                      <a:pt x="79" y="140"/>
                      <a:pt x="74" y="139"/>
                    </a:cubicBezTo>
                    <a:cubicBezTo>
                      <a:pt x="78" y="140"/>
                      <a:pt x="83" y="141"/>
                      <a:pt x="87" y="143"/>
                    </a:cubicBezTo>
                    <a:cubicBezTo>
                      <a:pt x="82" y="141"/>
                      <a:pt x="78" y="139"/>
                      <a:pt x="73" y="137"/>
                    </a:cubicBezTo>
                    <a:cubicBezTo>
                      <a:pt x="79" y="139"/>
                      <a:pt x="83" y="142"/>
                      <a:pt x="88" y="145"/>
                    </a:cubicBezTo>
                    <a:cubicBezTo>
                      <a:pt x="84" y="142"/>
                      <a:pt x="80" y="139"/>
                      <a:pt x="76" y="136"/>
                    </a:cubicBezTo>
                    <a:cubicBezTo>
                      <a:pt x="81" y="140"/>
                      <a:pt x="85" y="144"/>
                      <a:pt x="89" y="148"/>
                    </a:cubicBezTo>
                    <a:lnTo>
                      <a:pt x="80" y="137"/>
                    </a:lnTo>
                    <a:lnTo>
                      <a:pt x="81" y="139"/>
                    </a:lnTo>
                    <a:cubicBezTo>
                      <a:pt x="90" y="151"/>
                      <a:pt x="100" y="161"/>
                      <a:pt x="115" y="165"/>
                    </a:cubicBezTo>
                    <a:cubicBezTo>
                      <a:pt x="129" y="169"/>
                      <a:pt x="147" y="167"/>
                      <a:pt x="159" y="159"/>
                    </a:cubicBezTo>
                    <a:cubicBezTo>
                      <a:pt x="171" y="152"/>
                      <a:pt x="182" y="140"/>
                      <a:pt x="185" y="125"/>
                    </a:cubicBezTo>
                    <a:cubicBezTo>
                      <a:pt x="189" y="111"/>
                      <a:pt x="188" y="94"/>
                      <a:pt x="180" y="82"/>
                    </a:cubicBezTo>
                    <a:cubicBezTo>
                      <a:pt x="169" y="67"/>
                      <a:pt x="160" y="57"/>
                      <a:pt x="145" y="47"/>
                    </a:cubicBezTo>
                    <a:cubicBezTo>
                      <a:pt x="135" y="39"/>
                      <a:pt x="123" y="34"/>
                      <a:pt x="112" y="31"/>
                    </a:cubicBezTo>
                    <a:cubicBezTo>
                      <a:pt x="96" y="26"/>
                      <a:pt x="80" y="26"/>
                      <a:pt x="63" y="29"/>
                    </a:cubicBezTo>
                    <a:cubicBezTo>
                      <a:pt x="56" y="31"/>
                      <a:pt x="49" y="34"/>
                      <a:pt x="43" y="38"/>
                    </a:cubicBezTo>
                    <a:cubicBezTo>
                      <a:pt x="37" y="40"/>
                      <a:pt x="33" y="45"/>
                      <a:pt x="28" y="48"/>
                    </a:cubicBezTo>
                    <a:cubicBezTo>
                      <a:pt x="26" y="50"/>
                      <a:pt x="25" y="51"/>
                      <a:pt x="24" y="53"/>
                    </a:cubicBezTo>
                    <a:cubicBezTo>
                      <a:pt x="9" y="70"/>
                      <a:pt x="0" y="91"/>
                      <a:pt x="1" y="113"/>
                    </a:cubicBezTo>
                    <a:cubicBezTo>
                      <a:pt x="2" y="132"/>
                      <a:pt x="7" y="150"/>
                      <a:pt x="16" y="166"/>
                    </a:cubicBezTo>
                    <a:cubicBezTo>
                      <a:pt x="23" y="176"/>
                      <a:pt x="30" y="186"/>
                      <a:pt x="40" y="193"/>
                    </a:cubicBezTo>
                    <a:cubicBezTo>
                      <a:pt x="54" y="205"/>
                      <a:pt x="65" y="212"/>
                      <a:pt x="83" y="219"/>
                    </a:cubicBezTo>
                    <a:cubicBezTo>
                      <a:pt x="105" y="228"/>
                      <a:pt x="134" y="229"/>
                      <a:pt x="157" y="222"/>
                    </a:cubicBezTo>
                    <a:cubicBezTo>
                      <a:pt x="184" y="213"/>
                      <a:pt x="207" y="195"/>
                      <a:pt x="222" y="171"/>
                    </a:cubicBezTo>
                    <a:cubicBezTo>
                      <a:pt x="226" y="164"/>
                      <a:pt x="229" y="156"/>
                      <a:pt x="232" y="148"/>
                    </a:cubicBezTo>
                    <a:cubicBezTo>
                      <a:pt x="233" y="145"/>
                      <a:pt x="235" y="141"/>
                      <a:pt x="235" y="137"/>
                    </a:cubicBezTo>
                    <a:cubicBezTo>
                      <a:pt x="238" y="126"/>
                      <a:pt x="240" y="113"/>
                      <a:pt x="238" y="101"/>
                    </a:cubicBezTo>
                    <a:cubicBezTo>
                      <a:pt x="236" y="84"/>
                      <a:pt x="233" y="70"/>
                      <a:pt x="224" y="54"/>
                    </a:cubicBezTo>
                    <a:cubicBezTo>
                      <a:pt x="216" y="39"/>
                      <a:pt x="205" y="29"/>
                      <a:pt x="192" y="19"/>
                    </a:cubicBezTo>
                    <a:cubicBezTo>
                      <a:pt x="182" y="12"/>
                      <a:pt x="170" y="7"/>
                      <a:pt x="158" y="5"/>
                    </a:cubicBezTo>
                    <a:cubicBezTo>
                      <a:pt x="140" y="0"/>
                      <a:pt x="125" y="1"/>
                      <a:pt x="106" y="4"/>
                    </a:cubicBezTo>
                    <a:cubicBezTo>
                      <a:pt x="102" y="4"/>
                      <a:pt x="98" y="5"/>
                      <a:pt x="95" y="7"/>
                    </a:cubicBezTo>
                    <a:cubicBezTo>
                      <a:pt x="87" y="9"/>
                      <a:pt x="79" y="12"/>
                      <a:pt x="72" y="17"/>
                    </a:cubicBezTo>
                    <a:cubicBezTo>
                      <a:pt x="57" y="26"/>
                      <a:pt x="45" y="38"/>
                      <a:pt x="37" y="52"/>
                    </a:cubicBezTo>
                    <a:cubicBezTo>
                      <a:pt x="29" y="65"/>
                      <a:pt x="27" y="82"/>
                      <a:pt x="31" y="96"/>
                    </a:cubicBezTo>
                    <a:cubicBezTo>
                      <a:pt x="34" y="110"/>
                      <a:pt x="45" y="124"/>
                      <a:pt x="57" y="130"/>
                    </a:cubicBezTo>
                    <a:cubicBezTo>
                      <a:pt x="70" y="137"/>
                      <a:pt x="86" y="141"/>
                      <a:pt x="101" y="136"/>
                    </a:cubicBezTo>
                    <a:cubicBezTo>
                      <a:pt x="115" y="132"/>
                      <a:pt x="127" y="123"/>
                      <a:pt x="135" y="11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pic>
        <p:nvPicPr>
          <p:cNvPr id="15" name="Picture 14">
            <a:extLst>
              <a:ext uri="{FF2B5EF4-FFF2-40B4-BE49-F238E27FC236}">
                <a16:creationId xmlns:a16="http://schemas.microsoft.com/office/drawing/2014/main" xmlns="" id="{58DEEF92-DD87-40EF-B07D-31BCFDDF5296}"/>
              </a:ext>
            </a:extLst>
          </p:cNvPr>
          <p:cNvPicPr>
            <a:picLocks noChangeAspect="1"/>
          </p:cNvPicPr>
          <p:nvPr/>
        </p:nvPicPr>
        <p:blipFill>
          <a:blip r:embed="rId12"/>
          <a:stretch>
            <a:fillRect/>
          </a:stretch>
        </p:blipFill>
        <p:spPr>
          <a:xfrm>
            <a:off x="-955340" y="-78647"/>
            <a:ext cx="3987130" cy="3700593"/>
          </a:xfrm>
          <a:prstGeom prst="rect">
            <a:avLst/>
          </a:prstGeom>
        </p:spPr>
      </p:pic>
      <p:pic>
        <p:nvPicPr>
          <p:cNvPr id="209"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72000" y="0"/>
            <a:ext cx="7620000"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8030818" y="210835"/>
            <a:ext cx="1099930" cy="2950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5" name="Rounded Rectangle 214"/>
          <p:cNvSpPr/>
          <p:nvPr/>
        </p:nvSpPr>
        <p:spPr>
          <a:xfrm>
            <a:off x="7308575" y="4224407"/>
            <a:ext cx="1205948" cy="3180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6" name="Rounded Rectangle 215"/>
          <p:cNvSpPr/>
          <p:nvPr/>
        </p:nvSpPr>
        <p:spPr>
          <a:xfrm>
            <a:off x="7752522" y="2504361"/>
            <a:ext cx="1656522" cy="5261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7" name="Rounded Rectangle 216"/>
          <p:cNvSpPr/>
          <p:nvPr/>
        </p:nvSpPr>
        <p:spPr>
          <a:xfrm>
            <a:off x="7911549" y="1417982"/>
            <a:ext cx="1338468" cy="2385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8" name="Rounded Rectangle 217"/>
          <p:cNvSpPr/>
          <p:nvPr/>
        </p:nvSpPr>
        <p:spPr>
          <a:xfrm>
            <a:off x="7308575" y="5015774"/>
            <a:ext cx="1305338" cy="3180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20"/>
                                            </p:tgtEl>
                                            <p:attrNameLst>
                                              <p:attrName>style.visibility</p:attrName>
                                            </p:attrNameLst>
                                          </p:cBhvr>
                                          <p:to>
                                            <p:strVal val="visible"/>
                                          </p:to>
                                        </p:set>
                                        <p:anim calcmode="lin" valueType="num">
                                          <p:cBhvr>
                                            <p:cTn id="7" dur="500" fill="hold"/>
                                            <p:tgtEl>
                                              <p:spTgt spid="320"/>
                                            </p:tgtEl>
                                            <p:attrNameLst>
                                              <p:attrName>ppt_w</p:attrName>
                                            </p:attrNameLst>
                                          </p:cBhvr>
                                          <p:tavLst>
                                            <p:tav tm="0">
                                              <p:val>
                                                <p:fltVal val="0"/>
                                              </p:val>
                                            </p:tav>
                                            <p:tav tm="100000">
                                              <p:val>
                                                <p:strVal val="#ppt_w"/>
                                              </p:val>
                                            </p:tav>
                                          </p:tavLst>
                                        </p:anim>
                                        <p:anim calcmode="lin" valueType="num">
                                          <p:cBhvr>
                                            <p:cTn id="8" dur="500" fill="hold"/>
                                            <p:tgtEl>
                                              <p:spTgt spid="320"/>
                                            </p:tgtEl>
                                            <p:attrNameLst>
                                              <p:attrName>ppt_h</p:attrName>
                                            </p:attrNameLst>
                                          </p:cBhvr>
                                          <p:tavLst>
                                            <p:tav tm="0">
                                              <p:val>
                                                <p:strVal val="#ppt_h"/>
                                              </p:val>
                                            </p:tav>
                                            <p:tav tm="100000">
                                              <p:val>
                                                <p:strVal val="#ppt_h"/>
                                              </p:val>
                                            </p:tav>
                                          </p:tavLst>
                                        </p:anim>
                                      </p:childTnLst>
                                    </p:cTn>
                                  </p:par>
                                  <p:par>
                                    <p:cTn id="9" presetID="23" presetClass="entr" presetSubtype="16" fill="hold" grpId="0" nodeType="withEffect">
                                      <p:stCondLst>
                                        <p:cond delay="600"/>
                                      </p:stCondLst>
                                      <p:childTnLst>
                                        <p:set>
                                          <p:cBhvr>
                                            <p:cTn id="10" dur="1" fill="hold">
                                              <p:stCondLst>
                                                <p:cond delay="0"/>
                                              </p:stCondLst>
                                            </p:cTn>
                                            <p:tgtEl>
                                              <p:spTgt spid="321"/>
                                            </p:tgtEl>
                                            <p:attrNameLst>
                                              <p:attrName>style.visibility</p:attrName>
                                            </p:attrNameLst>
                                          </p:cBhvr>
                                          <p:to>
                                            <p:strVal val="visible"/>
                                          </p:to>
                                        </p:set>
                                        <p:anim calcmode="lin" valueType="num">
                                          <p:cBhvr>
                                            <p:cTn id="11" dur="750" fill="hold"/>
                                            <p:tgtEl>
                                              <p:spTgt spid="321"/>
                                            </p:tgtEl>
                                            <p:attrNameLst>
                                              <p:attrName>ppt_w</p:attrName>
                                            </p:attrNameLst>
                                          </p:cBhvr>
                                          <p:tavLst>
                                            <p:tav tm="0">
                                              <p:val>
                                                <p:fltVal val="0"/>
                                              </p:val>
                                            </p:tav>
                                            <p:tav tm="100000">
                                              <p:val>
                                                <p:strVal val="#ppt_w"/>
                                              </p:val>
                                            </p:tav>
                                          </p:tavLst>
                                        </p:anim>
                                        <p:anim calcmode="lin" valueType="num">
                                          <p:cBhvr>
                                            <p:cTn id="12" dur="750" fill="hold"/>
                                            <p:tgtEl>
                                              <p:spTgt spid="321"/>
                                            </p:tgtEl>
                                            <p:attrNameLst>
                                              <p:attrName>ppt_h</p:attrName>
                                            </p:attrNameLst>
                                          </p:cBhvr>
                                          <p:tavLst>
                                            <p:tav tm="0">
                                              <p:val>
                                                <p:fltVal val="0"/>
                                              </p:val>
                                            </p:tav>
                                            <p:tav tm="100000">
                                              <p:val>
                                                <p:strVal val="#ppt_h"/>
                                              </p:val>
                                            </p:tav>
                                          </p:tavLst>
                                        </p:anim>
                                      </p:childTnLst>
                                    </p:cTn>
                                  </p:par>
                                  <p:par>
                                    <p:cTn id="13" presetID="2" presetClass="entr" presetSubtype="8" fill="hold" nodeType="withEffect" p14:presetBounceEnd="60000">
                                      <p:stCondLst>
                                        <p:cond delay="600"/>
                                      </p:stCondLst>
                                      <p:childTnLst>
                                        <p:set>
                                          <p:cBhvr>
                                            <p:cTn id="14" dur="1" fill="hold">
                                              <p:stCondLst>
                                                <p:cond delay="0"/>
                                              </p:stCondLst>
                                            </p:cTn>
                                            <p:tgtEl>
                                              <p:spTgt spid="322"/>
                                            </p:tgtEl>
                                            <p:attrNameLst>
                                              <p:attrName>style.visibility</p:attrName>
                                            </p:attrNameLst>
                                          </p:cBhvr>
                                          <p:to>
                                            <p:strVal val="visible"/>
                                          </p:to>
                                        </p:set>
                                        <p:anim calcmode="lin" valueType="num" p14:bounceEnd="60000">
                                          <p:cBhvr additive="base">
                                            <p:cTn id="15" dur="500" fill="hold"/>
                                            <p:tgtEl>
                                              <p:spTgt spid="322"/>
                                            </p:tgtEl>
                                            <p:attrNameLst>
                                              <p:attrName>ppt_x</p:attrName>
                                            </p:attrNameLst>
                                          </p:cBhvr>
                                          <p:tavLst>
                                            <p:tav tm="0">
                                              <p:val>
                                                <p:strVal val="0-#ppt_w/2"/>
                                              </p:val>
                                            </p:tav>
                                            <p:tav tm="100000">
                                              <p:val>
                                                <p:strVal val="#ppt_x"/>
                                              </p:val>
                                            </p:tav>
                                          </p:tavLst>
                                        </p:anim>
                                        <p:anim calcmode="lin" valueType="num" p14:bounceEnd="60000">
                                          <p:cBhvr additive="base">
                                            <p:cTn id="16" dur="500" fill="hold"/>
                                            <p:tgtEl>
                                              <p:spTgt spid="32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8" presetClass="exit" presetSubtype="32" fill="hold" grpId="0" nodeType="clickEffect">
                                      <p:stCondLst>
                                        <p:cond delay="0"/>
                                      </p:stCondLst>
                                      <p:childTnLst>
                                        <p:animEffect transition="out" filter="diamond(out)">
                                          <p:cBhvr>
                                            <p:cTn id="20" dur="2000"/>
                                            <p:tgtEl>
                                              <p:spTgt spid="3"/>
                                            </p:tgtEl>
                                          </p:cBhvr>
                                        </p:animEffect>
                                        <p:set>
                                          <p:cBhvr>
                                            <p:cTn id="21" dur="1" fill="hold">
                                              <p:stCondLst>
                                                <p:cond delay="1999"/>
                                              </p:stCondLst>
                                            </p:cTn>
                                            <p:tgtEl>
                                              <p:spTgt spid="3"/>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2" presetClass="exit" presetSubtype="4" fill="hold" grpId="0" nodeType="clickEffect">
                                      <p:stCondLst>
                                        <p:cond delay="0"/>
                                      </p:stCondLst>
                                      <p:childTnLst>
                                        <p:anim calcmode="lin" valueType="num">
                                          <p:cBhvr additive="base">
                                            <p:cTn id="25" dur="500"/>
                                            <p:tgtEl>
                                              <p:spTgt spid="217"/>
                                            </p:tgtEl>
                                            <p:attrNameLst>
                                              <p:attrName>ppt_y</p:attrName>
                                            </p:attrNameLst>
                                          </p:cBhvr>
                                          <p:tavLst>
                                            <p:tav tm="0">
                                              <p:val>
                                                <p:strVal val="#ppt_y"/>
                                              </p:val>
                                            </p:tav>
                                            <p:tav tm="100000">
                                              <p:val>
                                                <p:strVal val="#ppt_y+#ppt_h*1.125000"/>
                                              </p:val>
                                            </p:tav>
                                          </p:tavLst>
                                        </p:anim>
                                        <p:animEffect transition="out" filter="wipe(down)">
                                          <p:cBhvr>
                                            <p:cTn id="26" dur="500"/>
                                            <p:tgtEl>
                                              <p:spTgt spid="217"/>
                                            </p:tgtEl>
                                          </p:cBhvr>
                                        </p:animEffect>
                                        <p:set>
                                          <p:cBhvr>
                                            <p:cTn id="27" dur="1" fill="hold">
                                              <p:stCondLst>
                                                <p:cond delay="499"/>
                                              </p:stCondLst>
                                            </p:cTn>
                                            <p:tgtEl>
                                              <p:spTgt spid="21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1" presetClass="exit" presetSubtype="1" fill="hold" grpId="0" nodeType="clickEffect">
                                      <p:stCondLst>
                                        <p:cond delay="0"/>
                                      </p:stCondLst>
                                      <p:childTnLst>
                                        <p:animEffect transition="out" filter="wheel(1)">
                                          <p:cBhvr>
                                            <p:cTn id="31" dur="2000"/>
                                            <p:tgtEl>
                                              <p:spTgt spid="216"/>
                                            </p:tgtEl>
                                          </p:cBhvr>
                                        </p:animEffect>
                                        <p:set>
                                          <p:cBhvr>
                                            <p:cTn id="32" dur="1" fill="hold">
                                              <p:stCondLst>
                                                <p:cond delay="1999"/>
                                              </p:stCondLst>
                                            </p:cTn>
                                            <p:tgtEl>
                                              <p:spTgt spid="21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4" fill="hold" grpId="0" nodeType="clickEffect">
                                      <p:stCondLst>
                                        <p:cond delay="0"/>
                                      </p:stCondLst>
                                      <p:childTnLst>
                                        <p:animEffect transition="out" filter="wipe(down)">
                                          <p:cBhvr>
                                            <p:cTn id="36" dur="500"/>
                                            <p:tgtEl>
                                              <p:spTgt spid="215"/>
                                            </p:tgtEl>
                                          </p:cBhvr>
                                        </p:animEffect>
                                        <p:set>
                                          <p:cBhvr>
                                            <p:cTn id="37" dur="1" fill="hold">
                                              <p:stCondLst>
                                                <p:cond delay="499"/>
                                              </p:stCondLst>
                                            </p:cTn>
                                            <p:tgtEl>
                                              <p:spTgt spid="21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4" presetClass="exit" presetSubtype="10" fill="hold" grpId="0" nodeType="clickEffect">
                                      <p:stCondLst>
                                        <p:cond delay="0"/>
                                      </p:stCondLst>
                                      <p:childTnLst>
                                        <p:animEffect transition="out" filter="randombar(horizontal)">
                                          <p:cBhvr>
                                            <p:cTn id="41" dur="500"/>
                                            <p:tgtEl>
                                              <p:spTgt spid="218"/>
                                            </p:tgtEl>
                                          </p:cBhvr>
                                        </p:animEffect>
                                        <p:set>
                                          <p:cBhvr>
                                            <p:cTn id="42" dur="1" fill="hold">
                                              <p:stCondLst>
                                                <p:cond delay="499"/>
                                              </p:stCondLst>
                                            </p:cTn>
                                            <p:tgtEl>
                                              <p:spTgt spid="2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 grpId="0" animBg="1"/>
          <p:bldP spid="321" grpId="0"/>
          <p:bldP spid="3" grpId="0" animBg="1"/>
          <p:bldP spid="215" grpId="0" animBg="1"/>
          <p:bldP spid="216" grpId="0" animBg="1"/>
          <p:bldP spid="217" grpId="0" animBg="1"/>
          <p:bldP spid="218"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20"/>
                                            </p:tgtEl>
                                            <p:attrNameLst>
                                              <p:attrName>style.visibility</p:attrName>
                                            </p:attrNameLst>
                                          </p:cBhvr>
                                          <p:to>
                                            <p:strVal val="visible"/>
                                          </p:to>
                                        </p:set>
                                        <p:anim calcmode="lin" valueType="num">
                                          <p:cBhvr>
                                            <p:cTn id="7" dur="500" fill="hold"/>
                                            <p:tgtEl>
                                              <p:spTgt spid="320"/>
                                            </p:tgtEl>
                                            <p:attrNameLst>
                                              <p:attrName>ppt_w</p:attrName>
                                            </p:attrNameLst>
                                          </p:cBhvr>
                                          <p:tavLst>
                                            <p:tav tm="0">
                                              <p:val>
                                                <p:fltVal val="0"/>
                                              </p:val>
                                            </p:tav>
                                            <p:tav tm="100000">
                                              <p:val>
                                                <p:strVal val="#ppt_w"/>
                                              </p:val>
                                            </p:tav>
                                          </p:tavLst>
                                        </p:anim>
                                        <p:anim calcmode="lin" valueType="num">
                                          <p:cBhvr>
                                            <p:cTn id="8" dur="500" fill="hold"/>
                                            <p:tgtEl>
                                              <p:spTgt spid="320"/>
                                            </p:tgtEl>
                                            <p:attrNameLst>
                                              <p:attrName>ppt_h</p:attrName>
                                            </p:attrNameLst>
                                          </p:cBhvr>
                                          <p:tavLst>
                                            <p:tav tm="0">
                                              <p:val>
                                                <p:strVal val="#ppt_h"/>
                                              </p:val>
                                            </p:tav>
                                            <p:tav tm="100000">
                                              <p:val>
                                                <p:strVal val="#ppt_h"/>
                                              </p:val>
                                            </p:tav>
                                          </p:tavLst>
                                        </p:anim>
                                      </p:childTnLst>
                                    </p:cTn>
                                  </p:par>
                                  <p:par>
                                    <p:cTn id="9" presetID="23" presetClass="entr" presetSubtype="16" fill="hold" grpId="0" nodeType="withEffect">
                                      <p:stCondLst>
                                        <p:cond delay="600"/>
                                      </p:stCondLst>
                                      <p:childTnLst>
                                        <p:set>
                                          <p:cBhvr>
                                            <p:cTn id="10" dur="1" fill="hold">
                                              <p:stCondLst>
                                                <p:cond delay="0"/>
                                              </p:stCondLst>
                                            </p:cTn>
                                            <p:tgtEl>
                                              <p:spTgt spid="321"/>
                                            </p:tgtEl>
                                            <p:attrNameLst>
                                              <p:attrName>style.visibility</p:attrName>
                                            </p:attrNameLst>
                                          </p:cBhvr>
                                          <p:to>
                                            <p:strVal val="visible"/>
                                          </p:to>
                                        </p:set>
                                        <p:anim calcmode="lin" valueType="num">
                                          <p:cBhvr>
                                            <p:cTn id="11" dur="750" fill="hold"/>
                                            <p:tgtEl>
                                              <p:spTgt spid="321"/>
                                            </p:tgtEl>
                                            <p:attrNameLst>
                                              <p:attrName>ppt_w</p:attrName>
                                            </p:attrNameLst>
                                          </p:cBhvr>
                                          <p:tavLst>
                                            <p:tav tm="0">
                                              <p:val>
                                                <p:fltVal val="0"/>
                                              </p:val>
                                            </p:tav>
                                            <p:tav tm="100000">
                                              <p:val>
                                                <p:strVal val="#ppt_w"/>
                                              </p:val>
                                            </p:tav>
                                          </p:tavLst>
                                        </p:anim>
                                        <p:anim calcmode="lin" valueType="num">
                                          <p:cBhvr>
                                            <p:cTn id="12" dur="750" fill="hold"/>
                                            <p:tgtEl>
                                              <p:spTgt spid="321"/>
                                            </p:tgtEl>
                                            <p:attrNameLst>
                                              <p:attrName>ppt_h</p:attrName>
                                            </p:attrNameLst>
                                          </p:cBhvr>
                                          <p:tavLst>
                                            <p:tav tm="0">
                                              <p:val>
                                                <p:fltVal val="0"/>
                                              </p:val>
                                            </p:tav>
                                            <p:tav tm="100000">
                                              <p:val>
                                                <p:strVal val="#ppt_h"/>
                                              </p:val>
                                            </p:tav>
                                          </p:tavLst>
                                        </p:anim>
                                      </p:childTnLst>
                                    </p:cTn>
                                  </p:par>
                                  <p:par>
                                    <p:cTn id="13" presetID="2" presetClass="entr" presetSubtype="8" fill="hold" nodeType="withEffect">
                                      <p:stCondLst>
                                        <p:cond delay="600"/>
                                      </p:stCondLst>
                                      <p:childTnLst>
                                        <p:set>
                                          <p:cBhvr>
                                            <p:cTn id="14" dur="1" fill="hold">
                                              <p:stCondLst>
                                                <p:cond delay="0"/>
                                              </p:stCondLst>
                                            </p:cTn>
                                            <p:tgtEl>
                                              <p:spTgt spid="322"/>
                                            </p:tgtEl>
                                            <p:attrNameLst>
                                              <p:attrName>style.visibility</p:attrName>
                                            </p:attrNameLst>
                                          </p:cBhvr>
                                          <p:to>
                                            <p:strVal val="visible"/>
                                          </p:to>
                                        </p:set>
                                        <p:anim calcmode="lin" valueType="num">
                                          <p:cBhvr additive="base">
                                            <p:cTn id="15" dur="500" fill="hold"/>
                                            <p:tgtEl>
                                              <p:spTgt spid="322"/>
                                            </p:tgtEl>
                                            <p:attrNameLst>
                                              <p:attrName>ppt_x</p:attrName>
                                            </p:attrNameLst>
                                          </p:cBhvr>
                                          <p:tavLst>
                                            <p:tav tm="0">
                                              <p:val>
                                                <p:strVal val="0-#ppt_w/2"/>
                                              </p:val>
                                            </p:tav>
                                            <p:tav tm="100000">
                                              <p:val>
                                                <p:strVal val="#ppt_x"/>
                                              </p:val>
                                            </p:tav>
                                          </p:tavLst>
                                        </p:anim>
                                        <p:anim calcmode="lin" valueType="num">
                                          <p:cBhvr additive="base">
                                            <p:cTn id="16" dur="500" fill="hold"/>
                                            <p:tgtEl>
                                              <p:spTgt spid="32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8" presetClass="exit" presetSubtype="32" fill="hold" grpId="0" nodeType="clickEffect">
                                      <p:stCondLst>
                                        <p:cond delay="0"/>
                                      </p:stCondLst>
                                      <p:childTnLst>
                                        <p:animEffect transition="out" filter="diamond(out)">
                                          <p:cBhvr>
                                            <p:cTn id="20" dur="2000"/>
                                            <p:tgtEl>
                                              <p:spTgt spid="3"/>
                                            </p:tgtEl>
                                          </p:cBhvr>
                                        </p:animEffect>
                                        <p:set>
                                          <p:cBhvr>
                                            <p:cTn id="21" dur="1" fill="hold">
                                              <p:stCondLst>
                                                <p:cond delay="1999"/>
                                              </p:stCondLst>
                                            </p:cTn>
                                            <p:tgtEl>
                                              <p:spTgt spid="3"/>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2" presetClass="exit" presetSubtype="4" fill="hold" grpId="0" nodeType="clickEffect">
                                      <p:stCondLst>
                                        <p:cond delay="0"/>
                                      </p:stCondLst>
                                      <p:childTnLst>
                                        <p:anim calcmode="lin" valueType="num">
                                          <p:cBhvr additive="base">
                                            <p:cTn id="25" dur="500"/>
                                            <p:tgtEl>
                                              <p:spTgt spid="217"/>
                                            </p:tgtEl>
                                            <p:attrNameLst>
                                              <p:attrName>ppt_y</p:attrName>
                                            </p:attrNameLst>
                                          </p:cBhvr>
                                          <p:tavLst>
                                            <p:tav tm="0">
                                              <p:val>
                                                <p:strVal val="#ppt_y"/>
                                              </p:val>
                                            </p:tav>
                                            <p:tav tm="100000">
                                              <p:val>
                                                <p:strVal val="#ppt_y+#ppt_h*1.125000"/>
                                              </p:val>
                                            </p:tav>
                                          </p:tavLst>
                                        </p:anim>
                                        <p:animEffect transition="out" filter="wipe(down)">
                                          <p:cBhvr>
                                            <p:cTn id="26" dur="500"/>
                                            <p:tgtEl>
                                              <p:spTgt spid="217"/>
                                            </p:tgtEl>
                                          </p:cBhvr>
                                        </p:animEffect>
                                        <p:set>
                                          <p:cBhvr>
                                            <p:cTn id="27" dur="1" fill="hold">
                                              <p:stCondLst>
                                                <p:cond delay="499"/>
                                              </p:stCondLst>
                                            </p:cTn>
                                            <p:tgtEl>
                                              <p:spTgt spid="21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1" presetClass="exit" presetSubtype="1" fill="hold" grpId="0" nodeType="clickEffect">
                                      <p:stCondLst>
                                        <p:cond delay="0"/>
                                      </p:stCondLst>
                                      <p:childTnLst>
                                        <p:animEffect transition="out" filter="wheel(1)">
                                          <p:cBhvr>
                                            <p:cTn id="31" dur="2000"/>
                                            <p:tgtEl>
                                              <p:spTgt spid="216"/>
                                            </p:tgtEl>
                                          </p:cBhvr>
                                        </p:animEffect>
                                        <p:set>
                                          <p:cBhvr>
                                            <p:cTn id="32" dur="1" fill="hold">
                                              <p:stCondLst>
                                                <p:cond delay="1999"/>
                                              </p:stCondLst>
                                            </p:cTn>
                                            <p:tgtEl>
                                              <p:spTgt spid="21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4" fill="hold" grpId="0" nodeType="clickEffect">
                                      <p:stCondLst>
                                        <p:cond delay="0"/>
                                      </p:stCondLst>
                                      <p:childTnLst>
                                        <p:animEffect transition="out" filter="wipe(down)">
                                          <p:cBhvr>
                                            <p:cTn id="36" dur="500"/>
                                            <p:tgtEl>
                                              <p:spTgt spid="215"/>
                                            </p:tgtEl>
                                          </p:cBhvr>
                                        </p:animEffect>
                                        <p:set>
                                          <p:cBhvr>
                                            <p:cTn id="37" dur="1" fill="hold">
                                              <p:stCondLst>
                                                <p:cond delay="499"/>
                                              </p:stCondLst>
                                            </p:cTn>
                                            <p:tgtEl>
                                              <p:spTgt spid="21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4" presetClass="exit" presetSubtype="10" fill="hold" grpId="0" nodeType="clickEffect">
                                      <p:stCondLst>
                                        <p:cond delay="0"/>
                                      </p:stCondLst>
                                      <p:childTnLst>
                                        <p:animEffect transition="out" filter="randombar(horizontal)">
                                          <p:cBhvr>
                                            <p:cTn id="41" dur="500"/>
                                            <p:tgtEl>
                                              <p:spTgt spid="218"/>
                                            </p:tgtEl>
                                          </p:cBhvr>
                                        </p:animEffect>
                                        <p:set>
                                          <p:cBhvr>
                                            <p:cTn id="42" dur="1" fill="hold">
                                              <p:stCondLst>
                                                <p:cond delay="499"/>
                                              </p:stCondLst>
                                            </p:cTn>
                                            <p:tgtEl>
                                              <p:spTgt spid="2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 grpId="0" animBg="1"/>
          <p:bldP spid="321" grpId="0"/>
          <p:bldP spid="3" grpId="0" animBg="1"/>
          <p:bldP spid="215" grpId="0" animBg="1"/>
          <p:bldP spid="216" grpId="0" animBg="1"/>
          <p:bldP spid="217" grpId="0" animBg="1"/>
          <p:bldP spid="218"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sp>
        <p:nvSpPr>
          <p:cNvPr id="37" name="TextBox 36">
            <a:extLst>
              <a:ext uri="{FF2B5EF4-FFF2-40B4-BE49-F238E27FC236}">
                <a16:creationId xmlns:a16="http://schemas.microsoft.com/office/drawing/2014/main" xmlns="" id="{0209A7E5-5637-475F-B00F-77C54DC1BE89}"/>
              </a:ext>
            </a:extLst>
          </p:cNvPr>
          <p:cNvSpPr txBox="1"/>
          <p:nvPr/>
        </p:nvSpPr>
        <p:spPr>
          <a:xfrm>
            <a:off x="5032186" y="2087019"/>
            <a:ext cx="6435914" cy="646331"/>
          </a:xfrm>
          <a:prstGeom prst="rect">
            <a:avLst/>
          </a:prstGeom>
          <a:noFill/>
        </p:spPr>
        <p:txBody>
          <a:bodyPr wrap="square" rtlCol="0">
            <a:spAutoFit/>
          </a:bodyPr>
          <a:lstStyle/>
          <a:p>
            <a:pPr algn="just"/>
            <a:r>
              <a:rPr lang="vi-VN" sz="3600" b="1" dirty="0">
                <a:solidFill>
                  <a:srgbClr val="002060"/>
                </a:solidFill>
                <a:latin typeface="Calibri" panose="020F0502020204030204" pitchFamily="34" charset="0"/>
                <a:ea typeface="LNTH-LuoLuoNotangYuanTi 1" pitchFamily="2" charset="-128"/>
                <a:cs typeface="Calibri" panose="020F0502020204030204" pitchFamily="34" charset="0"/>
              </a:rPr>
              <a:t> </a:t>
            </a:r>
          </a:p>
        </p:txBody>
      </p:sp>
      <p:pic>
        <p:nvPicPr>
          <p:cNvPr id="22" name="Picture 21">
            <a:extLst>
              <a:ext uri="{FF2B5EF4-FFF2-40B4-BE49-F238E27FC236}">
                <a16:creationId xmlns:a16="http://schemas.microsoft.com/office/drawing/2014/main" xmlns="" id="{F84EE3B6-6E09-46ED-AF78-7BF9D2D1C590}"/>
              </a:ext>
            </a:extLst>
          </p:cNvPr>
          <p:cNvPicPr>
            <a:picLocks noChangeAspect="1"/>
          </p:cNvPicPr>
          <p:nvPr/>
        </p:nvPicPr>
        <p:blipFill>
          <a:blip r:embed="rId7"/>
          <a:stretch>
            <a:fillRect/>
          </a:stretch>
        </p:blipFill>
        <p:spPr>
          <a:xfrm>
            <a:off x="3066405" y="-228039"/>
            <a:ext cx="6078239" cy="2560542"/>
          </a:xfrm>
          <a:prstGeom prst="rect">
            <a:avLst/>
          </a:prstGeom>
        </p:spPr>
      </p:pic>
      <p:pic>
        <p:nvPicPr>
          <p:cNvPr id="9"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7166" y="2087019"/>
            <a:ext cx="3583137" cy="374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733366" y="1949825"/>
            <a:ext cx="6494928" cy="3816429"/>
          </a:xfrm>
          <a:prstGeom prst="rect">
            <a:avLst/>
          </a:prstGeom>
          <a:noFill/>
        </p:spPr>
        <p:txBody>
          <a:bodyPr wrap="square" rtlCol="0">
            <a:spAutoFit/>
          </a:bodyPr>
          <a:lstStyle/>
          <a:p>
            <a:r>
              <a:rPr lang="nl-NL" sz="2800" dirty="0">
                <a:solidFill>
                  <a:schemeClr val="accent6">
                    <a:lumMod val="75000"/>
                  </a:schemeClr>
                </a:solidFill>
                <a:latin typeface="Times New Roman" pitchFamily="18" charset="0"/>
                <a:cs typeface="Times New Roman" pitchFamily="18" charset="0"/>
              </a:rPr>
              <a:t>Não nằm trong hộp sọ, tủy sống nằm trong cột sống. Não và tủy sống nối liền với nhau. Từ não và tủy sống có các dây thần kinh tỏa đi khắp cơ thể. Từ các cơ quan bên trong (tuần hoàn, hô hấp, bài tiết,..) và các cơ quan bên ngoài (mắt, mũi, tai, lưỡi, da,..) của cơ thể lại có các dây thần kinh đi về tủy sống và não.</a:t>
            </a:r>
            <a:endParaRPr lang="en-US" sz="2800" dirty="0">
              <a:solidFill>
                <a:schemeClr val="accent6">
                  <a:lumMod val="75000"/>
                </a:schemeClr>
              </a:solidFill>
              <a:latin typeface="Times New Roman" pitchFamily="18" charset="0"/>
              <a:cs typeface="Times New Roman" pitchFamily="18" charset="0"/>
            </a:endParaRP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0000">
                                      <p:stCondLst>
                                        <p:cond delay="600"/>
                                      </p:stCondLst>
                                      <p:iterate type="wd">
                                        <p:tmPct val="10000"/>
                                      </p:iterate>
                                      <p:childTnLst>
                                        <p:set>
                                          <p:cBhvr>
                                            <p:cTn id="6" dur="1" fill="hold">
                                              <p:stCondLst>
                                                <p:cond delay="0"/>
                                              </p:stCondLst>
                                            </p:cTn>
                                            <p:tgtEl>
                                              <p:spTgt spid="37"/>
                                            </p:tgtEl>
                                            <p:attrNameLst>
                                              <p:attrName>style.visibility</p:attrName>
                                            </p:attrNameLst>
                                          </p:cBhvr>
                                          <p:to>
                                            <p:strVal val="visible"/>
                                          </p:to>
                                        </p:set>
                                        <p:anim calcmode="lin" valueType="num" p14:bounceEnd="60000">
                                          <p:cBhvr additive="base">
                                            <p:cTn id="7" dur="500" fill="hold"/>
                                            <p:tgtEl>
                                              <p:spTgt spid="37"/>
                                            </p:tgtEl>
                                            <p:attrNameLst>
                                              <p:attrName>ppt_x</p:attrName>
                                            </p:attrNameLst>
                                          </p:cBhvr>
                                          <p:tavLst>
                                            <p:tav tm="0">
                                              <p:val>
                                                <p:strVal val="#ppt_x"/>
                                              </p:val>
                                            </p:tav>
                                            <p:tav tm="100000">
                                              <p:val>
                                                <p:strVal val="#ppt_x"/>
                                              </p:val>
                                            </p:tav>
                                          </p:tavLst>
                                        </p:anim>
                                        <p:anim calcmode="lin" valueType="num" p14:bounceEnd="60000">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600"/>
                                      </p:stCondLst>
                                      <p:iterate type="wd">
                                        <p:tmPct val="10000"/>
                                      </p:iterate>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8575" y="-1"/>
            <a:ext cx="12192000" cy="7096125"/>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7" name="图片 16" descr="组 3"/>
          <p:cNvPicPr>
            <a:picLocks noChangeAspect="1"/>
          </p:cNvPicPr>
          <p:nvPr/>
        </p:nvPicPr>
        <p:blipFill>
          <a:blip r:embed="rId5"/>
          <a:srcRect l="64661" t="24833"/>
          <a:stretch>
            <a:fillRect/>
          </a:stretch>
        </p:blipFill>
        <p:spPr>
          <a:xfrm>
            <a:off x="9645650" y="3758565"/>
            <a:ext cx="2590165" cy="3099435"/>
          </a:xfrm>
          <a:prstGeom prst="rect">
            <a:avLst/>
          </a:prstGeom>
        </p:spPr>
      </p:pic>
      <p:sp>
        <p:nvSpPr>
          <p:cNvPr id="42" name="Rounded Rectangle 7">
            <a:extLst>
              <a:ext uri="{FF2B5EF4-FFF2-40B4-BE49-F238E27FC236}">
                <a16:creationId xmlns:a16="http://schemas.microsoft.com/office/drawing/2014/main" xmlns="" id="{3B64A1DC-61DB-4EF2-A164-D25CAB6038BC}"/>
              </a:ext>
            </a:extLst>
          </p:cNvPr>
          <p:cNvSpPr/>
          <p:nvPr/>
        </p:nvSpPr>
        <p:spPr>
          <a:xfrm>
            <a:off x="517524" y="0"/>
            <a:ext cx="10493375" cy="646986"/>
          </a:xfrm>
          <a:prstGeom prst="roundRect">
            <a:avLst/>
          </a:prstGeom>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defRPr/>
            </a:pPr>
            <a:r>
              <a:rPr kumimoji="0" lang="en-US" sz="30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2 </a:t>
            </a:r>
            <a:r>
              <a:rPr lang="nl-NL" sz="3200" b="1" dirty="0">
                <a:solidFill>
                  <a:schemeClr val="tx1"/>
                </a:solidFill>
                <a:latin typeface="Times New Roman" pitchFamily="18" charset="0"/>
                <a:cs typeface="Times New Roman" pitchFamily="18" charset="0"/>
              </a:rPr>
              <a:t>. Quan sát và nêu chức năng của cơ quan </a:t>
            </a:r>
            <a:r>
              <a:rPr lang="nl-NL" sz="3200" b="1" dirty="0" smtClean="0">
                <a:solidFill>
                  <a:schemeClr val="tx1"/>
                </a:solidFill>
                <a:latin typeface="Times New Roman" pitchFamily="18" charset="0"/>
                <a:cs typeface="Times New Roman" pitchFamily="18" charset="0"/>
              </a:rPr>
              <a:t>thần </a:t>
            </a:r>
            <a:r>
              <a:rPr lang="nl-NL" sz="3200" b="1" dirty="0">
                <a:solidFill>
                  <a:schemeClr val="tx1"/>
                </a:solidFill>
                <a:latin typeface="Times New Roman" pitchFamily="18" charset="0"/>
                <a:cs typeface="Times New Roman" pitchFamily="18" charset="0"/>
              </a:rPr>
              <a:t>kinh. </a:t>
            </a:r>
            <a:endParaRPr kumimoji="0" lang="en-GB" sz="3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grpSp>
        <p:nvGrpSpPr>
          <p:cNvPr id="29" name="Group 28">
            <a:extLst>
              <a:ext uri="{FF2B5EF4-FFF2-40B4-BE49-F238E27FC236}">
                <a16:creationId xmlns:a16="http://schemas.microsoft.com/office/drawing/2014/main" xmlns="" id="{0B1E652B-F132-4843-9815-9B70C038A887}"/>
              </a:ext>
            </a:extLst>
          </p:cNvPr>
          <p:cNvGrpSpPr/>
          <p:nvPr/>
        </p:nvGrpSpPr>
        <p:grpSpPr>
          <a:xfrm>
            <a:off x="5865720" y="1382058"/>
            <a:ext cx="5446254" cy="2799977"/>
            <a:chOff x="4191454" y="1049107"/>
            <a:chExt cx="6246818" cy="1325563"/>
          </a:xfrm>
          <a:solidFill>
            <a:schemeClr val="accent6">
              <a:lumMod val="40000"/>
              <a:lumOff val="60000"/>
            </a:schemeClr>
          </a:solidFill>
        </p:grpSpPr>
        <p:sp>
          <p:nvSpPr>
            <p:cNvPr id="30" name="Rectangle: Rounded Corners 29">
              <a:extLst>
                <a:ext uri="{FF2B5EF4-FFF2-40B4-BE49-F238E27FC236}">
                  <a16:creationId xmlns:a16="http://schemas.microsoft.com/office/drawing/2014/main" xmlns="" id="{397B4643-A69B-44C5-8E6B-C17EEF3C630D}"/>
                </a:ext>
              </a:extLst>
            </p:cNvPr>
            <p:cNvSpPr/>
            <p:nvPr/>
          </p:nvSpPr>
          <p:spPr>
            <a:xfrm>
              <a:off x="4191454" y="1049107"/>
              <a:ext cx="6238240" cy="1325563"/>
            </a:xfrm>
            <a:prstGeom prst="roundRect">
              <a:avLst/>
            </a:prstGeom>
            <a:grpFill/>
            <a:ln>
              <a:solidFill>
                <a:srgbClr val="F1008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1" name="TextBox 30">
              <a:extLst>
                <a:ext uri="{FF2B5EF4-FFF2-40B4-BE49-F238E27FC236}">
                  <a16:creationId xmlns:a16="http://schemas.microsoft.com/office/drawing/2014/main" xmlns="" id="{5E0F83C8-223E-426B-B9C5-193F0B6716AC}"/>
                </a:ext>
              </a:extLst>
            </p:cNvPr>
            <p:cNvSpPr txBox="1"/>
            <p:nvPr/>
          </p:nvSpPr>
          <p:spPr>
            <a:xfrm>
              <a:off x="4431806" y="1230082"/>
              <a:ext cx="6006466" cy="944184"/>
            </a:xfrm>
            <a:prstGeom prst="rect">
              <a:avLst/>
            </a:prstGeom>
            <a:grpFill/>
            <a:ln>
              <a:noFill/>
            </a:ln>
          </p:spPr>
          <p:txBody>
            <a:bodyPr wrap="square" lIns="0" tIns="0" rIns="0" bIns="0" rtlCol="0">
              <a:spAutoFit/>
            </a:bodyPr>
            <a:lstStyle/>
            <a:p>
              <a:pPr marL="0" marR="0" algn="just">
                <a:lnSpc>
                  <a:spcPct val="120000"/>
                </a:lnSpc>
                <a:spcBef>
                  <a:spcPts val="0"/>
                </a:spcBef>
                <a:spcAft>
                  <a:spcPts val="0"/>
                </a:spcAft>
              </a:pPr>
              <a:r>
                <a:rPr lang="nl-NL" sz="3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Đọc thông tin và lên chỉ vào </a:t>
              </a:r>
              <a:r>
                <a:rPr lang="nl-NL" sz="3600" b="1" dirty="0" smtClean="0">
                  <a:solidFill>
                    <a:srgbClr val="002060"/>
                  </a:solidFill>
                  <a:latin typeface="Calibri" panose="020F0502020204030204" pitchFamily="34" charset="0"/>
                  <a:ea typeface="Times New Roman" panose="02020603050405020304" pitchFamily="18" charset="0"/>
                  <a:cs typeface="Calibri" panose="020F0502020204030204" pitchFamily="34" charset="0"/>
                </a:rPr>
                <a:t>hộp sọ, não, tủy sống, dây thần kinh </a:t>
              </a:r>
              <a:r>
                <a:rPr lang="nl-NL" sz="3600" b="1" dirty="0" smtClean="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trên </a:t>
              </a:r>
              <a:r>
                <a:rPr lang="nl-NL" sz="3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sơ đồ.</a:t>
              </a:r>
              <a:endParaRPr lang="en-US" sz="3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p:txBody>
        </p:sp>
      </p:grpSp>
      <p:pic>
        <p:nvPicPr>
          <p:cNvPr id="2050"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2006" y="1171149"/>
            <a:ext cx="4094817" cy="4754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6321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3.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wrhkeej">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wg5aw3l">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TotalTime>
  <Words>357</Words>
  <Application>Microsoft Office PowerPoint</Application>
  <PresentationFormat>Widescreen</PresentationFormat>
  <Paragraphs>41</Paragraphs>
  <Slides>15</Slides>
  <Notes>15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15</vt:i4>
      </vt:variant>
    </vt:vector>
  </HeadingPairs>
  <TitlesOfParts>
    <vt:vector size="26" baseType="lpstr">
      <vt:lpstr>微软雅黑</vt:lpstr>
      <vt:lpstr>Arial</vt:lpstr>
      <vt:lpstr>Calibri</vt:lpstr>
      <vt:lpstr>LNTH-LuoLuoNotangYuanTi 1</vt:lpstr>
      <vt:lpstr>黑体</vt:lpstr>
      <vt:lpstr>Times New Roman</vt:lpstr>
      <vt:lpstr>义启小魏楷</vt:lpstr>
      <vt:lpstr>字魂59号-创粗黑</vt:lpstr>
      <vt:lpstr>等线</vt:lpstr>
      <vt:lpstr>office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Phuong</cp:lastModifiedBy>
  <cp:revision>39</cp:revision>
  <dcterms:created xsi:type="dcterms:W3CDTF">2022-11-13T11:16:52Z</dcterms:created>
  <dcterms:modified xsi:type="dcterms:W3CDTF">2023-03-15T05:10:53Z</dcterms:modified>
</cp:coreProperties>
</file>