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heme/themeOverride6.xml" ContentType="application/vnd.openxmlformats-officedocument.themeOverr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</p:sldMasterIdLst>
  <p:notesMasterIdLst>
    <p:notesMasterId r:id="rId19"/>
  </p:notesMasterIdLst>
  <p:sldIdLst>
    <p:sldId id="279" r:id="rId4"/>
    <p:sldId id="318" r:id="rId5"/>
    <p:sldId id="354" r:id="rId6"/>
    <p:sldId id="288" r:id="rId7"/>
    <p:sldId id="317" r:id="rId8"/>
    <p:sldId id="315" r:id="rId9"/>
    <p:sldId id="356" r:id="rId10"/>
    <p:sldId id="312" r:id="rId11"/>
    <p:sldId id="304" r:id="rId12"/>
    <p:sldId id="360" r:id="rId13"/>
    <p:sldId id="305" r:id="rId14"/>
    <p:sldId id="292" r:id="rId15"/>
    <p:sldId id="293" r:id="rId16"/>
    <p:sldId id="296" r:id="rId17"/>
    <p:sldId id="298" r:id="rId18"/>
  </p:sldIdLst>
  <p:sldSz cx="9144000" cy="5145088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BD7600"/>
    <a:srgbClr val="FFC400"/>
    <a:srgbClr val="FFEFBD"/>
    <a:srgbClr val="FFCD2D"/>
    <a:srgbClr val="CC8400"/>
    <a:srgbClr val="FFD44B"/>
    <a:srgbClr val="FFE181"/>
    <a:srgbClr val="FFD347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111" d="100"/>
          <a:sy n="111" d="100"/>
        </p:scale>
        <p:origin x="634" y="62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35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60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5" Type="http://schemas.openxmlformats.org/officeDocument/2006/relationships/hyperlink" Target="https://www.freeppt7.com/" TargetMode="Externa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3.xml"/><Relationship Id="rId7" Type="http://schemas.openxmlformats.org/officeDocument/2006/relationships/image" Target="../media/image9.png"/><Relationship Id="rId2" Type="http://schemas.openxmlformats.org/officeDocument/2006/relationships/tags" Target="../tags/tag12.xml"/><Relationship Id="rId1" Type="http://schemas.openxmlformats.org/officeDocument/2006/relationships/themeOverride" Target="../theme/themeOverride10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14.xml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11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6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19" y="855148"/>
            <a:ext cx="6945298" cy="18649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94408" y="1408042"/>
            <a:ext cx="5376462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CHÀO ĐÓN CÁC EM HỌC SINH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ĐẾN VỚI TIẾT MĨ THUẬT LỚP 1!</a:t>
            </a:r>
            <a:endParaRPr lang="zh-CN" altLang="en-US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xmlns="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40" name="TextBox 3">
            <a:hlinkClick r:id="rId15"/>
            <a:extLst>
              <a:ext uri="{FF2B5EF4-FFF2-40B4-BE49-F238E27FC236}">
                <a16:creationId xmlns:a16="http://schemas.microsoft.com/office/drawing/2014/main" xmlns="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pic>
        <p:nvPicPr>
          <p:cNvPr id="4" name="ImOkBeatInstrumental-Kindly-2738902">
            <a:hlinkClick r:id="" action="ppaction://media"/>
            <a:extLst>
              <a:ext uri="{FF2B5EF4-FFF2-40B4-BE49-F238E27FC236}">
                <a16:creationId xmlns:a16="http://schemas.microsoft.com/office/drawing/2014/main" xmlns="" id="{8D653CDB-CA98-4E4E-B3AA-ADA49D27E6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6437" y="460439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95"/>
    </mc:Choice>
    <mc:Fallback xmlns="">
      <p:transition spd="slow" advTm="28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5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78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E6077A-C654-4990-ABF8-87EBFF695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48" y="786965"/>
            <a:ext cx="2661456" cy="341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2DD8D1-EDF7-4FA2-B517-B9F2B28FC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6965"/>
            <a:ext cx="2386926" cy="342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FF3E9B-1857-4560-B1CB-A7E212814D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72" y="786966"/>
            <a:ext cx="2661456" cy="342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F006533-76E7-4C03-AA31-E096E7383105}"/>
              </a:ext>
            </a:extLst>
          </p:cNvPr>
          <p:cNvSpPr/>
          <p:nvPr/>
        </p:nvSpPr>
        <p:spPr>
          <a:xfrm>
            <a:off x="620083" y="4372744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1: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hình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dáng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bên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ngoài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của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quả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CB957A8-0FF0-4BE2-935F-A04940C16F4D}"/>
              </a:ext>
            </a:extLst>
          </p:cNvPr>
          <p:cNvSpPr/>
          <p:nvPr/>
        </p:nvSpPr>
        <p:spPr>
          <a:xfrm>
            <a:off x="3568149" y="4367247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2: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chi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tiết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thêm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cuống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lá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…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6772651-F0AA-4C0D-B8B2-8473725F2269}"/>
              </a:ext>
            </a:extLst>
          </p:cNvPr>
          <p:cNvSpPr/>
          <p:nvPr/>
        </p:nvSpPr>
        <p:spPr>
          <a:xfrm>
            <a:off x="6516216" y="4367247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3: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màu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016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6"/>
    </mc:Choice>
    <mc:Fallback xmlns="">
      <p:transition spd="slow" advTm="3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  <p:extLst mod="1">
    <p:ext uri="{E180D4A7-C9FB-4DFB-919C-405C955672EB}">
      <p14:showEvtLst xmlns:p14="http://schemas.microsoft.com/office/powerpoint/2010/main">
        <p14:playEvt time="13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600018" y="-636446"/>
            <a:ext cx="6810069" cy="53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FB3EB8-BFAF-407A-8DFA-1A6EDDC2ED86}"/>
              </a:ext>
            </a:extLst>
          </p:cNvPr>
          <p:cNvSpPr txBox="1"/>
          <p:nvPr/>
        </p:nvSpPr>
        <p:spPr>
          <a:xfrm rot="21414378">
            <a:off x="1648335" y="744081"/>
            <a:ext cx="4488877" cy="105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3: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F8A4FC-22B1-442A-9EE0-E7EE750D80EF}"/>
              </a:ext>
            </a:extLst>
          </p:cNvPr>
          <p:cNvSpPr txBox="1"/>
          <p:nvPr/>
        </p:nvSpPr>
        <p:spPr>
          <a:xfrm rot="21443844">
            <a:off x="1648008" y="1889373"/>
            <a:ext cx="4824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mâm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41">
        <p:fade/>
      </p:transition>
    </mc:Choice>
    <mc:Fallback xmlns="">
      <p:transition spd="med" advTm="12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258017"/>
            <a:ext cx="4896544" cy="35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9985" y="2573339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110479" y="1614331"/>
            <a:ext cx="2961567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4:</a:t>
            </a:r>
          </a:p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PHÂN TÍCH – ĐÁNH GIÁ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247B88-8BC7-4473-96D6-2EB99FAE4A1E}"/>
              </a:ext>
            </a:extLst>
          </p:cNvPr>
          <p:cNvSpPr txBox="1"/>
          <p:nvPr/>
        </p:nvSpPr>
        <p:spPr>
          <a:xfrm>
            <a:off x="3792956" y="2489086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042">
        <p:fade/>
      </p:transition>
    </mc:Choice>
    <mc:Fallback xmlns="">
      <p:transition spd="med" advTm="24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  <p:extLst mod="1">
    <p:ext uri="{E180D4A7-C9FB-4DFB-919C-405C955672EB}">
      <p14:showEvtLst xmlns:p14="http://schemas.microsoft.com/office/powerpoint/2010/main">
        <p14:playEvt time="16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35768"/>
            <a:ext cx="9073008" cy="5256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525" y="1713217"/>
            <a:ext cx="2848935" cy="304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0717999-3C8F-4B21-A1EE-0C75C4C4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6949" y="1034626"/>
            <a:ext cx="5268423" cy="385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9B06F9DB-288B-4489-A351-282C3C399FE0}"/>
              </a:ext>
            </a:extLst>
          </p:cNvPr>
          <p:cNvSpPr txBox="1"/>
          <p:nvPr/>
        </p:nvSpPr>
        <p:spPr>
          <a:xfrm>
            <a:off x="3880601" y="1415455"/>
            <a:ext cx="4780687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5: </a:t>
            </a: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VẬN DỤNG – PHÁT TRIỂN: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bán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hàng</a:t>
            </a:r>
            <a:endParaRPr lang="zh-CN" altLang="en-US" sz="1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231330-8271-4F2E-8E3C-E95445F2A2B3}"/>
              </a:ext>
            </a:extLst>
          </p:cNvPr>
          <p:cNvSpPr txBox="1"/>
          <p:nvPr/>
        </p:nvSpPr>
        <p:spPr>
          <a:xfrm>
            <a:off x="4320796" y="1943981"/>
            <a:ext cx="38007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244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282">
        <p:circle/>
      </p:transition>
    </mc:Choice>
    <mc:Fallback xmlns="">
      <p:transition spd="slow" advTm="3428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503422" y="1113508"/>
            <a:ext cx="5136711" cy="3248487"/>
            <a:chOff x="4968652" y="412874"/>
            <a:chExt cx="4377330" cy="3960440"/>
          </a:xfrm>
        </p:grpSpPr>
        <p:pic>
          <p:nvPicPr>
            <p:cNvPr id="28" name="Picture 2" descr="F:\1-原创素材\1_mm1102\PPT\PPT_014\materaials\pageimg_g19.png"/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52" y="412874"/>
              <a:ext cx="4377330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矩形 29"/>
            <p:cNvSpPr/>
            <p:nvPr/>
          </p:nvSpPr>
          <p:spPr>
            <a:xfrm rot="774629">
              <a:off x="6863766" y="2019889"/>
              <a:ext cx="1963661" cy="26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8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CA1261-C4ED-44B5-BDA2-EC5F4B444D68}"/>
              </a:ext>
            </a:extLst>
          </p:cNvPr>
          <p:cNvSpPr txBox="1"/>
          <p:nvPr/>
        </p:nvSpPr>
        <p:spPr>
          <a:xfrm rot="791209">
            <a:off x="4830688" y="2014318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Hoa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quả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rất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tốt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cho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sức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khỏe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,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em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nên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ăn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nhiều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loại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hoa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quả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để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tăng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cường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sức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khỏe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nhé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!</a:t>
            </a:r>
            <a:endParaRPr lang="vi-VN" dirty="0"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456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96">
        <p:fade/>
      </p:transition>
    </mc:Choice>
    <mc:Fallback xmlns="">
      <p:transition spd="med" advTm="10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2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323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H_Other_2">
            <a:extLst>
              <a:ext uri="{FF2B5EF4-FFF2-40B4-BE49-F238E27FC236}">
                <a16:creationId xmlns:a16="http://schemas.microsoft.com/office/drawing/2014/main" xmlns="" id="{A38E782A-CA45-4BEB-A109-8EBA2A5CE0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43116" y="1937355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xmlns="" id="{C2DC848C-9F0F-41D7-8C63-EF13413446B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97797" y="2572544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77500" lnSpcReduction="20000"/>
          </a:bodyPr>
          <a:lstStyle/>
          <a:p>
            <a:pPr algn="just">
              <a:lnSpc>
                <a:spcPct val="160000"/>
              </a:lnSpc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60000"/>
              </a:lnSpc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66">
        <p:fade/>
      </p:transition>
    </mc:Choice>
    <mc:Fallback xmlns="">
      <p:transition spd="med" advTm="103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03" y="339997"/>
            <a:ext cx="6945298" cy="270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3976" y="1056495"/>
            <a:ext cx="537646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 THUẬT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thuật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cuộc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endParaRPr lang="en-US" altLang="zh-C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6: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Trái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cây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bốn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mùa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(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2)</a:t>
            </a:r>
            <a:endParaRPr lang="zh-CN" altLang="en-US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xmlns="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40" name="TextBox 3">
            <a:hlinkClick r:id="rId12"/>
            <a:extLst>
              <a:ext uri="{FF2B5EF4-FFF2-40B4-BE49-F238E27FC236}">
                <a16:creationId xmlns:a16="http://schemas.microsoft.com/office/drawing/2014/main" xmlns="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6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0"/>
    </mc:Choice>
    <mc:Fallback xmlns="">
      <p:transition spd="slow" advTm="1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  <p:extLst mod="1">
    <p:ext uri="{E180D4A7-C9FB-4DFB-919C-405C955672EB}">
      <p14:showEvtLst xmlns:p14="http://schemas.microsoft.com/office/powerpoint/2010/main">
        <p14:playEvt time="141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1EA09D9-1D08-4708-A5E3-916CD779A823}"/>
              </a:ext>
            </a:extLst>
          </p:cNvPr>
          <p:cNvGrpSpPr/>
          <p:nvPr/>
        </p:nvGrpSpPr>
        <p:grpSpPr>
          <a:xfrm>
            <a:off x="-108520" y="-4277"/>
            <a:ext cx="8392250" cy="5139860"/>
            <a:chOff x="10274" y="131124"/>
            <a:chExt cx="11189666" cy="6853147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xmlns="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994" y="131124"/>
              <a:ext cx="9895815" cy="6853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xmlns="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xmlns="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036" y="4087525"/>
              <a:ext cx="2778555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xmlns="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746677"/>
              <a:ext cx="2392219" cy="239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xmlns="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920" y="3309635"/>
              <a:ext cx="1915601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xmlns="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895" y="2882899"/>
              <a:ext cx="2151045" cy="1613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xmlns="" id="{67DEC308-F2FA-4429-9E34-CA701868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02" y="586050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xmlns="" id="{F0709659-6341-4BFA-A26B-294AF8CC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34" y="595306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866">
        <p:fade/>
      </p:transition>
    </mc:Choice>
    <mc:Fallback xmlns="">
      <p:transition spd="med" advTm="17866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96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0788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959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rgbClr val="0FBCD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rgbClr val="0FBCD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A06B9AC-51BF-4683-8595-2BA0208E257D}"/>
              </a:ext>
            </a:extLst>
          </p:cNvPr>
          <p:cNvGrpSpPr/>
          <p:nvPr/>
        </p:nvGrpSpPr>
        <p:grpSpPr>
          <a:xfrm>
            <a:off x="772976" y="1555720"/>
            <a:ext cx="2046359" cy="3024336"/>
            <a:chOff x="1266114" y="1492425"/>
            <a:chExt cx="2046359" cy="3024336"/>
          </a:xfrm>
        </p:grpSpPr>
        <p:pic>
          <p:nvPicPr>
            <p:cNvPr id="25" name="Picture 4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66114" y="1492425"/>
              <a:ext cx="2046359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0"/>
            <p:cNvSpPr txBox="1"/>
            <p:nvPr/>
          </p:nvSpPr>
          <p:spPr>
            <a:xfrm>
              <a:off x="1601683" y="1829937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01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29" name="TextBox 22"/>
            <p:cNvSpPr txBox="1"/>
            <p:nvPr/>
          </p:nvSpPr>
          <p:spPr>
            <a:xfrm rot="6666">
              <a:off x="1411037" y="2202679"/>
              <a:ext cx="1368498" cy="2255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Nhận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biết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được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đặc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điểm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hình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dáng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màu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sắc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của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loại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quả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khối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tròn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dẹt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trụ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endParaRPr lang="zh-CN" alt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cs typeface="+mn-ea"/>
                <a:sym typeface="+mn-lt"/>
              </a:endParaRP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860" y="4097921"/>
            <a:ext cx="945551" cy="60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341" y="4097062"/>
            <a:ext cx="948221" cy="6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564" y="4084713"/>
            <a:ext cx="982841" cy="6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DCE1E16-84E1-4B11-A58D-6A4C08C7D172}"/>
              </a:ext>
            </a:extLst>
          </p:cNvPr>
          <p:cNvGrpSpPr/>
          <p:nvPr/>
        </p:nvGrpSpPr>
        <p:grpSpPr>
          <a:xfrm>
            <a:off x="2856417" y="1492425"/>
            <a:ext cx="2069986" cy="3024336"/>
            <a:chOff x="3813281" y="1492425"/>
            <a:chExt cx="2069986" cy="3024336"/>
          </a:xfrm>
        </p:grpSpPr>
        <p:pic>
          <p:nvPicPr>
            <p:cNvPr id="24" name="Picture 3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3281" y="1492425"/>
              <a:ext cx="2069986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1"/>
            <p:cNvSpPr txBox="1"/>
            <p:nvPr/>
          </p:nvSpPr>
          <p:spPr>
            <a:xfrm>
              <a:off x="4108286" y="18224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02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3" name="TextBox 37"/>
            <p:cNvSpPr txBox="1"/>
            <p:nvPr/>
          </p:nvSpPr>
          <p:spPr>
            <a:xfrm rot="6666">
              <a:off x="3991487" y="2354090"/>
              <a:ext cx="1365240" cy="117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Thể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hiện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một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số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loại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quả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bằng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1A4BD5-53B7-4FA8-94F0-053506798B70}"/>
              </a:ext>
            </a:extLst>
          </p:cNvPr>
          <p:cNvSpPr txBox="1"/>
          <p:nvPr/>
        </p:nvSpPr>
        <p:spPr>
          <a:xfrm>
            <a:off x="3117546" y="469054"/>
            <a:ext cx="3279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188AB78-5CFD-4322-BCFD-0D72BBB21C8C}"/>
              </a:ext>
            </a:extLst>
          </p:cNvPr>
          <p:cNvGrpSpPr/>
          <p:nvPr/>
        </p:nvGrpSpPr>
        <p:grpSpPr>
          <a:xfrm>
            <a:off x="4934610" y="1492425"/>
            <a:ext cx="2044884" cy="3024336"/>
            <a:chOff x="6283850" y="1492425"/>
            <a:chExt cx="1888550" cy="3024336"/>
          </a:xfrm>
        </p:grpSpPr>
        <p:pic>
          <p:nvPicPr>
            <p:cNvPr id="23" name="Picture 2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12"/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03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5" name="TextBox 37">
              <a:extLst>
                <a:ext uri="{FF2B5EF4-FFF2-40B4-BE49-F238E27FC236}">
                  <a16:creationId xmlns:a16="http://schemas.microsoft.com/office/drawing/2014/main" xmlns="" id="{F6F2E941-4CC8-4384-85A5-B22E45354C2E}"/>
                </a:ext>
              </a:extLst>
            </p:cNvPr>
            <p:cNvSpPr txBox="1"/>
            <p:nvPr/>
          </p:nvSpPr>
          <p:spPr>
            <a:xfrm rot="6666">
              <a:off x="6512164" y="2352541"/>
              <a:ext cx="1280571" cy="1724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Nêu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cảm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nhận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vẻ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đẹp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về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tạo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cách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trang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trí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và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tác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dụng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loại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quả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31A3714B-5B38-4DFE-B040-224DD8741A00}"/>
              </a:ext>
            </a:extLst>
          </p:cNvPr>
          <p:cNvGrpSpPr/>
          <p:nvPr/>
        </p:nvGrpSpPr>
        <p:grpSpPr>
          <a:xfrm>
            <a:off x="6898552" y="1497863"/>
            <a:ext cx="1888550" cy="3024336"/>
            <a:chOff x="6283850" y="1492425"/>
            <a:chExt cx="1888550" cy="3024336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xmlns="" id="{F5346105-0BBE-4035-9A1A-7513C95CF14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xmlns="" id="{5DFB94EF-A170-4A03-A295-E0E33A4A50E3}"/>
                </a:ext>
              </a:extLst>
            </p:cNvPr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04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9" name="TextBox 37">
              <a:extLst>
                <a:ext uri="{FF2B5EF4-FFF2-40B4-BE49-F238E27FC236}">
                  <a16:creationId xmlns:a16="http://schemas.microsoft.com/office/drawing/2014/main" xmlns="" id="{144D9812-C38B-47AE-8629-495810377881}"/>
                </a:ext>
              </a:extLst>
            </p:cNvPr>
            <p:cNvSpPr txBox="1"/>
            <p:nvPr/>
          </p:nvSpPr>
          <p:spPr>
            <a:xfrm rot="6666">
              <a:off x="6479144" y="2401241"/>
              <a:ext cx="1222636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Có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ý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giữ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gìn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bảo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vệ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môi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trường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223">
        <p:fade/>
      </p:transition>
    </mc:Choice>
    <mc:Fallback xmlns="">
      <p:transition spd="med" advTm="272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1126006" y="53253"/>
            <a:ext cx="5231554" cy="414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xmlns="" id="{0A880F22-1751-4754-8A58-941C00981C01}"/>
              </a:ext>
            </a:extLst>
          </p:cNvPr>
          <p:cNvSpPr/>
          <p:nvPr/>
        </p:nvSpPr>
        <p:spPr bwMode="auto">
          <a:xfrm>
            <a:off x="2168358" y="1490452"/>
            <a:ext cx="3146850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75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20">
        <p:fade/>
      </p:transition>
    </mc:Choice>
    <mc:Fallback xmlns="">
      <p:transition spd="med" advTm="6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67" y="124272"/>
            <a:ext cx="832933" cy="772344"/>
          </a:xfrm>
          <a:prstGeom prst="rect">
            <a:avLst/>
          </a:prstGeom>
        </p:spPr>
      </p:pic>
      <p:sp>
        <p:nvSpPr>
          <p:cNvPr id="4" name="直接连接符 3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直接连接符 4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直接连接符 5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直接连接符 6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544613-D726-43FA-B17C-15680E18D507}"/>
              </a:ext>
            </a:extLst>
          </p:cNvPr>
          <p:cNvSpPr txBox="1"/>
          <p:nvPr/>
        </p:nvSpPr>
        <p:spPr>
          <a:xfrm>
            <a:off x="6012160" y="1089444"/>
            <a:ext cx="2863370" cy="296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/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gần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giống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khối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dirty="0"/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/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dáng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thích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vi-VN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62014E-0F71-4580-98FB-D865FBBAE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69751"/>
            <a:ext cx="6054374" cy="3405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9871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3003">
        <p15:prstTrans prst="peelOff"/>
      </p:transition>
    </mc:Choice>
    <mc:Fallback xmlns="">
      <p:transition spd="slow" advTm="103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25696" x="2740025" y="4749800"/>
          <p14:tracePt t="25696" x="1982788" y="5124450"/>
          <p14:tracePt t="25696" x="1976438" y="5105400"/>
          <p14:tracePt t="25696" x="1970088" y="5092700"/>
          <p14:tracePt t="25696" x="1944688" y="5054600"/>
          <p14:tracePt t="25696" x="1925638" y="5010150"/>
          <p14:tracePt t="25696" x="1893888" y="4959350"/>
          <p14:tracePt t="25696" x="1855788" y="4894263"/>
          <p14:tracePt t="25696" x="1824038" y="4824413"/>
          <p14:tracePt t="25696" x="1779588" y="4754563"/>
          <p14:tracePt t="25696" x="1728788" y="4678363"/>
          <p14:tracePt t="25696" x="1676400" y="4589463"/>
          <p14:tracePt t="25696" x="1619250" y="4513263"/>
          <p14:tracePt t="25696" x="1568450" y="4422775"/>
          <p14:tracePt t="25696" x="1517650" y="4340225"/>
          <p14:tracePt t="25696" x="1466850" y="4264025"/>
          <p14:tracePt t="25696" x="1409700" y="4181475"/>
          <p14:tracePt t="25696" x="1358900" y="4105275"/>
          <p14:tracePt t="25696" x="1281113" y="3976688"/>
          <p14:tracePt t="25696" x="1249363" y="3913188"/>
          <p14:tracePt t="25696" x="1204913" y="3843338"/>
          <p14:tracePt t="25696" x="1160463" y="3773488"/>
          <p14:tracePt t="25696" x="1122363" y="3703638"/>
          <p14:tracePt t="25696" x="1077913" y="3625850"/>
          <p14:tracePt t="25696" x="1033463" y="3549650"/>
          <p14:tracePt t="25696" x="989013" y="3460750"/>
          <p14:tracePt t="25696" x="942975" y="3359150"/>
          <p14:tracePt t="25696" x="885825" y="3244850"/>
          <p14:tracePt t="25696" x="809625" y="3116263"/>
          <p14:tracePt t="25696" x="739775" y="2989263"/>
          <p14:tracePt t="25696" x="669925" y="2887663"/>
          <p14:tracePt t="25696" x="600075" y="2778125"/>
          <p14:tracePt t="25696" x="528638" y="2651125"/>
          <p14:tracePt t="25696" x="471488" y="2549525"/>
          <p14:tracePt t="25696" x="414338" y="2441575"/>
          <p14:tracePt t="25696" x="357188" y="2338388"/>
          <p14:tracePt t="25696" x="306388" y="2249488"/>
          <p14:tracePt t="25696" x="249238" y="2160588"/>
          <p14:tracePt t="25696" x="198438" y="2084388"/>
          <p14:tracePt t="25696" x="152400" y="2014538"/>
          <p14:tracePt t="25696" x="114300" y="1957388"/>
          <p14:tracePt t="25696" x="69850" y="1898650"/>
          <p14:tracePt t="25696" x="38100" y="1847850"/>
          <p14:tracePt t="25696" x="6350" y="1809750"/>
          <p14:tracePt t="25696" x="44450" y="2154238"/>
          <p14:tracePt t="25696" x="69850" y="2230438"/>
          <p14:tracePt t="25696" x="95250" y="2293938"/>
          <p14:tracePt t="25696" x="120650" y="2365375"/>
          <p14:tracePt t="25696" x="146050" y="2441575"/>
          <p14:tracePt t="25696" x="171450" y="2505075"/>
          <p14:tracePt t="25696" x="198438" y="2562225"/>
          <p14:tracePt t="25696" x="236538" y="2657475"/>
          <p14:tracePt t="25696" x="261938" y="2701925"/>
          <p14:tracePt t="25696" x="274638" y="2740025"/>
          <p14:tracePt t="25696" x="287338" y="2778125"/>
          <p14:tracePt t="25696" x="300038" y="2824163"/>
          <p14:tracePt t="25696" x="319088" y="2868613"/>
          <p14:tracePt t="25696" x="331788" y="2906713"/>
          <p14:tracePt t="25696" x="344488" y="2938463"/>
          <p14:tracePt t="25696" x="363538" y="2976563"/>
          <p14:tracePt t="25696" x="376238" y="3014663"/>
          <p14:tracePt t="25696" x="395288" y="3046413"/>
          <p14:tracePt t="25696" x="414338" y="3084513"/>
          <p14:tracePt t="25696" x="427038" y="3128963"/>
          <p14:tracePt t="25696" x="439738" y="3167063"/>
          <p14:tracePt t="25696" x="465138" y="3211513"/>
          <p14:tracePt t="25696" x="490538" y="3251200"/>
          <p14:tracePt t="25696" x="509588" y="3289300"/>
          <p14:tracePt t="25696" x="534988" y="3333750"/>
          <p14:tracePt t="25696" x="554038" y="3384550"/>
          <p14:tracePt t="25696" x="587375" y="3422650"/>
          <p14:tracePt t="25696" x="619125" y="3460750"/>
          <p14:tracePt t="25696" x="644525" y="3498850"/>
          <p14:tracePt t="25696" x="663575" y="3530600"/>
          <p14:tracePt t="25696" x="688975" y="3568700"/>
          <p14:tracePt t="25696" x="708025" y="3606800"/>
          <p14:tracePt t="25696" x="765175" y="3690938"/>
          <p14:tracePt t="25696" x="784225" y="3741738"/>
          <p14:tracePt t="25696" x="809625" y="3779838"/>
          <p14:tracePt t="25696" x="828675" y="3824288"/>
          <p14:tracePt t="25696" x="847725" y="3862388"/>
          <p14:tracePt t="25696" x="860425" y="3894138"/>
          <p14:tracePt t="25696" x="879475" y="3932238"/>
          <p14:tracePt t="25696" x="904875" y="3970338"/>
          <p14:tracePt t="25696" x="923925" y="3995738"/>
          <p14:tracePt t="25696" x="936625" y="4027488"/>
          <p14:tracePt t="25696" x="957263" y="4059238"/>
          <p14:tracePt t="25696" x="989013" y="4124325"/>
          <p14:tracePt t="25696" x="1001713" y="4162425"/>
          <p14:tracePt t="25696" x="1027113" y="4187825"/>
          <p14:tracePt t="25696" x="1039813" y="4213225"/>
          <p14:tracePt t="25696" x="1058863" y="4244975"/>
          <p14:tracePt t="25696" x="1065213" y="4257675"/>
          <p14:tracePt t="25696" x="1077913" y="4276725"/>
          <p14:tracePt t="25696" x="1090613" y="4302125"/>
          <p14:tracePt t="25696" x="1103313" y="4321175"/>
          <p14:tracePt t="25696" x="1103313" y="4333875"/>
          <p14:tracePt t="25696" x="1128713" y="4359275"/>
          <p14:tracePt t="25696" x="1135063" y="4378325"/>
          <p14:tracePt t="25696" x="1147763" y="4384675"/>
          <p14:tracePt t="25696" x="1166813" y="4403725"/>
          <p14:tracePt t="25696" x="1179513" y="4422775"/>
          <p14:tracePt t="25696" x="1198563" y="4448175"/>
          <p14:tracePt t="25696" x="1217613" y="4473575"/>
          <p14:tracePt t="25696" x="1236663" y="4492625"/>
          <p14:tracePt t="25696" x="1255713" y="4513263"/>
          <p14:tracePt t="25696" x="1262063" y="4525963"/>
          <p14:tracePt t="25696" x="1274763" y="4538663"/>
          <p14:tracePt t="25696" x="1281113" y="4545013"/>
          <p14:tracePt t="25696" x="1281113" y="4557713"/>
          <p14:tracePt t="25696" x="1293813" y="4576763"/>
          <p14:tracePt t="25696" x="1300163" y="4589463"/>
          <p14:tracePt t="25696" x="1312863" y="4595813"/>
          <p14:tracePt t="25696" x="1319213" y="4602163"/>
          <p14:tracePt t="25696" x="1319213" y="4608513"/>
          <p14:tracePt t="25696" x="1325563" y="4614863"/>
          <p14:tracePt t="25696" x="1339850" y="4621213"/>
          <p14:tracePt t="25696" x="1346200" y="4633913"/>
          <p14:tracePt t="25696" x="1346200" y="4640263"/>
          <p14:tracePt t="25696" x="1358900" y="4646613"/>
          <p14:tracePt t="25696" x="1365250" y="4652963"/>
          <p14:tracePt t="25696" x="1365250" y="4659313"/>
          <p14:tracePt t="25696" x="1371600" y="4665663"/>
          <p14:tracePt t="25696" x="1384300" y="4678363"/>
          <p14:tracePt t="25696" x="1390650" y="4684713"/>
          <p14:tracePt t="25696" x="1397000" y="4691063"/>
          <p14:tracePt t="25696" x="1403350" y="4697413"/>
          <p14:tracePt t="25696" x="1409700" y="4710113"/>
          <p14:tracePt t="25696" x="1422400" y="4716463"/>
          <p14:tracePt t="25696" x="1435100" y="4729163"/>
          <p14:tracePt t="25696" x="1441450" y="4735513"/>
          <p14:tracePt t="25696" x="1441450" y="4741863"/>
          <p14:tracePt t="25696" x="1447800" y="4741863"/>
          <p14:tracePt t="25696" x="1454150" y="4748213"/>
          <p14:tracePt t="25696" x="1460500" y="4760913"/>
          <p14:tracePt t="25696" x="1466850" y="4767263"/>
          <p14:tracePt t="25696" x="1466850" y="4779963"/>
          <p14:tracePt t="25696" x="1473200" y="4779963"/>
          <p14:tracePt t="25696" x="1473200" y="4786313"/>
          <p14:tracePt t="25696" x="1479550" y="4792663"/>
          <p14:tracePt t="25696" x="1485900" y="4792663"/>
          <p14:tracePt t="25696" x="1492250" y="4799013"/>
          <p14:tracePt t="25696" x="1492250" y="4805363"/>
          <p14:tracePt t="25696" x="1498600" y="4805363"/>
          <p14:tracePt t="25696" x="1504950" y="4811713"/>
          <p14:tracePt t="25696" x="1511300" y="4824413"/>
          <p14:tracePt t="25696" x="1524000" y="4837113"/>
          <p14:tracePt t="25696" x="1536700" y="4843463"/>
          <p14:tracePt t="25696" x="1549400" y="4856163"/>
          <p14:tracePt t="25696" x="1555750" y="4868863"/>
          <p14:tracePt t="25696" x="1555750" y="4875213"/>
          <p14:tracePt t="25696" x="1568450" y="4881563"/>
          <p14:tracePt t="25696" x="1574800" y="4894263"/>
          <p14:tracePt t="25696" x="1581150" y="4900613"/>
          <p14:tracePt t="25696" x="1587500" y="4900613"/>
          <p14:tracePt t="25696" x="1593850" y="4906963"/>
          <p14:tracePt t="25696" x="1600200" y="4913313"/>
          <p14:tracePt t="25696" x="1600200" y="4919663"/>
          <p14:tracePt t="25696" x="1606550" y="4919663"/>
          <p14:tracePt t="25696" x="1612900" y="4919663"/>
          <p14:tracePt t="25696" x="1625600" y="4919663"/>
          <p14:tracePt t="25696" x="1638300" y="4926013"/>
          <p14:tracePt t="25696" x="1644650" y="4940300"/>
          <p14:tracePt t="25696" x="1644650" y="4946650"/>
          <p14:tracePt t="25696" x="1651000" y="4946650"/>
          <p14:tracePt t="25696" x="1651000" y="4953000"/>
          <p14:tracePt t="25696" x="1651000" y="4959350"/>
          <p14:tracePt t="25696" x="1657350" y="4965700"/>
          <p14:tracePt t="25696" x="1663700" y="4978400"/>
          <p14:tracePt t="25696" x="1670050" y="4991100"/>
          <p14:tracePt t="25696" x="1670050" y="4997450"/>
          <p14:tracePt t="25696" x="1676400" y="5003800"/>
          <p14:tracePt t="25696" x="1682750" y="5016500"/>
          <p14:tracePt t="25696" x="1689100" y="5035550"/>
          <p14:tracePt t="25696" x="1689100" y="5041900"/>
          <p14:tracePt t="25696" x="1689100" y="5048250"/>
          <p14:tracePt t="25696" x="1689100" y="5054600"/>
          <p14:tracePt t="25696" x="1689100" y="5060950"/>
          <p14:tracePt t="25696" x="1689100" y="5073650"/>
          <p14:tracePt t="25696" x="1689100" y="5080000"/>
          <p14:tracePt t="25696" x="1689100" y="5086350"/>
          <p14:tracePt t="25696" x="1695450" y="5099050"/>
          <p14:tracePt t="25696" x="1695450" y="5105400"/>
          <p14:tracePt t="25696" x="1701800" y="5111750"/>
          <p14:tracePt t="25696" x="1701800" y="5124450"/>
          <p14:tracePt t="25696" x="1708150" y="5130800"/>
          <p14:tracePt t="25696" x="1938338" y="5118100"/>
          <p14:tracePt t="25696" x="1944688" y="5092700"/>
          <p14:tracePt t="25696" x="1944688" y="5080000"/>
          <p14:tracePt t="25696" x="1951038" y="5060950"/>
          <p14:tracePt t="25696" x="1957388" y="5035550"/>
          <p14:tracePt t="25696" x="1970088" y="4997450"/>
          <p14:tracePt t="25696" x="1970088" y="4978400"/>
          <p14:tracePt t="25696" x="1970088" y="4965700"/>
          <p14:tracePt t="25696" x="1970088" y="4959350"/>
          <p14:tracePt t="25696" x="1976438" y="4933950"/>
          <p14:tracePt t="25696" x="1976438" y="4913313"/>
          <p14:tracePt t="25696" x="1976438" y="4894263"/>
          <p14:tracePt t="25696" x="1976438" y="4881563"/>
          <p14:tracePt t="25696" x="1982788" y="4862513"/>
          <p14:tracePt t="25696" x="1982788" y="4849813"/>
          <p14:tracePt t="25696" x="1982788" y="4837113"/>
          <p14:tracePt t="25696" x="1982788" y="4818063"/>
          <p14:tracePt t="25696" x="1982788" y="4799013"/>
          <p14:tracePt t="25696" x="1982788" y="4779963"/>
          <p14:tracePt t="25696" x="1982788" y="4773613"/>
          <p14:tracePt t="25696" x="1982788" y="4767263"/>
          <p14:tracePt t="25696" x="1982788" y="4754563"/>
          <p14:tracePt t="25696" x="1982788" y="4748213"/>
          <p14:tracePt t="25696" x="1982788" y="4735513"/>
          <p14:tracePt t="25696" x="1982788" y="4729163"/>
          <p14:tracePt t="25696" x="1982788" y="4722813"/>
          <p14:tracePt t="25696" x="1982788" y="4716463"/>
          <p14:tracePt t="25696" x="1982788" y="4703763"/>
          <p14:tracePt t="25696" x="1982788" y="4691063"/>
          <p14:tracePt t="25696" x="1982788" y="4684713"/>
          <p14:tracePt t="25696" x="1982788" y="4678363"/>
          <p14:tracePt t="25696" x="1982788" y="4672013"/>
          <p14:tracePt t="25696" x="1982788" y="4665663"/>
          <p14:tracePt t="25696" x="1982788" y="4659313"/>
          <p14:tracePt t="25696" x="1976438" y="4652963"/>
          <p14:tracePt t="25696" x="1970088" y="4646613"/>
          <p14:tracePt t="25696" x="1963738" y="4646613"/>
          <p14:tracePt t="25696" x="1957388" y="4646613"/>
          <p14:tracePt t="25696" x="1951038" y="4646613"/>
          <p14:tracePt t="25696" x="1944688" y="4646613"/>
          <p14:tracePt t="25696" x="1938338" y="4646613"/>
          <p14:tracePt t="25696" x="1931988" y="4640263"/>
          <p14:tracePt t="25696" x="1925638" y="4640263"/>
          <p14:tracePt t="25696" x="1912938" y="4640263"/>
          <p14:tracePt t="25696" x="1906588" y="4640263"/>
          <p14:tracePt t="25696" x="1900238" y="4640263"/>
          <p14:tracePt t="25696" x="1887538" y="4640263"/>
          <p14:tracePt t="25696" x="1855788" y="4640263"/>
          <p14:tracePt t="25696" x="1849438" y="4646613"/>
          <p14:tracePt t="25696" x="1830388" y="4652963"/>
          <p14:tracePt t="25696" x="1811338" y="4659313"/>
          <p14:tracePt t="25696" x="1798638" y="4665663"/>
          <p14:tracePt t="25696" x="1785938" y="4678363"/>
          <p14:tracePt t="25696" x="1766888" y="4684713"/>
          <p14:tracePt t="25696" x="1741488" y="4691063"/>
          <p14:tracePt t="25696" x="1722438" y="4697413"/>
          <p14:tracePt t="25696" x="1708150" y="4703763"/>
          <p14:tracePt t="25696" x="1670050" y="4710113"/>
          <p14:tracePt t="25696" x="1651000" y="4716463"/>
          <p14:tracePt t="25696" x="1625600" y="4716463"/>
          <p14:tracePt t="25696" x="1600200" y="4722813"/>
          <p14:tracePt t="25696" x="1574800" y="4729163"/>
          <p14:tracePt t="25696" x="1543050" y="4735513"/>
          <p14:tracePt t="25696" x="1517650" y="4741863"/>
          <p14:tracePt t="25696" x="1498600" y="4741863"/>
          <p14:tracePt t="25696" x="1473200" y="4741863"/>
          <p14:tracePt t="25696" x="1454150" y="4741863"/>
          <p14:tracePt t="25696" x="1428750" y="4741863"/>
          <p14:tracePt t="25696" x="1409700" y="4741863"/>
          <p14:tracePt t="25696" x="1403350" y="4741863"/>
          <p14:tracePt t="25696" x="1377950" y="4741863"/>
          <p14:tracePt t="25696" x="1358900" y="4741863"/>
          <p14:tracePt t="25696" x="1346200" y="4735513"/>
          <p14:tracePt t="25696" x="1331913" y="4716463"/>
          <p14:tracePt t="25696" x="1319213" y="4703763"/>
          <p14:tracePt t="25696" x="1293813" y="4684713"/>
          <p14:tracePt t="25696" x="1274763" y="4665663"/>
          <p14:tracePt t="25696" x="1262063" y="4652963"/>
          <p14:tracePt t="25696" x="1236663" y="4627563"/>
          <p14:tracePt t="25696" x="1198563" y="4595813"/>
          <p14:tracePt t="25696" x="1147763" y="4545013"/>
          <p14:tracePt t="25696" x="1090613" y="4486275"/>
          <p14:tracePt t="25696" x="1027113" y="4416425"/>
          <p14:tracePt t="25696" x="957263" y="4333875"/>
          <p14:tracePt t="25696" x="885825" y="4257675"/>
          <p14:tracePt t="25696" x="809625" y="4175125"/>
          <p14:tracePt t="25696" x="739775" y="4098925"/>
          <p14:tracePt t="25696" x="669925" y="4014788"/>
          <p14:tracePt t="25696" x="587375" y="3919538"/>
          <p14:tracePt t="25696" x="496888" y="3824288"/>
          <p14:tracePt t="25696" x="388938" y="3703638"/>
          <p14:tracePt t="25696" x="274638" y="3568700"/>
          <p14:tracePt t="25696" x="152400" y="3409950"/>
          <p14:tracePt t="25696" x="31750" y="3251200"/>
          <p14:tracePt t="45444" x="12700" y="2300288"/>
          <p14:tracePt t="45448" x="19050" y="2293938"/>
          <p14:tracePt t="45455" x="31750" y="2268538"/>
          <p14:tracePt t="45460" x="38100" y="2262188"/>
          <p14:tracePt t="45464" x="44450" y="2255838"/>
          <p14:tracePt t="45472" x="50800" y="2236788"/>
          <p14:tracePt t="45475" x="63500" y="2230438"/>
          <p14:tracePt t="45478" x="76200" y="2217738"/>
          <p14:tracePt t="45479" x="82550" y="2205038"/>
          <p14:tracePt t="45481" x="88900" y="2192338"/>
          <p14:tracePt t="45488" x="95250" y="2185988"/>
          <p14:tracePt t="45491" x="101600" y="2173288"/>
          <p14:tracePt t="45493" x="107950" y="2160588"/>
          <p14:tracePt t="45498" x="114300" y="2147888"/>
          <p14:tracePt t="45505" x="127000" y="2141538"/>
          <p14:tracePt t="45506" x="133350" y="2128838"/>
          <p14:tracePt t="45510" x="133350" y="2116138"/>
          <p14:tracePt t="45514" x="146050" y="2097088"/>
          <p14:tracePt t="45525" x="165100" y="2078038"/>
          <p14:tracePt t="45527" x="177800" y="2065338"/>
          <p14:tracePt t="45530" x="192088" y="2046288"/>
          <p14:tracePt t="45536" x="198438" y="2039938"/>
          <p14:tracePt t="45542" x="230188" y="2001838"/>
          <p14:tracePt t="45545" x="242888" y="1982788"/>
          <p14:tracePt t="45551" x="255588" y="1970088"/>
          <p14:tracePt t="45555" x="261938" y="1963738"/>
          <p14:tracePt t="45560" x="274638" y="1944688"/>
          <p14:tracePt t="45561" x="287338" y="1931988"/>
          <p14:tracePt t="45566" x="300038" y="1917700"/>
          <p14:tracePt t="45572" x="312738" y="1905000"/>
          <p14:tracePt t="45574" x="319088" y="1905000"/>
          <p14:tracePt t="45577" x="331788" y="1898650"/>
          <p14:tracePt t="45581" x="344488" y="1885950"/>
          <p14:tracePt t="45588" x="350838" y="1873250"/>
          <p14:tracePt t="45593" x="363538" y="1866900"/>
          <p14:tracePt t="45605" x="376238" y="1854200"/>
          <p14:tracePt t="45607" x="382588" y="1847850"/>
          <p14:tracePt t="45613" x="388938" y="1841500"/>
          <p14:tracePt t="45621" x="395288" y="1828800"/>
          <p14:tracePt t="45624" x="401638" y="1822450"/>
          <p14:tracePt t="45630" x="407988" y="1816100"/>
          <p14:tracePt t="45635" x="414338" y="1809750"/>
          <p14:tracePt t="45642" x="427038" y="1797050"/>
          <p14:tracePt t="45647" x="439738" y="1790700"/>
          <p14:tracePt t="45654" x="452438" y="1784350"/>
          <p14:tracePt t="45656" x="452438" y="1778000"/>
          <p14:tracePt t="45660" x="458788" y="1778000"/>
          <p14:tracePt t="45663" x="465138" y="1771650"/>
          <p14:tracePt t="45671" x="465138" y="1765300"/>
          <p14:tracePt t="45676" x="471488" y="1765300"/>
          <p14:tracePt t="45680" x="471488" y="1752600"/>
          <p14:tracePt t="45685" x="477838" y="1746250"/>
          <p14:tracePt t="45690" x="484188" y="1746250"/>
          <p14:tracePt t="45701" x="484188" y="1733550"/>
          <p14:tracePt t="45709" x="484188" y="1727200"/>
          <p14:tracePt t="45715" x="484188" y="1720850"/>
          <p14:tracePt t="45724" x="490538" y="1708150"/>
          <p14:tracePt t="45731" x="496888" y="1708150"/>
          <p14:tracePt t="45741" x="496888" y="1701800"/>
          <p14:tracePt t="45756" x="503238" y="1695450"/>
          <p14:tracePt t="45760" x="509588" y="1695450"/>
          <p14:tracePt t="45771" x="515938" y="1689100"/>
          <p14:tracePt t="45776" x="515938" y="1682750"/>
          <p14:tracePt t="45780" x="522288" y="1676400"/>
          <p14:tracePt t="45789" x="528638" y="1676400"/>
          <p14:tracePt t="45792" x="528638" y="1670050"/>
          <p14:tracePt t="45795" x="534988" y="1663700"/>
          <p14:tracePt t="45801" x="541338" y="1663700"/>
          <p14:tracePt t="45808" x="547688" y="1657350"/>
          <p14:tracePt t="45810" x="547688" y="1651000"/>
          <p14:tracePt t="45812" x="554038" y="1644650"/>
          <p14:tracePt t="45815" x="560388" y="1644650"/>
          <p14:tracePt t="45830" x="566738" y="1644650"/>
          <p14:tracePt t="45839" x="581025" y="1638300"/>
          <p14:tracePt t="45855" x="587375" y="1631950"/>
          <p14:tracePt t="45861" x="600075" y="1631950"/>
          <p14:tracePt t="45865" x="612775" y="1625600"/>
          <p14:tracePt t="45910" x="619125" y="1619250"/>
          <p14:tracePt t="45930" x="625475" y="1612900"/>
          <p14:tracePt t="45942" x="631825" y="1606550"/>
          <p14:tracePt t="45950" x="638175" y="1606550"/>
          <p14:tracePt t="45966" x="644525" y="1606550"/>
          <p14:tracePt t="46072" x="650875" y="1606550"/>
          <p14:tracePt t="46874" x="657225" y="1606550"/>
          <p14:tracePt t="46894" x="663575" y="1606550"/>
          <p14:tracePt t="46962" x="669925" y="1606550"/>
          <p14:tracePt t="47016" x="676275" y="1606550"/>
          <p14:tracePt t="47060" x="682625" y="1606550"/>
          <p14:tracePt t="47080" x="688975" y="1612900"/>
          <p14:tracePt t="47088" x="695325" y="1619250"/>
          <p14:tracePt t="47112" x="701675" y="1619250"/>
          <p14:tracePt t="47121" x="708025" y="1619250"/>
          <p14:tracePt t="47132" x="714375" y="1619250"/>
          <p14:tracePt t="47160" x="720725" y="1619250"/>
          <p14:tracePt t="47167" x="727075" y="1619250"/>
          <p14:tracePt t="47178" x="727075" y="1625600"/>
          <p14:tracePt t="47187" x="733425" y="1625600"/>
          <p14:tracePt t="47190" x="739775" y="1625600"/>
          <p14:tracePt t="47205" x="746125" y="1631950"/>
          <p14:tracePt t="47210" x="758825" y="1631950"/>
          <p14:tracePt t="47220" x="771525" y="1631950"/>
          <p14:tracePt t="47223" x="777875" y="1631950"/>
          <p14:tracePt t="47230" x="784225" y="1631950"/>
          <p14:tracePt t="47236" x="790575" y="1631950"/>
          <p14:tracePt t="47241" x="796925" y="1631950"/>
          <p14:tracePt t="47246" x="803275" y="1631950"/>
          <p14:tracePt t="47253" x="809625" y="1631950"/>
          <p14:tracePt t="47258" x="809625" y="1638300"/>
          <p14:tracePt t="47262" x="815975" y="1638300"/>
          <p14:tracePt t="47271" x="828675" y="1644650"/>
          <p14:tracePt t="47278" x="841375" y="1651000"/>
          <p14:tracePt t="47282" x="854075" y="1651000"/>
          <p14:tracePt t="47287" x="860425" y="1651000"/>
          <p14:tracePt t="47294" x="866775" y="1657350"/>
          <p14:tracePt t="47307" x="879475" y="1657350"/>
          <p14:tracePt t="47310" x="885825" y="1657350"/>
          <p14:tracePt t="47322" x="898525" y="1657350"/>
          <p14:tracePt t="47325" x="904875" y="1657350"/>
          <p14:tracePt t="47336" x="911225" y="1657350"/>
          <p14:tracePt t="47340" x="917575" y="1657350"/>
          <p14:tracePt t="47348" x="936625" y="1663700"/>
          <p14:tracePt t="47353" x="949325" y="1663700"/>
          <p14:tracePt t="47360" x="963613" y="1670050"/>
          <p14:tracePt t="47372" x="969963" y="1676400"/>
          <p14:tracePt t="47374" x="982663" y="1682750"/>
          <p14:tracePt t="47375" x="989013" y="1682750"/>
          <p14:tracePt t="47386" x="1001713" y="1682750"/>
          <p14:tracePt t="47390" x="1014413" y="1689100"/>
          <p14:tracePt t="47392" x="1020763" y="1689100"/>
          <p14:tracePt t="47403" x="1039813" y="1689100"/>
          <p14:tracePt t="47405" x="1046163" y="1689100"/>
          <p14:tracePt t="47408" x="1058863" y="1689100"/>
          <p14:tracePt t="47411" x="1071563" y="1695450"/>
          <p14:tracePt t="47421" x="1077913" y="1701800"/>
          <p14:tracePt t="47424" x="1096963" y="1701800"/>
          <p14:tracePt t="47432" x="1116013" y="1701800"/>
          <p14:tracePt t="47441" x="1141413" y="1701800"/>
          <p14:tracePt t="47443" x="1154113" y="1701800"/>
          <p14:tracePt t="47448" x="1160463" y="1701800"/>
          <p14:tracePt t="47453" x="1173163" y="1701800"/>
          <p14:tracePt t="47456" x="1185863" y="1701800"/>
          <p14:tracePt t="47460" x="1198563" y="1701800"/>
          <p14:tracePt t="47463" x="1211263" y="1701800"/>
          <p14:tracePt t="47471" x="1230313" y="1701800"/>
          <p14:tracePt t="47475" x="1236663" y="1701800"/>
          <p14:tracePt t="47486" x="1249363" y="1701800"/>
          <p14:tracePt t="47489" x="1262063" y="1701800"/>
          <p14:tracePt t="47491" x="1268413" y="1701800"/>
          <p14:tracePt t="47495" x="1281113" y="1701800"/>
          <p14:tracePt t="47503" x="1287463" y="1701800"/>
          <p14:tracePt t="47505" x="1300163" y="1701800"/>
          <p14:tracePt t="47511" x="1312863" y="1701800"/>
          <p14:tracePt t="47521" x="1331913" y="1701800"/>
          <p14:tracePt t="47525" x="1339850" y="1701800"/>
          <p14:tracePt t="47530" x="1352550" y="1701800"/>
          <p14:tracePt t="47536" x="1358900" y="1701800"/>
          <p14:tracePt t="47539" x="1371600" y="1701800"/>
          <p14:tracePt t="47541" x="1377950" y="1701800"/>
          <p14:tracePt t="47545" x="1390650" y="1695450"/>
          <p14:tracePt t="47554" x="1403350" y="1695450"/>
          <p14:tracePt t="47558" x="1416050" y="1695450"/>
          <p14:tracePt t="47561" x="1422400" y="1689100"/>
          <p14:tracePt t="47571" x="1441450" y="1689100"/>
          <p14:tracePt t="47573" x="1447800" y="1689100"/>
          <p14:tracePt t="47578" x="1447800" y="1682750"/>
          <p14:tracePt t="47583" x="1466850" y="1682750"/>
          <p14:tracePt t="47590" x="1473200" y="1682750"/>
          <p14:tracePt t="47593" x="1485900" y="1682750"/>
          <p14:tracePt t="47599" x="1492250" y="1682750"/>
          <p14:tracePt t="47606" x="1498600" y="1682750"/>
          <p14:tracePt t="47613" x="1511300" y="1676400"/>
          <p14:tracePt t="47621" x="1511300" y="1670050"/>
          <p14:tracePt t="47623" x="1517650" y="1663700"/>
          <p14:tracePt t="47625" x="1524000" y="1663700"/>
          <p14:tracePt t="47636" x="1530350" y="1663700"/>
          <p14:tracePt t="47641" x="1543050" y="1663700"/>
          <p14:tracePt t="47645" x="1549400" y="1657350"/>
          <p14:tracePt t="47654" x="1555750" y="1651000"/>
          <p14:tracePt t="47658" x="1562100" y="1651000"/>
          <p14:tracePt t="47661" x="1568450" y="1644650"/>
          <p14:tracePt t="47672" x="1574800" y="1644650"/>
          <p14:tracePt t="47674" x="1587500" y="1638300"/>
          <p14:tracePt t="47678" x="1587500" y="1631950"/>
          <p14:tracePt t="47683" x="1600200" y="1625600"/>
          <p14:tracePt t="47687" x="1606550" y="1625600"/>
          <p14:tracePt t="47690" x="1606550" y="1619250"/>
          <p14:tracePt t="47693" x="1612900" y="1612900"/>
          <p14:tracePt t="47695" x="1625600" y="1606550"/>
          <p14:tracePt t="47705" x="1638300" y="1600200"/>
          <p14:tracePt t="47708" x="1644650" y="1593850"/>
          <p14:tracePt t="47711" x="1644650" y="1587500"/>
          <p14:tracePt t="47722" x="1657350" y="1581150"/>
          <p14:tracePt t="47725" x="1663700" y="1574800"/>
          <p14:tracePt t="47727" x="1663700" y="1568450"/>
          <p14:tracePt t="47733" x="1676400" y="1568450"/>
          <p14:tracePt t="47737" x="1682750" y="1555750"/>
          <p14:tracePt t="47740" x="1682750" y="1549400"/>
          <p14:tracePt t="47743" x="1695450" y="1543050"/>
          <p14:tracePt t="47749" x="1708150" y="1536700"/>
          <p14:tracePt t="47754" x="1716088" y="1530350"/>
          <p14:tracePt t="47756" x="1728788" y="1524000"/>
          <p14:tracePt t="47763" x="1741488" y="1517650"/>
          <p14:tracePt t="47771" x="1754188" y="1511300"/>
          <p14:tracePt t="47775" x="1766888" y="1504950"/>
          <p14:tracePt t="47780" x="1773238" y="1497013"/>
          <p14:tracePt t="47785" x="1773238" y="1490663"/>
          <p14:tracePt t="47789" x="1779588" y="1490663"/>
          <p14:tracePt t="47791" x="1785938" y="1484313"/>
          <p14:tracePt t="47795" x="1792288" y="1484313"/>
          <p14:tracePt t="47805" x="1798638" y="1477963"/>
          <p14:tracePt t="47821" x="1804988" y="1477963"/>
          <p14:tracePt t="48970" x="1811338" y="1477963"/>
          <p14:tracePt t="48973" x="1817688" y="1477963"/>
          <p14:tracePt t="48978" x="1824038" y="1477963"/>
          <p14:tracePt t="48986" x="1836738" y="1477963"/>
          <p14:tracePt t="48993" x="1849438" y="1477963"/>
          <p14:tracePt t="49002" x="1868488" y="1477963"/>
          <p14:tracePt t="49006" x="1887538" y="1477963"/>
          <p14:tracePt t="49009" x="1893888" y="1477963"/>
          <p14:tracePt t="49011" x="1912938" y="1477963"/>
          <p14:tracePt t="49018" x="1925638" y="1477963"/>
          <p14:tracePt t="49022" x="1938338" y="1477963"/>
          <p14:tracePt t="49024" x="1957388" y="1484313"/>
          <p14:tracePt t="49028" x="1982788" y="1490663"/>
          <p14:tracePt t="49035" x="2001838" y="1490663"/>
          <p14:tracePt t="49038" x="2014538" y="1490663"/>
          <p14:tracePt t="49040" x="2027238" y="1497013"/>
          <p14:tracePt t="49044" x="2052638" y="1504950"/>
          <p14:tracePt t="49052" x="2071688" y="1511300"/>
          <p14:tracePt t="49054" x="2090738" y="1517650"/>
          <p14:tracePt t="49057" x="2105025" y="1517650"/>
          <p14:tracePt t="49060" x="2124075" y="1517650"/>
          <p14:tracePt t="49065" x="2130425" y="1524000"/>
          <p14:tracePt t="49072" x="2155825" y="1530350"/>
          <p14:tracePt t="49073" x="2174875" y="1530350"/>
          <p14:tracePt t="49075" x="2193925" y="1536700"/>
          <p14:tracePt t="49081" x="2200275" y="1543050"/>
          <p14:tracePt t="49085" x="2212975" y="1543050"/>
          <p14:tracePt t="49090" x="2232025" y="1549400"/>
          <p14:tracePt t="49092" x="2238375" y="1549400"/>
          <p14:tracePt t="49095" x="2257425" y="1549400"/>
          <p14:tracePt t="49102" x="2270125" y="1555750"/>
          <p14:tracePt t="49105" x="2282825" y="1562100"/>
          <p14:tracePt t="49108" x="2295525" y="1568450"/>
          <p14:tracePt t="49111" x="2301875" y="1568450"/>
          <p14:tracePt t="49122" x="2320925" y="1574800"/>
          <p14:tracePt t="49124" x="2333625" y="1574800"/>
          <p14:tracePt t="49128" x="2346325" y="1581150"/>
          <p14:tracePt t="49137" x="2359025" y="1587500"/>
          <p14:tracePt t="49144" x="2371725" y="1593850"/>
          <p14:tracePt t="49151" x="2384425" y="1593850"/>
          <p14:tracePt t="49155" x="2384425" y="1600200"/>
          <p14:tracePt t="49157" x="2390775" y="1600200"/>
          <p14:tracePt t="49160" x="2397125" y="1600200"/>
          <p14:tracePt t="49165" x="2403475" y="1600200"/>
          <p14:tracePt t="49172" x="2409825" y="1600200"/>
          <p14:tracePt t="49175" x="2416175" y="1600200"/>
          <p14:tracePt t="49185" x="2422525" y="1600200"/>
          <p14:tracePt t="49189" x="2435225" y="1600200"/>
          <p14:tracePt t="49193" x="2441575" y="1600200"/>
          <p14:tracePt t="49203" x="2447925" y="1600200"/>
          <p14:tracePt t="49210" x="2454275" y="1600200"/>
          <p14:tracePt t="49215" x="2460625" y="1600200"/>
          <p14:tracePt t="49222" x="2466975" y="1600200"/>
          <p14:tracePt t="49230" x="2481263" y="1600200"/>
          <p14:tracePt t="49238" x="2493963" y="1600200"/>
          <p14:tracePt t="49245" x="2500313" y="1600200"/>
          <p14:tracePt t="49252" x="2506663" y="1600200"/>
          <p14:tracePt t="49255" x="2513013" y="1600200"/>
          <p14:tracePt t="49258" x="2525713" y="1600200"/>
          <p14:tracePt t="49261" x="2538413" y="1600200"/>
          <p14:tracePt t="49271" x="2544763" y="1600200"/>
          <p14:tracePt t="49273" x="2551113" y="1600200"/>
          <p14:tracePt t="49278" x="2557463" y="1600200"/>
          <p14:tracePt t="49285" x="2570163" y="1600200"/>
          <p14:tracePt t="49290" x="2576513" y="1600200"/>
          <p14:tracePt t="49303" x="2582863" y="1600200"/>
          <p14:tracePt t="49305" x="2601913" y="1600200"/>
          <p14:tracePt t="49318" x="2614613" y="1600200"/>
          <p14:tracePt t="49321" x="2620963" y="1600200"/>
          <p14:tracePt t="49338" x="2633663" y="1600200"/>
          <p14:tracePt t="49341" x="2640013" y="1600200"/>
          <p14:tracePt t="49352" x="2646363" y="1593850"/>
          <p14:tracePt t="49358" x="2652713" y="1593850"/>
          <p14:tracePt t="49368" x="2659063" y="1593850"/>
          <p14:tracePt t="49371" x="2678113" y="1587500"/>
          <p14:tracePt t="49375" x="2684463" y="1587500"/>
          <p14:tracePt t="49381" x="2697163" y="1587500"/>
          <p14:tracePt t="49385" x="2703513" y="1587500"/>
          <p14:tracePt t="49388" x="2709863" y="1587500"/>
          <p14:tracePt t="49391" x="2716213" y="1587500"/>
          <p14:tracePt t="49402" x="2722563" y="1587500"/>
          <p14:tracePt t="49404" x="2728913" y="1587500"/>
          <p14:tracePt t="49408" x="2735263" y="1587500"/>
          <p14:tracePt t="49411" x="2741613" y="1587500"/>
          <p14:tracePt t="49418" x="2747963" y="1587500"/>
          <p14:tracePt t="49421" x="2754313" y="1587500"/>
          <p14:tracePt t="49423" x="2760663" y="1587500"/>
          <p14:tracePt t="49427" x="2767013" y="1587500"/>
          <p14:tracePt t="49436" x="2773363" y="1587500"/>
          <p14:tracePt t="49451" x="2786063" y="1581150"/>
          <p14:tracePt t="49468" x="2792413" y="1581150"/>
          <p14:tracePt t="50084" x="2798763" y="1581150"/>
          <p14:tracePt t="50108" x="2805113" y="1581150"/>
          <p14:tracePt t="50117" x="2811463" y="1581150"/>
          <p14:tracePt t="50121" x="2817813" y="1587500"/>
          <p14:tracePt t="50133" x="2824163" y="1593850"/>
          <p14:tracePt t="50138" x="2836863" y="1600200"/>
          <p14:tracePt t="50160" x="2849563" y="1606550"/>
          <p14:tracePt t="50167" x="2855913" y="1612900"/>
          <p14:tracePt t="50170" x="2863850" y="1625600"/>
          <p14:tracePt t="50184" x="2870200" y="1631950"/>
          <p14:tracePt t="50189" x="2882900" y="1638300"/>
          <p14:tracePt t="50198" x="2889250" y="1644650"/>
          <p14:tracePt t="50201" x="2895600" y="1651000"/>
          <p14:tracePt t="50212" x="2914650" y="1657350"/>
          <p14:tracePt t="50221" x="2927350" y="1657350"/>
          <p14:tracePt t="50224" x="2933700" y="1657350"/>
          <p14:tracePt t="50228" x="2946400" y="1663700"/>
          <p14:tracePt t="50235" x="2952750" y="1663700"/>
          <p14:tracePt t="50238" x="2959100" y="1670050"/>
          <p14:tracePt t="50240" x="2965450" y="1676400"/>
          <p14:tracePt t="50241" x="2971800" y="1676400"/>
          <p14:tracePt t="50251" x="2978150" y="1682750"/>
          <p14:tracePt t="50254" x="2984500" y="1682750"/>
          <p14:tracePt t="50255" x="2997200" y="1682750"/>
          <p14:tracePt t="50260" x="3003550" y="1682750"/>
          <p14:tracePt t="50262" x="3016250" y="1682750"/>
          <p14:tracePt t="50267" x="3022600" y="1682750"/>
          <p14:tracePt t="50271" x="3028950" y="1689100"/>
          <p14:tracePt t="50273" x="3041650" y="1695450"/>
          <p14:tracePt t="50284" x="3048000" y="1695450"/>
          <p14:tracePt t="50290" x="3060700" y="1701800"/>
          <p14:tracePt t="50301" x="3073400" y="1708150"/>
          <p14:tracePt t="50303" x="3079750" y="1708150"/>
          <p14:tracePt t="50305" x="3086100" y="1714500"/>
          <p14:tracePt t="50310" x="3098800" y="1714500"/>
          <p14:tracePt t="50316" x="3105150" y="1720850"/>
          <p14:tracePt t="50321" x="3117850" y="1720850"/>
          <p14:tracePt t="50334" x="3124200" y="1720850"/>
          <p14:tracePt t="50338" x="3130550" y="1720850"/>
          <p14:tracePt t="50341" x="3136900" y="1720850"/>
          <p14:tracePt t="50346" x="3143250" y="1720850"/>
          <p14:tracePt t="50351" x="3155950" y="1727200"/>
          <p14:tracePt t="50358" x="3168650" y="1727200"/>
          <p14:tracePt t="50362" x="3175000" y="1727200"/>
          <p14:tracePt t="50367" x="3187700" y="1727200"/>
          <p14:tracePt t="50371" x="3194050" y="1727200"/>
          <p14:tracePt t="50373" x="3206750" y="1727200"/>
          <p14:tracePt t="50377" x="3219450" y="1733550"/>
          <p14:tracePt t="50384" x="3225800" y="1733550"/>
          <p14:tracePt t="50386" x="3240088" y="1733550"/>
          <p14:tracePt t="50390" x="3252788" y="1733550"/>
          <p14:tracePt t="50393" x="3259138" y="1733550"/>
          <p14:tracePt t="50402" x="3278188" y="1733550"/>
          <p14:tracePt t="50404" x="3284538" y="1733550"/>
          <p14:tracePt t="50405" x="3297238" y="1733550"/>
          <p14:tracePt t="50410" x="3309938" y="1733550"/>
          <p14:tracePt t="50416" x="3322638" y="1733550"/>
          <p14:tracePt t="50420" x="3335338" y="1733550"/>
          <p14:tracePt t="50422" x="3354388" y="1733550"/>
          <p14:tracePt t="50425" x="3367088" y="1733550"/>
          <p14:tracePt t="50434" x="3392488" y="1733550"/>
          <p14:tracePt t="50438" x="3411538" y="1733550"/>
          <p14:tracePt t="50441" x="3424238" y="1733550"/>
          <p14:tracePt t="50449" x="3436938" y="1733550"/>
          <p14:tracePt t="50452" x="3462338" y="1733550"/>
          <p14:tracePt t="50454" x="3481388" y="1733550"/>
          <p14:tracePt t="50458" x="3500438" y="1733550"/>
          <p14:tracePt t="50462" x="3506788" y="1733550"/>
          <p14:tracePt t="50471" x="3544888" y="1727200"/>
          <p14:tracePt t="50472" x="3557588" y="1720850"/>
          <p14:tracePt t="50475" x="3576638" y="1720850"/>
          <p14:tracePt t="50483" x="3595688" y="1720850"/>
          <p14:tracePt t="50485" x="3608388" y="1714500"/>
          <p14:tracePt t="50488" x="3629025" y="1708150"/>
          <p14:tracePt t="50491" x="3648075" y="1701800"/>
          <p14:tracePt t="50499" x="3673475" y="1695450"/>
          <p14:tracePt t="50501" x="3692525" y="1689100"/>
          <p14:tracePt t="50504" x="3711575" y="1682750"/>
          <p14:tracePt t="50508" x="3730625" y="1676400"/>
          <p14:tracePt t="50512" x="3756025" y="1670050"/>
          <p14:tracePt t="50518" x="3781425" y="1670050"/>
          <p14:tracePt t="50521" x="3794125" y="1663700"/>
          <p14:tracePt t="50524" x="3813175" y="1657350"/>
          <p14:tracePt t="50528" x="3838575" y="1657350"/>
          <p14:tracePt t="50534" x="3857625" y="1657350"/>
          <p14:tracePt t="50536" x="3870325" y="1651000"/>
          <p14:tracePt t="50540" x="3889375" y="1651000"/>
          <p14:tracePt t="50543" x="3908425" y="1644650"/>
          <p14:tracePt t="50551" x="3914775" y="1638300"/>
          <p14:tracePt t="50555" x="3927475" y="1638300"/>
          <p14:tracePt t="50560" x="3933825" y="1631950"/>
          <p14:tracePt t="50566" x="3946525" y="1631950"/>
          <p14:tracePt t="50570" x="3959225" y="1625600"/>
          <p14:tracePt t="50571" x="3971925" y="1619250"/>
          <p14:tracePt t="50583" x="3978275" y="1619250"/>
          <p14:tracePt t="50585" x="3990975" y="1612900"/>
          <p14:tracePt t="50588" x="3997325" y="1612900"/>
          <p14:tracePt t="50591" x="4005263" y="1606550"/>
          <p14:tracePt t="50601" x="4017963" y="1600200"/>
          <p14:tracePt t="50607" x="4030663" y="1600200"/>
          <p14:tracePt t="50612" x="4037013" y="1600200"/>
          <p14:tracePt t="50617" x="4049713" y="1587500"/>
          <p14:tracePt t="50623" x="4062413" y="1581150"/>
          <p14:tracePt t="50633" x="4062413" y="1574800"/>
          <p14:tracePt t="50636" x="4068763" y="1574800"/>
          <p14:tracePt t="50640" x="4081463" y="1568450"/>
          <p14:tracePt t="50643" x="4081463" y="1562100"/>
          <p14:tracePt t="50652" x="4094163" y="1562100"/>
          <p14:tracePt t="50655" x="4100513" y="1555750"/>
          <p14:tracePt t="50667" x="4106863" y="1549400"/>
          <p14:tracePt t="50671" x="4119563" y="1543050"/>
          <p14:tracePt t="50673" x="4125913" y="1530350"/>
          <p14:tracePt t="50683" x="4125913" y="1524000"/>
          <p14:tracePt t="50702" x="4132263" y="1517650"/>
          <p14:tracePt t="50717" x="4144963" y="1511300"/>
          <p14:tracePt t="50736" x="4151313" y="1504950"/>
          <p14:tracePt t="50743" x="4157663" y="1497013"/>
          <p14:tracePt t="50830" x="4164013" y="1497013"/>
          <p14:tracePt t="51498" x="4170363" y="1497013"/>
          <p14:tracePt t="51500" x="4176713" y="1497013"/>
          <p14:tracePt t="51503" x="4183063" y="1504950"/>
          <p14:tracePt t="51508" x="4189413" y="1504950"/>
          <p14:tracePt t="51515" x="4195763" y="1511300"/>
          <p14:tracePt t="51520" x="4202113" y="1524000"/>
          <p14:tracePt t="51524" x="4214813" y="1524000"/>
          <p14:tracePt t="51529" x="4227513" y="1530350"/>
          <p14:tracePt t="51532" x="4240213" y="1536700"/>
          <p14:tracePt t="51536" x="4252913" y="1543050"/>
          <p14:tracePt t="51540" x="4259263" y="1549400"/>
          <p14:tracePt t="51544" x="4265613" y="1555750"/>
          <p14:tracePt t="51551" x="4284663" y="1562100"/>
          <p14:tracePt t="51553" x="4297363" y="1568450"/>
          <p14:tracePt t="51555" x="4310063" y="1581150"/>
          <p14:tracePt t="51560" x="4310063" y="1587500"/>
          <p14:tracePt t="51565" x="4322763" y="1593850"/>
          <p14:tracePt t="51571" x="4348163" y="1600200"/>
          <p14:tracePt t="51576" x="4354513" y="1600200"/>
          <p14:tracePt t="51583" x="4367213" y="1600200"/>
          <p14:tracePt t="51587" x="4379913" y="1600200"/>
          <p14:tracePt t="51589" x="4406900" y="1600200"/>
          <p14:tracePt t="51594" x="4419600" y="1600200"/>
          <p14:tracePt t="51603" x="4445000" y="1606550"/>
          <p14:tracePt t="51605" x="4464050" y="1606550"/>
          <p14:tracePt t="51610" x="4470400" y="1612900"/>
          <p14:tracePt t="51615" x="4483100" y="1612900"/>
          <p14:tracePt t="51618" x="4489450" y="1612900"/>
          <p14:tracePt t="51621" x="4508500" y="1612900"/>
          <p14:tracePt t="51625" x="4527550" y="1619250"/>
          <p14:tracePt t="51633" x="4533900" y="1619250"/>
          <p14:tracePt t="51636" x="4552950" y="1619250"/>
          <p14:tracePt t="51638" x="4572000" y="1619250"/>
          <p14:tracePt t="51641" x="4584700" y="1619250"/>
          <p14:tracePt t="51650" x="4597400" y="1619250"/>
          <p14:tracePt t="51653" x="4616450" y="1619250"/>
          <p14:tracePt t="51654" x="4629150" y="1619250"/>
          <p14:tracePt t="51657" x="4648200" y="1619250"/>
          <p14:tracePt t="51665" x="4660900" y="1619250"/>
          <p14:tracePt t="51667" x="4667250" y="1619250"/>
          <p14:tracePt t="51670" x="4686300" y="1619250"/>
          <p14:tracePt t="51673" x="4711700" y="1619250"/>
          <p14:tracePt t="51680" x="4730750" y="1619250"/>
          <p14:tracePt t="51686" x="4776788" y="1619250"/>
          <p14:tracePt t="51690" x="4795838" y="1619250"/>
          <p14:tracePt t="51694" x="4814888" y="1619250"/>
          <p14:tracePt t="51701" x="4865688" y="1619250"/>
          <p14:tracePt t="51705" x="4897438" y="1619250"/>
          <p14:tracePt t="51710" x="4922838" y="1619250"/>
          <p14:tracePt t="51715" x="4941888" y="1619250"/>
          <p14:tracePt t="51719" x="4979988" y="1606550"/>
          <p14:tracePt t="51721" x="5005388" y="1600200"/>
          <p14:tracePt t="51725" x="5024438" y="1600200"/>
          <p14:tracePt t="51732" x="5049838" y="1593850"/>
          <p14:tracePt t="51735" x="5068888" y="1587500"/>
          <p14:tracePt t="51737" x="5081588" y="1587500"/>
          <p14:tracePt t="51741" x="5100638" y="1581150"/>
          <p14:tracePt t="51749" x="5119688" y="1581150"/>
          <p14:tracePt t="51751" x="5132388" y="1581150"/>
          <p14:tracePt t="51754" x="5146675" y="1581150"/>
          <p14:tracePt t="51757" x="5159375" y="1581150"/>
          <p14:tracePt t="51765" x="5165725" y="1581150"/>
          <p14:tracePt t="51767" x="5178425" y="1581150"/>
          <p14:tracePt t="51770" x="5184775" y="1574800"/>
          <p14:tracePt t="51775" x="5197475" y="1574800"/>
          <p14:tracePt t="51783" x="5203825" y="1574800"/>
          <p14:tracePt t="51785" x="5210175" y="1574800"/>
          <p14:tracePt t="51787" x="5222875" y="1574800"/>
          <p14:tracePt t="51799" x="5229225" y="1574800"/>
          <p14:tracePt t="51803" x="5254625" y="1568450"/>
          <p14:tracePt t="51815" x="5260975" y="1568450"/>
          <p14:tracePt t="51819" x="5273675" y="1562100"/>
          <p14:tracePt t="51823" x="5280025" y="1562100"/>
          <p14:tracePt t="51829" x="5286375" y="1555750"/>
          <p14:tracePt t="51834" x="5292725" y="1549400"/>
          <p14:tracePt t="51836" x="5299075" y="1549400"/>
          <p14:tracePt t="51840" x="5311775" y="1549400"/>
          <p14:tracePt t="51851" x="5324475" y="1543050"/>
          <p14:tracePt t="51855" x="5330825" y="1543050"/>
          <p14:tracePt t="51860" x="5337175" y="1543050"/>
          <p14:tracePt t="51865" x="5349875" y="1543050"/>
          <p14:tracePt t="51870" x="5362575" y="1536700"/>
          <p14:tracePt t="51883" x="5375275" y="1530350"/>
          <p14:tracePt t="51887" x="5387975" y="1524000"/>
          <p14:tracePt t="51891" x="5394325" y="1524000"/>
          <p14:tracePt t="51901" x="5407025" y="1524000"/>
          <p14:tracePt t="51908" x="5413375" y="1524000"/>
          <p14:tracePt t="51919" x="5419725" y="1524000"/>
          <p14:tracePt t="51922" x="5426075" y="1524000"/>
          <p14:tracePt t="51940" x="5432425" y="1524000"/>
          <p14:tracePt t="52528" x="5426075" y="1530350"/>
          <p14:tracePt t="52531" x="5413375" y="1536700"/>
          <p14:tracePt t="52536" x="5407025" y="1543050"/>
          <p14:tracePt t="52540" x="5394325" y="1555750"/>
          <p14:tracePt t="52545" x="5381625" y="1562100"/>
          <p14:tracePt t="52551" x="5368925" y="1574800"/>
          <p14:tracePt t="52553" x="5343525" y="1587500"/>
          <p14:tracePt t="52558" x="5330825" y="1593850"/>
          <p14:tracePt t="52565" x="5311775" y="1606550"/>
          <p14:tracePt t="52571" x="5299075" y="1619250"/>
          <p14:tracePt t="52573" x="5280025" y="1631950"/>
          <p14:tracePt t="52574" x="5254625" y="1651000"/>
          <p14:tracePt t="52582" x="5222875" y="1663700"/>
          <p14:tracePt t="52585" x="5197475" y="1676400"/>
          <p14:tracePt t="52586" x="5165725" y="1701800"/>
          <p14:tracePt t="52590" x="5132388" y="1714500"/>
          <p14:tracePt t="52595" x="5113338" y="1720850"/>
          <p14:tracePt t="52602" x="5018088" y="1746250"/>
          <p14:tracePt t="52606" x="4960938" y="1765300"/>
          <p14:tracePt t="52611" x="4897438" y="1784350"/>
          <p14:tracePt t="52615" x="4833938" y="1797050"/>
          <p14:tracePt t="52620" x="4764088" y="1816100"/>
          <p14:tracePt t="52622" x="4686300" y="1828800"/>
          <p14:tracePt t="52626" x="4610100" y="1847850"/>
          <p14:tracePt t="52632" x="4546600" y="1866900"/>
          <p14:tracePt t="52634" x="4483100" y="1879600"/>
          <p14:tracePt t="52638" x="4413250" y="1898650"/>
          <p14:tracePt t="52641" x="4348163" y="1911350"/>
          <p14:tracePt t="52648" x="4284663" y="1931988"/>
          <p14:tracePt t="52651" x="4214813" y="1951038"/>
          <p14:tracePt t="52653" x="4151313" y="1963738"/>
          <p14:tracePt t="52657" x="4081463" y="1982788"/>
          <p14:tracePt t="52668" x="4030663" y="1995488"/>
          <p14:tracePt t="52670" x="3959225" y="2008188"/>
          <p14:tracePt t="52671" x="3908425" y="2014538"/>
          <p14:tracePt t="52673" x="3851275" y="2027238"/>
          <p14:tracePt t="52682" x="3794125" y="2046288"/>
          <p14:tracePt t="52683" x="3743325" y="2058988"/>
          <p14:tracePt t="52686" x="3673475" y="2078038"/>
          <p14:tracePt t="52690" x="3614738" y="2090738"/>
          <p14:tracePt t="52695" x="3563938" y="2109788"/>
          <p14:tracePt t="52700" x="3506788" y="2122488"/>
          <p14:tracePt t="52702" x="3462338" y="2141538"/>
          <p14:tracePt t="52705" x="3417888" y="2147888"/>
          <p14:tracePt t="52711" x="3373438" y="2154238"/>
          <p14:tracePt t="52716" x="3328988" y="2160588"/>
          <p14:tracePt t="52720" x="3290888" y="2166938"/>
          <p14:tracePt t="52722" x="3259138" y="2173288"/>
          <p14:tracePt t="52725" x="3219450" y="2192338"/>
          <p14:tracePt t="52732" x="3194050" y="2205038"/>
          <p14:tracePt t="52734" x="3168650" y="2217738"/>
          <p14:tracePt t="52738" x="3143250" y="2224088"/>
          <p14:tracePt t="52739" x="3117850" y="2236788"/>
          <p14:tracePt t="52745" x="3092450" y="2249488"/>
          <p14:tracePt t="52749" x="3073400" y="2262188"/>
          <p14:tracePt t="52752" x="3048000" y="2274888"/>
          <p14:tracePt t="52755" x="3022600" y="2281238"/>
          <p14:tracePt t="52761" x="2997200" y="2293938"/>
          <p14:tracePt t="52765" x="2971800" y="2300288"/>
          <p14:tracePt t="52770" x="2946400" y="2312988"/>
          <p14:tracePt t="52771" x="2927350" y="2319338"/>
          <p14:tracePt t="52775" x="2901950" y="2332038"/>
          <p14:tracePt t="52782" x="2870200" y="2344738"/>
          <p14:tracePt t="52784" x="2843213" y="2351088"/>
          <p14:tracePt t="52787" x="2817813" y="2359025"/>
          <p14:tracePt t="52791" x="2792413" y="2365375"/>
          <p14:tracePt t="52798" x="2767013" y="2371725"/>
          <p14:tracePt t="52801" x="2747963" y="2378075"/>
          <p14:tracePt t="52804" x="2728913" y="2384425"/>
          <p14:tracePt t="52807" x="2703513" y="2390775"/>
          <p14:tracePt t="52817" x="2640013" y="2403475"/>
          <p14:tracePt t="52820" x="2620963" y="2409825"/>
          <p14:tracePt t="52823" x="2582863" y="2416175"/>
          <p14:tracePt t="52832" x="2551113" y="2428875"/>
          <p14:tracePt t="52834" x="2513013" y="2435225"/>
          <p14:tracePt t="52837" x="2481263" y="2441575"/>
          <p14:tracePt t="52840" x="2441575" y="2447925"/>
          <p14:tracePt t="52848" x="2409825" y="2466975"/>
          <p14:tracePt t="52852" x="2371725" y="2479675"/>
          <p14:tracePt t="52854" x="2333625" y="2486025"/>
          <p14:tracePt t="52855" x="2301875" y="2492375"/>
          <p14:tracePt t="52861" x="2257425" y="2505075"/>
          <p14:tracePt t="52865" x="2219325" y="2517775"/>
          <p14:tracePt t="52870" x="2174875" y="2530475"/>
          <p14:tracePt t="52872" x="2130425" y="2543175"/>
          <p14:tracePt t="52875" x="2090738" y="2562225"/>
          <p14:tracePt t="52881" x="2046288" y="2574925"/>
          <p14:tracePt t="52884" x="2001838" y="2581275"/>
          <p14:tracePt t="52887" x="1944688" y="2600325"/>
          <p14:tracePt t="52891" x="1900238" y="2613025"/>
          <p14:tracePt t="52897" x="1855788" y="2625725"/>
          <p14:tracePt t="52903" x="1766888" y="2651125"/>
          <p14:tracePt t="52908" x="1722438" y="2663825"/>
          <p14:tracePt t="52911" x="1670050" y="2682875"/>
          <p14:tracePt t="52915" x="1625600" y="2695575"/>
          <p14:tracePt t="52919" x="1587500" y="2708275"/>
          <p14:tracePt t="52921" x="1543050" y="2727325"/>
          <p14:tracePt t="52926" x="1511300" y="2740025"/>
          <p14:tracePt t="52932" x="1473200" y="2746375"/>
          <p14:tracePt t="52934" x="1441450" y="2752725"/>
          <p14:tracePt t="52938" x="1403350" y="2771775"/>
          <p14:tracePt t="52941" x="1377950" y="2778125"/>
          <p14:tracePt t="52951" x="1352550" y="2784475"/>
          <p14:tracePt t="52953" x="1300163" y="2811463"/>
          <p14:tracePt t="52957" x="1274763" y="2824163"/>
          <p14:tracePt t="52964" x="1249363" y="2830513"/>
          <p14:tracePt t="52966" x="1230313" y="2836863"/>
          <p14:tracePt t="52970" x="1217613" y="2836863"/>
          <p14:tracePt t="52973" x="1192213" y="2843213"/>
          <p14:tracePt t="52981" x="1173163" y="2855913"/>
          <p14:tracePt t="52984" x="1154113" y="2862263"/>
          <p14:tracePt t="52986" x="1141413" y="2862263"/>
          <p14:tracePt t="52990" x="1122363" y="2868613"/>
          <p14:tracePt t="52998" x="1103313" y="2874963"/>
          <p14:tracePt t="53002" x="1071563" y="2881313"/>
          <p14:tracePt t="53005" x="1052513" y="2887663"/>
          <p14:tracePt t="53011" x="1033463" y="2887663"/>
          <p14:tracePt t="53015" x="1020763" y="2894013"/>
          <p14:tracePt t="53018" x="1001713" y="2900363"/>
          <p14:tracePt t="53021" x="976313" y="2913063"/>
          <p14:tracePt t="53026" x="957263" y="2919413"/>
          <p14:tracePt t="53031" x="936625" y="2925763"/>
          <p14:tracePt t="53034" x="923925" y="2925763"/>
          <p14:tracePt t="53038" x="904875" y="2925763"/>
          <p14:tracePt t="53041" x="892175" y="2932113"/>
          <p14:tracePt t="53047" x="879475" y="2932113"/>
          <p14:tracePt t="53051" x="866775" y="2938463"/>
          <p14:tracePt t="53053" x="847725" y="2944813"/>
          <p14:tracePt t="53057" x="828675" y="2944813"/>
          <p14:tracePt t="53064" x="809625" y="2951163"/>
          <p14:tracePt t="53067" x="796925" y="2951163"/>
          <p14:tracePt t="53070" x="771525" y="2963863"/>
          <p14:tracePt t="53073" x="752475" y="2970213"/>
          <p14:tracePt t="53081" x="746125" y="2970213"/>
          <p14:tracePt t="53083" x="733425" y="2970213"/>
          <p14:tracePt t="53086" x="714375" y="2970213"/>
          <p14:tracePt t="53088" x="695325" y="2976563"/>
          <p14:tracePt t="53091" x="676275" y="2976563"/>
          <p14:tracePt t="53097" x="657225" y="2976563"/>
          <p14:tracePt t="53101" x="638175" y="2982913"/>
          <p14:tracePt t="53103" x="625475" y="2989263"/>
          <p14:tracePt t="53107" x="606425" y="2989263"/>
          <p14:tracePt t="53114" x="581025" y="2995613"/>
          <p14:tracePt t="53117" x="554038" y="3001963"/>
          <p14:tracePt t="53120" x="541338" y="3008313"/>
          <p14:tracePt t="53123" x="515938" y="3014663"/>
          <p14:tracePt t="53131" x="503238" y="3014663"/>
          <p14:tracePt t="53136" x="471488" y="3021013"/>
          <p14:tracePt t="53140" x="452438" y="3021013"/>
          <p14:tracePt t="53148" x="439738" y="3027363"/>
          <p14:tracePt t="53152" x="420688" y="3033713"/>
          <p14:tracePt t="53642" x="414338" y="3033713"/>
          <p14:tracePt t="53667" x="420688" y="3033713"/>
          <p14:tracePt t="53674" x="433388" y="3033713"/>
          <p14:tracePt t="53682" x="452438" y="3033713"/>
          <p14:tracePt t="53685" x="465138" y="3033713"/>
          <p14:tracePt t="53700" x="477838" y="3033713"/>
          <p14:tracePt t="53702" x="490538" y="3027363"/>
          <p14:tracePt t="53706" x="496888" y="3027363"/>
          <p14:tracePt t="53714" x="503238" y="3027363"/>
          <p14:tracePt t="53716" x="515938" y="3027363"/>
          <p14:tracePt t="53718" x="522288" y="3027363"/>
          <p14:tracePt t="53721" x="528638" y="3027363"/>
          <p14:tracePt t="53727" x="541338" y="3027363"/>
          <p14:tracePt t="53731" x="547688" y="3027363"/>
          <p14:tracePt t="53735" x="560388" y="3027363"/>
          <p14:tracePt t="53738" x="581025" y="3027363"/>
          <p14:tracePt t="53742" x="587375" y="3021013"/>
          <p14:tracePt t="53747" x="600075" y="3021013"/>
          <p14:tracePt t="53751" x="612775" y="3021013"/>
          <p14:tracePt t="53752" x="619125" y="3021013"/>
          <p14:tracePt t="53755" x="631825" y="3021013"/>
          <p14:tracePt t="53764" x="638175" y="3021013"/>
          <p14:tracePt t="53765" x="657225" y="3021013"/>
          <p14:tracePt t="53768" x="669925" y="3021013"/>
          <p14:tracePt t="53771" x="676275" y="3014663"/>
          <p14:tracePt t="53776" x="688975" y="3014663"/>
          <p14:tracePt t="53780" x="708025" y="3014663"/>
          <p14:tracePt t="53784" x="714375" y="3008313"/>
          <p14:tracePt t="53787" x="733425" y="3008313"/>
          <p14:tracePt t="53792" x="746125" y="3008313"/>
          <p14:tracePt t="53797" x="752475" y="3001963"/>
          <p14:tracePt t="53801" x="765175" y="3001963"/>
          <p14:tracePt t="53813" x="784225" y="2995613"/>
          <p14:tracePt t="53816" x="790575" y="2995613"/>
          <p14:tracePt t="53818" x="803275" y="2995613"/>
          <p14:tracePt t="53820" x="815975" y="2989263"/>
          <p14:tracePt t="53831" x="828675" y="2989263"/>
          <p14:tracePt t="53834" x="841375" y="2982913"/>
          <p14:tracePt t="53840" x="854075" y="2982913"/>
          <p14:tracePt t="53846" x="860425" y="2976563"/>
          <p14:tracePt t="53852" x="873125" y="2976563"/>
          <p14:tracePt t="53855" x="885825" y="2970213"/>
          <p14:tracePt t="53864" x="898525" y="2970213"/>
          <p14:tracePt t="53868" x="917575" y="2963863"/>
          <p14:tracePt t="53871" x="930275" y="2963863"/>
          <p14:tracePt t="53876" x="936625" y="2957513"/>
          <p14:tracePt t="53883" x="949325" y="2957513"/>
          <p14:tracePt t="53885" x="957263" y="2957513"/>
          <p14:tracePt t="53888" x="969963" y="2957513"/>
          <p14:tracePt t="53892" x="982663" y="2951163"/>
          <p14:tracePt t="53897" x="995363" y="2951163"/>
          <p14:tracePt t="53901" x="1001713" y="2944813"/>
          <p14:tracePt t="53907" x="1020763" y="2938463"/>
          <p14:tracePt t="53914" x="1033463" y="2938463"/>
          <p14:tracePt t="53916" x="1039813" y="2932113"/>
          <p14:tracePt t="53920" x="1052513" y="2932113"/>
          <p14:tracePt t="53921" x="1065213" y="2925763"/>
          <p14:tracePt t="53930" x="1071563" y="2919413"/>
          <p14:tracePt t="53934" x="1103313" y="2913063"/>
          <p14:tracePt t="53938" x="1109663" y="2913063"/>
          <p14:tracePt t="53942" x="1122363" y="2913063"/>
          <p14:tracePt t="53947" x="1135063" y="2906713"/>
          <p14:tracePt t="53951" x="1141413" y="2900363"/>
          <p14:tracePt t="53953" x="1154113" y="2900363"/>
          <p14:tracePt t="53957" x="1173163" y="2894013"/>
          <p14:tracePt t="53963" x="1179513" y="2887663"/>
          <p14:tracePt t="53967" x="1192213" y="2881313"/>
          <p14:tracePt t="53970" x="1211263" y="2874963"/>
          <p14:tracePt t="53973" x="1223963" y="2868613"/>
          <p14:tracePt t="53982" x="1236663" y="2868613"/>
          <p14:tracePt t="53985" x="1249363" y="2868613"/>
          <p14:tracePt t="53990" x="1262063" y="2868613"/>
          <p14:tracePt t="53996" x="1274763" y="2868613"/>
          <p14:tracePt t="54001" x="1281113" y="2862263"/>
          <p14:tracePt t="54005" x="1293813" y="2855913"/>
          <p14:tracePt t="54014" x="1306513" y="2849563"/>
          <p14:tracePt t="54015" x="1319213" y="2843213"/>
          <p14:tracePt t="54018" x="1325563" y="2836863"/>
          <p14:tracePt t="54021" x="1331913" y="2836863"/>
          <p14:tracePt t="54028" x="1339850" y="2836863"/>
          <p14:tracePt t="54034" x="1346200" y="2830513"/>
          <p14:tracePt t="54038" x="1352550" y="2830513"/>
          <p14:tracePt t="54042" x="1365250" y="2830513"/>
          <p14:tracePt t="54047" x="1365250" y="2824163"/>
          <p14:tracePt t="54053" x="1371600" y="2817813"/>
          <p14:tracePt t="54063" x="1377950" y="2817813"/>
          <p14:tracePt t="54070" x="1384300" y="2811463"/>
          <p14:tracePt t="54073" x="1390650" y="2805113"/>
          <p14:tracePt t="54082" x="1397000" y="2805113"/>
          <p14:tracePt t="54085" x="1403350" y="2798763"/>
          <p14:tracePt t="54090" x="1409700" y="2792413"/>
          <p14:tracePt t="54096" x="1409700" y="2784475"/>
          <p14:tracePt t="54101" x="1435100" y="2784475"/>
          <p14:tracePt t="54108" x="1441450" y="2784475"/>
          <p14:tracePt t="54113" x="1454150" y="2784475"/>
          <p14:tracePt t="54117" x="1466850" y="2778125"/>
          <p14:tracePt t="54120" x="1473200" y="2778125"/>
          <p14:tracePt t="54123" x="1479550" y="2771775"/>
          <p14:tracePt t="54133" x="1485900" y="2765425"/>
          <p14:tracePt t="54135" x="1498600" y="2765425"/>
          <p14:tracePt t="54140" x="1504950" y="2765425"/>
          <p14:tracePt t="54146" x="1511300" y="2759075"/>
          <p14:tracePt t="54151" x="1524000" y="2759075"/>
          <p14:tracePt t="54164" x="1530350" y="2746375"/>
          <p14:tracePt t="54168" x="1536700" y="2746375"/>
          <p14:tracePt t="54179" x="1543050" y="2746375"/>
          <p14:tracePt t="54182" x="1543050" y="2740025"/>
          <p14:tracePt t="54192" x="1549400" y="2740025"/>
          <p14:tracePt t="54197" x="1562100" y="2740025"/>
          <p14:tracePt t="54208" x="1562100" y="2733675"/>
          <p14:tracePt t="54220" x="1568450" y="2733675"/>
          <p14:tracePt t="54223" x="1574800" y="2733675"/>
          <p14:tracePt t="54236" x="1581150" y="2727325"/>
          <p14:tracePt t="54249" x="1593850" y="2727325"/>
          <p14:tracePt t="54264" x="1600200" y="2727325"/>
          <p14:tracePt t="54314" x="1612900" y="2720975"/>
          <p14:tracePt t="55020" x="1619250" y="2720975"/>
          <p14:tracePt t="55024" x="1625600" y="2720975"/>
          <p14:tracePt t="55031" x="1631950" y="2720975"/>
          <p14:tracePt t="55034" x="1638300" y="2720975"/>
          <p14:tracePt t="55038" x="1644650" y="2720975"/>
          <p14:tracePt t="55046" x="1651000" y="2720975"/>
          <p14:tracePt t="55054" x="1657350" y="2720975"/>
          <p14:tracePt t="55059" x="1663700" y="2720975"/>
          <p14:tracePt t="55066" x="1670050" y="2720975"/>
          <p14:tracePt t="55070" x="1682750" y="2720975"/>
          <p14:tracePt t="55082" x="1695450" y="2720975"/>
          <p14:tracePt t="55115" x="1701800" y="2720975"/>
          <p14:tracePt t="55121" x="1716088" y="2720975"/>
          <p14:tracePt t="55131" x="1722438" y="2720975"/>
          <p14:tracePt t="55134" x="1728788" y="2720975"/>
          <p14:tracePt t="55138" x="1735138" y="2727325"/>
          <p14:tracePt t="55146" x="1754188" y="2727325"/>
          <p14:tracePt t="55150" x="1754188" y="2733675"/>
          <p14:tracePt t="55153" x="1760538" y="2733675"/>
          <p14:tracePt t="55160" x="1773238" y="2733675"/>
          <p14:tracePt t="55166" x="1779588" y="2733675"/>
          <p14:tracePt t="55170" x="1792288" y="2740025"/>
          <p14:tracePt t="55181" x="1811338" y="2746375"/>
          <p14:tracePt t="55185" x="1811338" y="2752725"/>
          <p14:tracePt t="55190" x="1824038" y="2759075"/>
          <p14:tracePt t="55200" x="1836738" y="2759075"/>
          <p14:tracePt t="55201" x="1843088" y="2759075"/>
          <p14:tracePt t="55205" x="1855788" y="2759075"/>
          <p14:tracePt t="55213" x="1862138" y="2759075"/>
          <p14:tracePt t="55216" x="1868488" y="2759075"/>
          <p14:tracePt t="55220" x="1874838" y="2759075"/>
          <p14:tracePt t="55224" x="1881188" y="2759075"/>
          <p14:tracePt t="55232" x="1893888" y="2759075"/>
          <p14:tracePt t="55240" x="1900238" y="2759075"/>
          <p14:tracePt t="55246" x="1912938" y="2759075"/>
          <p14:tracePt t="55250" x="1919288" y="2759075"/>
          <p14:tracePt t="55251" x="1925638" y="2759075"/>
          <p14:tracePt t="55255" x="1931988" y="2759075"/>
          <p14:tracePt t="55264" x="1938338" y="2759075"/>
          <p14:tracePt t="55267" x="1951038" y="2759075"/>
          <p14:tracePt t="55279" x="1963738" y="2759075"/>
          <p14:tracePt t="55282" x="1970088" y="2765425"/>
          <p14:tracePt t="55284" x="1976438" y="2765425"/>
          <p14:tracePt t="55288" x="1989138" y="2765425"/>
          <p14:tracePt t="55297" x="2008188" y="2765425"/>
          <p14:tracePt t="55300" x="2020888" y="2765425"/>
          <p14:tracePt t="55303" x="2033588" y="2765425"/>
          <p14:tracePt t="55313" x="2052638" y="2765425"/>
          <p14:tracePt t="55316" x="2058988" y="2765425"/>
          <p14:tracePt t="55320" x="2078038" y="2765425"/>
          <p14:tracePt t="55323" x="2098675" y="2765425"/>
          <p14:tracePt t="55331" x="2111375" y="2765425"/>
          <p14:tracePt t="55333" x="2130425" y="2765425"/>
          <p14:tracePt t="55335" x="2149475" y="2765425"/>
          <p14:tracePt t="55340" x="2162175" y="2765425"/>
          <p14:tracePt t="55345" x="2181225" y="2765425"/>
          <p14:tracePt t="55349" x="2206625" y="2765425"/>
          <p14:tracePt t="55351" x="2225675" y="2765425"/>
          <p14:tracePt t="55355" x="2238375" y="2765425"/>
          <p14:tracePt t="55363" x="2257425" y="2765425"/>
          <p14:tracePt t="55366" x="2282825" y="2765425"/>
          <p14:tracePt t="55367" x="2301875" y="2765425"/>
          <p14:tracePt t="55371" x="2327275" y="2765425"/>
          <p14:tracePt t="55379" x="2346325" y="2765425"/>
          <p14:tracePt t="55382" x="2371725" y="2765425"/>
          <p14:tracePt t="55383" x="2390775" y="2759075"/>
          <p14:tracePt t="55388" x="2416175" y="2759075"/>
          <p14:tracePt t="55390" x="2435225" y="2759075"/>
          <p14:tracePt t="55395" x="2454275" y="2746375"/>
          <p14:tracePt t="55399" x="2473325" y="2740025"/>
          <p14:tracePt t="55401" x="2500313" y="2733675"/>
          <p14:tracePt t="55405" x="2519363" y="2727325"/>
          <p14:tracePt t="55413" x="2538413" y="2727325"/>
          <p14:tracePt t="55415" x="2557463" y="2720975"/>
          <p14:tracePt t="55417" x="2570163" y="2720975"/>
          <p14:tracePt t="55421" x="2589213" y="2720975"/>
          <p14:tracePt t="55428" x="2608263" y="2720975"/>
          <p14:tracePt t="55431" x="2620963" y="2714625"/>
          <p14:tracePt t="55434" x="2633663" y="2708275"/>
          <p14:tracePt t="55438" x="2646363" y="2708275"/>
          <p14:tracePt t="55446" x="2652713" y="2701925"/>
          <p14:tracePt t="55448" x="2665413" y="2695575"/>
          <p14:tracePt t="55450" x="2678113" y="2695575"/>
          <p14:tracePt t="55453" x="2684463" y="2689225"/>
          <p14:tracePt t="55462" x="2697163" y="2689225"/>
          <p14:tracePt t="55464" x="2709863" y="2682875"/>
          <p14:tracePt t="55467" x="2716213" y="2682875"/>
          <p14:tracePt t="55470" x="2722563" y="2682875"/>
          <p14:tracePt t="55474" x="2735263" y="2676525"/>
          <p14:tracePt t="55484" x="2754313" y="2670175"/>
          <p14:tracePt t="55485" x="2773363" y="2670175"/>
          <p14:tracePt t="55490" x="2779713" y="2670175"/>
          <p14:tracePt t="55495" x="2798763" y="2663825"/>
          <p14:tracePt t="55498" x="2811463" y="2657475"/>
          <p14:tracePt t="55501" x="2817813" y="2657475"/>
          <p14:tracePt t="55505" x="2830513" y="2657475"/>
          <p14:tracePt t="55512" x="2836863" y="2657475"/>
          <p14:tracePt t="55514" x="2849563" y="2657475"/>
          <p14:tracePt t="55518" x="2870200" y="2651125"/>
          <p14:tracePt t="55521" x="2882900" y="2644775"/>
          <p14:tracePt t="55529" x="2889250" y="2644775"/>
          <p14:tracePt t="55531" x="2895600" y="2644775"/>
          <p14:tracePt t="55533" x="2901950" y="2644775"/>
          <p14:tracePt t="55546" x="2908300" y="2644775"/>
          <p14:tracePt t="55550" x="2914650" y="2644775"/>
          <p14:tracePt t="55560" x="2921000" y="2644775"/>
          <p14:tracePt t="55564" x="2921000" y="2638425"/>
          <p14:tracePt t="55588" x="2927350" y="2632075"/>
          <p14:tracePt t="55600" x="2933700" y="2632075"/>
          <p14:tracePt t="55603" x="2940050" y="2625725"/>
          <p14:tracePt t="55609" x="2946400" y="2625725"/>
          <p14:tracePt t="55613" x="2952750" y="2625725"/>
          <p14:tracePt t="55624" x="2959100" y="2625725"/>
          <p14:tracePt t="55632" x="2965450" y="2625725"/>
          <p14:tracePt t="55970" x="2971800" y="2625725"/>
          <p14:tracePt t="55973" x="2984500" y="2625725"/>
          <p14:tracePt t="55984" x="2997200" y="2625725"/>
          <p14:tracePt t="55988" x="3003550" y="2625725"/>
          <p14:tracePt t="55996" x="3016250" y="2625725"/>
          <p14:tracePt t="56004" x="3028950" y="2625725"/>
          <p14:tracePt t="56012" x="3035300" y="2625725"/>
          <p14:tracePt t="56014" x="3048000" y="2625725"/>
          <p14:tracePt t="56016" x="3060700" y="2632075"/>
          <p14:tracePt t="56020" x="3060700" y="2638425"/>
          <p14:tracePt t="56025" x="3073400" y="2638425"/>
          <p14:tracePt t="56032" x="3079750" y="2638425"/>
          <p14:tracePt t="56036" x="3092450" y="2638425"/>
          <p14:tracePt t="56041" x="3111500" y="2644775"/>
          <p14:tracePt t="56045" x="3117850" y="2644775"/>
          <p14:tracePt t="56048" x="3130550" y="2644775"/>
          <p14:tracePt t="56050" x="3143250" y="2651125"/>
          <p14:tracePt t="56062" x="3175000" y="2651125"/>
          <p14:tracePt t="56066" x="3187700" y="2657475"/>
          <p14:tracePt t="56070" x="3194050" y="2657475"/>
          <p14:tracePt t="56075" x="3206750" y="2657475"/>
          <p14:tracePt t="56082" x="3213100" y="2657475"/>
          <p14:tracePt t="56084" x="3225800" y="2657475"/>
          <p14:tracePt t="56086" x="3240088" y="2663825"/>
          <p14:tracePt t="56091" x="3252788" y="2670175"/>
          <p14:tracePt t="56099" x="3259138" y="2670175"/>
          <p14:tracePt t="56101" x="3271838" y="2670175"/>
          <p14:tracePt t="56113" x="3278188" y="2670175"/>
          <p14:tracePt t="56115" x="3290888" y="2670175"/>
          <p14:tracePt t="56121" x="3297238" y="2670175"/>
          <p14:tracePt t="56128" x="3303588" y="2670175"/>
          <p14:tracePt t="56132" x="3309938" y="2670175"/>
          <p14:tracePt t="56137" x="3322638" y="2676525"/>
          <p14:tracePt t="56145" x="3335338" y="2682875"/>
          <p14:tracePt t="56148" x="3341688" y="2682875"/>
          <p14:tracePt t="56150" x="3348038" y="2682875"/>
          <p14:tracePt t="56153" x="3360738" y="2682875"/>
          <p14:tracePt t="56162" x="3386138" y="2682875"/>
          <p14:tracePt t="56165" x="3398838" y="2689225"/>
          <p14:tracePt t="56170" x="3411538" y="2689225"/>
          <p14:tracePt t="56175" x="3424238" y="2689225"/>
          <p14:tracePt t="56181" x="3443288" y="2689225"/>
          <p14:tracePt t="56183" x="3455988" y="2689225"/>
          <p14:tracePt t="56185" x="3475038" y="2689225"/>
          <p14:tracePt t="56190" x="3494088" y="2689225"/>
          <p14:tracePt t="56195" x="3500438" y="2689225"/>
          <p14:tracePt t="56199" x="3519488" y="2689225"/>
          <p14:tracePt t="56201" x="3538538" y="2689225"/>
          <p14:tracePt t="56205" x="3557588" y="2689225"/>
          <p14:tracePt t="56211" x="3576638" y="2689225"/>
          <p14:tracePt t="56214" x="3595688" y="2689225"/>
          <p14:tracePt t="56217" x="3608388" y="2689225"/>
          <p14:tracePt t="56220" x="3629025" y="2689225"/>
          <p14:tracePt t="56225" x="3654425" y="2689225"/>
          <p14:tracePt t="56230" x="3667125" y="2689225"/>
          <p14:tracePt t="56232" x="3686175" y="2689225"/>
          <p14:tracePt t="56235" x="3698875" y="2689225"/>
          <p14:tracePt t="56241" x="3711575" y="2689225"/>
          <p14:tracePt t="56245" x="3730625" y="2689225"/>
          <p14:tracePt t="56248" x="3756025" y="2689225"/>
          <p14:tracePt t="56251" x="3768725" y="2689225"/>
          <p14:tracePt t="56255" x="3787775" y="2689225"/>
          <p14:tracePt t="56262" x="3800475" y="2689225"/>
          <p14:tracePt t="56264" x="3806825" y="2689225"/>
          <p14:tracePt t="56267" x="3813175" y="2689225"/>
          <p14:tracePt t="56271" x="3819525" y="2689225"/>
          <p14:tracePt t="56278" x="3832225" y="2689225"/>
          <p14:tracePt t="56281" x="3844925" y="2689225"/>
          <p14:tracePt t="56283" x="3851275" y="2689225"/>
          <p14:tracePt t="56287" x="3857625" y="2689225"/>
          <p14:tracePt t="56294" x="3863975" y="2689225"/>
          <p14:tracePt t="56303" x="3870325" y="2689225"/>
          <p14:tracePt t="56311" x="3883025" y="2689225"/>
          <p14:tracePt t="56320" x="3889375" y="2689225"/>
          <p14:tracePt t="56325" x="3895725" y="2689225"/>
          <p14:tracePt t="56332" x="3902075" y="2689225"/>
          <p14:tracePt t="56335" x="3914775" y="2689225"/>
          <p14:tracePt t="56340" x="3914775" y="2682875"/>
          <p14:tracePt t="56348" x="3927475" y="2682875"/>
          <p14:tracePt t="56355" x="3933825" y="2682875"/>
          <p14:tracePt t="56364" x="3946525" y="2676525"/>
          <p14:tracePt t="56368" x="3952875" y="2676525"/>
          <p14:tracePt t="56381" x="3959225" y="2676525"/>
          <p14:tracePt t="56383" x="3971925" y="2670175"/>
          <p14:tracePt t="56396" x="3978275" y="2663825"/>
          <p14:tracePt t="56405" x="3984625" y="2663825"/>
          <p14:tracePt t="56802" x="3990975" y="2663825"/>
          <p14:tracePt t="56816" x="4005263" y="2663825"/>
          <p14:tracePt t="56820" x="4017963" y="2663825"/>
          <p14:tracePt t="56831" x="4024313" y="2663825"/>
          <p14:tracePt t="56833" x="4037013" y="2663825"/>
          <p14:tracePt t="56838" x="4043363" y="2663825"/>
          <p14:tracePt t="56845" x="4068763" y="2676525"/>
          <p14:tracePt t="56854" x="4081463" y="2676525"/>
          <p14:tracePt t="56861" x="4094163" y="2682875"/>
          <p14:tracePt t="56864" x="4100513" y="2689225"/>
          <p14:tracePt t="56866" x="4113213" y="2695575"/>
          <p14:tracePt t="56870" x="4119563" y="2695575"/>
          <p14:tracePt t="56882" x="4144963" y="2708275"/>
          <p14:tracePt t="56886" x="4151313" y="2708275"/>
          <p14:tracePt t="56892" x="4164013" y="2714625"/>
          <p14:tracePt t="56898" x="4183063" y="2714625"/>
          <p14:tracePt t="56901" x="4195763" y="2720975"/>
          <p14:tracePt t="56906" x="4208463" y="2720975"/>
          <p14:tracePt t="56912" x="4221163" y="2720975"/>
          <p14:tracePt t="56914" x="4227513" y="2727325"/>
          <p14:tracePt t="56918" x="4240213" y="2733675"/>
          <p14:tracePt t="56927" x="4252913" y="2740025"/>
          <p14:tracePt t="56931" x="4259263" y="2740025"/>
          <p14:tracePt t="56933" x="4278313" y="2746375"/>
          <p14:tracePt t="56937" x="4297363" y="2746375"/>
          <p14:tracePt t="56944" x="4303713" y="2752725"/>
          <p14:tracePt t="56947" x="4316413" y="2752725"/>
          <p14:tracePt t="56950" x="4329113" y="2752725"/>
          <p14:tracePt t="56953" x="4335463" y="2752725"/>
          <p14:tracePt t="56961" x="4348163" y="2752725"/>
          <p14:tracePt t="56964" x="4367213" y="2752725"/>
          <p14:tracePt t="56965" x="4373563" y="2752725"/>
          <p14:tracePt t="56970" x="4394200" y="2752725"/>
          <p14:tracePt t="56977" x="4400550" y="2752725"/>
          <p14:tracePt t="56980" x="4413250" y="2752725"/>
          <p14:tracePt t="56982" x="4432300" y="2752725"/>
          <p14:tracePt t="56985" x="4438650" y="2752725"/>
          <p14:tracePt t="56991" x="4457700" y="2752725"/>
          <p14:tracePt t="56995" x="4470400" y="2752725"/>
          <p14:tracePt t="56998" x="4483100" y="2752725"/>
          <p14:tracePt t="57001" x="4495800" y="2752725"/>
          <p14:tracePt t="57006" x="4508500" y="2752725"/>
          <p14:tracePt t="57012" x="4527550" y="2752725"/>
          <p14:tracePt t="57015" x="4533900" y="2752725"/>
          <p14:tracePt t="57020" x="4552950" y="2752725"/>
          <p14:tracePt t="57029" x="4572000" y="2752725"/>
          <p14:tracePt t="57031" x="4578350" y="2752725"/>
          <p14:tracePt t="57035" x="4591050" y="2752725"/>
          <p14:tracePt t="57041" x="4597400" y="2752725"/>
          <p14:tracePt t="57045" x="4610100" y="2752725"/>
          <p14:tracePt t="57048" x="4622800" y="2752725"/>
          <p14:tracePt t="57051" x="4629150" y="2752725"/>
          <p14:tracePt t="57056" x="4648200" y="2752725"/>
          <p14:tracePt t="57062" x="4660900" y="2752725"/>
          <p14:tracePt t="57065" x="4667250" y="2752725"/>
          <p14:tracePt t="57067" x="4679950" y="2752725"/>
          <p14:tracePt t="57071" x="4686300" y="2752725"/>
          <p14:tracePt t="57078" x="4699000" y="2752725"/>
          <p14:tracePt t="57081" x="4711700" y="2752725"/>
          <p14:tracePt t="57083" x="4718050" y="2752725"/>
          <p14:tracePt t="57087" x="4730750" y="2752725"/>
          <p14:tracePt t="57094" x="4737100" y="2752725"/>
          <p14:tracePt t="57096" x="4749800" y="2752725"/>
          <p14:tracePt t="57100" x="4764088" y="2752725"/>
          <p14:tracePt t="57111" x="4776788" y="2752725"/>
          <p14:tracePt t="57114" x="4783138" y="2752725"/>
          <p14:tracePt t="57116" x="4795838" y="2752725"/>
          <p14:tracePt t="57120" x="4808538" y="2752725"/>
          <p14:tracePt t="57127" x="4814888" y="2752725"/>
          <p14:tracePt t="57130" x="4827588" y="2752725"/>
          <p14:tracePt t="57132" x="4833938" y="2752725"/>
          <p14:tracePt t="57135" x="4840288" y="2746375"/>
          <p14:tracePt t="57144" x="4852988" y="2746375"/>
          <p14:tracePt t="57146" x="4859338" y="2740025"/>
          <p14:tracePt t="57149" x="4872038" y="2733675"/>
          <p14:tracePt t="57151" x="4878388" y="2733675"/>
          <p14:tracePt t="57156" x="4884738" y="2727325"/>
          <p14:tracePt t="57164" x="4891088" y="2720975"/>
          <p14:tracePt t="57165" x="4910138" y="2714625"/>
          <p14:tracePt t="57168" x="4916488" y="2708275"/>
          <p14:tracePt t="57172" x="4935538" y="2701925"/>
          <p14:tracePt t="57177" x="4948238" y="2695575"/>
          <p14:tracePt t="57181" x="4967288" y="2689225"/>
          <p14:tracePt t="57183" x="4979988" y="2682875"/>
          <p14:tracePt t="57187" x="4999038" y="2676525"/>
          <p14:tracePt t="57194" x="5018088" y="2670175"/>
          <p14:tracePt t="57198" x="5037138" y="2663825"/>
          <p14:tracePt t="57200" x="5043488" y="2657475"/>
          <p14:tracePt t="57201" x="5062538" y="2651125"/>
          <p14:tracePt t="57207" x="5081588" y="2644775"/>
          <p14:tracePt t="57211" x="5087938" y="2644775"/>
          <p14:tracePt t="57214" x="5106988" y="2638425"/>
          <p14:tracePt t="57218" x="5119688" y="2632075"/>
          <p14:tracePt t="57222" x="5138738" y="2625725"/>
          <p14:tracePt t="57227" x="5146675" y="2625725"/>
          <p14:tracePt t="57231" x="5159375" y="2619375"/>
          <p14:tracePt t="57233" x="5165725" y="2613025"/>
          <p14:tracePt t="57238" x="5172075" y="2606675"/>
          <p14:tracePt t="57244" x="5191125" y="2600325"/>
          <p14:tracePt t="57246" x="5210175" y="2587625"/>
          <p14:tracePt t="57250" x="5222875" y="2581275"/>
          <p14:tracePt t="57253" x="5229225" y="2574925"/>
          <p14:tracePt t="57260" x="5241925" y="2568575"/>
          <p14:tracePt t="57263" x="5254625" y="2562225"/>
          <p14:tracePt t="57267" x="5254625" y="2555875"/>
          <p14:tracePt t="57270" x="5267325" y="2549525"/>
          <p14:tracePt t="57277" x="5286375" y="2543175"/>
          <p14:tracePt t="57282" x="5305425" y="2530475"/>
          <p14:tracePt t="57285" x="5318125" y="2530475"/>
          <p14:tracePt t="57294" x="5330825" y="2524125"/>
          <p14:tracePt t="57296" x="5337175" y="2517775"/>
          <p14:tracePt t="57299" x="5349875" y="2511425"/>
          <p14:tracePt t="57301" x="5362575" y="2505075"/>
          <p14:tracePt t="57306" x="5368925" y="2498725"/>
          <p14:tracePt t="57313" x="5381625" y="2498725"/>
          <p14:tracePt t="57314" x="5394325" y="2498725"/>
          <p14:tracePt t="57318" x="5394325" y="2492375"/>
          <p14:tracePt t="57322" x="5407025" y="2492375"/>
          <p14:tracePt t="57327" x="5413375" y="2492375"/>
          <p14:tracePt t="57331" x="5419725" y="2486025"/>
          <p14:tracePt t="57337" x="5432425" y="2486025"/>
          <p14:tracePt t="57343" x="5438775" y="2479675"/>
          <p14:tracePt t="57350" x="5445125" y="2479675"/>
          <p14:tracePt t="57362" x="5451475" y="2473325"/>
          <p14:tracePt t="57372" x="5457825" y="2466975"/>
          <p14:tracePt t="57385" x="5464175" y="2460625"/>
          <p14:tracePt t="57972" x="5451475" y="2473325"/>
          <p14:tracePt t="57975" x="5438775" y="2479675"/>
          <p14:tracePt t="57980" x="5426075" y="2492375"/>
          <p14:tracePt t="57984" x="5407025" y="2511425"/>
          <p14:tracePt t="57989" x="5394325" y="2524125"/>
          <p14:tracePt t="57993" x="5368925" y="2536825"/>
          <p14:tracePt t="57997" x="5343525" y="2549525"/>
          <p14:tracePt t="58000" x="5311775" y="2568575"/>
          <p14:tracePt t="58004" x="5286375" y="2581275"/>
          <p14:tracePt t="58011" x="5248275" y="2606675"/>
          <p14:tracePt t="58013" x="5216525" y="2619375"/>
          <p14:tracePt t="58015" x="5184775" y="2632075"/>
          <p14:tracePt t="58020" x="5159375" y="2644775"/>
          <p14:tracePt t="58026" x="5132388" y="2651125"/>
          <p14:tracePt t="58028" x="5113338" y="2657475"/>
          <p14:tracePt t="58032" x="5075238" y="2670175"/>
          <p14:tracePt t="58036" x="5030788" y="2689225"/>
          <p14:tracePt t="58043" x="4986338" y="2701925"/>
          <p14:tracePt t="58045" x="4929188" y="2720975"/>
          <p14:tracePt t="58049" x="4872038" y="2746375"/>
          <p14:tracePt t="58053" x="4814888" y="2765425"/>
          <p14:tracePt t="58061" x="4770438" y="2784475"/>
          <p14:tracePt t="58063" x="4718050" y="2798763"/>
          <p14:tracePt t="58065" x="4667250" y="2824163"/>
          <p14:tracePt t="58068" x="4610100" y="2843213"/>
          <p14:tracePt t="58072" x="4552950" y="2855913"/>
          <p14:tracePt t="58077" x="4508500" y="2868613"/>
          <p14:tracePt t="58081" x="4451350" y="2894013"/>
          <p14:tracePt t="58082" x="4400550" y="2919413"/>
          <p14:tracePt t="58085" x="4354513" y="2932113"/>
          <p14:tracePt t="58093" x="4310063" y="2957513"/>
          <p14:tracePt t="58095" x="4265613" y="2970213"/>
          <p14:tracePt t="58099" x="4221163" y="2989263"/>
          <p14:tracePt t="58101" x="4170363" y="3001963"/>
          <p14:tracePt t="58111" x="4138613" y="3008313"/>
          <p14:tracePt t="58113" x="4100513" y="3027363"/>
          <p14:tracePt t="58114" x="4056063" y="3040063"/>
          <p14:tracePt t="58118" x="4011613" y="3052763"/>
          <p14:tracePt t="58122" x="3965575" y="3071813"/>
          <p14:tracePt t="58127" x="3921125" y="3078163"/>
          <p14:tracePt t="58130" x="3870325" y="3090863"/>
          <p14:tracePt t="58133" x="3819525" y="3109913"/>
          <p14:tracePt t="58138" x="3762375" y="3122613"/>
          <p14:tracePt t="58145" x="3705225" y="3141663"/>
          <p14:tracePt t="58147" x="3648075" y="3167063"/>
          <p14:tracePt t="58151" x="3582988" y="3179763"/>
          <p14:tracePt t="58153" x="3513138" y="3198813"/>
          <p14:tracePt t="58162" x="3392488" y="3238500"/>
          <p14:tracePt t="58165" x="3335338" y="3263900"/>
          <p14:tracePt t="58170" x="3278188" y="3289300"/>
          <p14:tracePt t="58176" x="3219450" y="3314700"/>
          <p14:tracePt t="58178" x="3168650" y="3327400"/>
          <p14:tracePt t="58181" x="3098800" y="3346450"/>
          <p14:tracePt t="58185" x="3041650" y="3359150"/>
          <p14:tracePt t="58194" x="2940050" y="3403600"/>
          <p14:tracePt t="58199" x="2889250" y="3416300"/>
          <p14:tracePt t="58201" x="2843213" y="3422650"/>
          <p14:tracePt t="58211" x="2786063" y="3441700"/>
          <p14:tracePt t="58213" x="2690813" y="3479800"/>
          <p14:tracePt t="58217" x="2646363" y="3492500"/>
          <p14:tracePt t="58224" x="2601913" y="3511550"/>
          <p14:tracePt t="58227" x="2551113" y="3530600"/>
          <p14:tracePt t="58231" x="2506663" y="3549650"/>
          <p14:tracePt t="58233" x="2460625" y="3562350"/>
          <p14:tracePt t="58239" x="2422525" y="3581400"/>
          <p14:tracePt t="58242" x="2390775" y="3594100"/>
          <p14:tracePt t="58246" x="2352675" y="3606800"/>
          <p14:tracePt t="58250" x="2327275" y="3613150"/>
          <p14:tracePt t="58253" x="2301875" y="3625850"/>
          <p14:tracePt t="58260" x="2270125" y="3632200"/>
          <p14:tracePt t="58262" x="2251075" y="3638550"/>
          <p14:tracePt t="58264" x="2225675" y="3646488"/>
          <p14:tracePt t="58267" x="2206625" y="3659188"/>
          <p14:tracePt t="58273" x="2181225" y="3665538"/>
          <p14:tracePt t="58277" x="2168525" y="3671888"/>
          <p14:tracePt t="58281" x="2149475" y="3671888"/>
          <p14:tracePt t="58283" x="2130425" y="3678238"/>
          <p14:tracePt t="58289" x="2111375" y="3684588"/>
          <p14:tracePt t="58293" x="2098675" y="3684588"/>
          <p14:tracePt t="58296" x="2071688" y="3690938"/>
          <p14:tracePt t="58300" x="2052638" y="3690938"/>
          <p14:tracePt t="58303" x="2039938" y="3690938"/>
          <p14:tracePt t="58309" x="2020888" y="3697288"/>
          <p14:tracePt t="58312" x="1995488" y="3709988"/>
          <p14:tracePt t="58315" x="1970088" y="3716338"/>
          <p14:tracePt t="58320" x="1944688" y="3722688"/>
          <p14:tracePt t="58326" x="1919288" y="3729038"/>
          <p14:tracePt t="58330" x="1900238" y="3735388"/>
          <p14:tracePt t="58331" x="1881188" y="3741738"/>
          <p14:tracePt t="58335" x="1862138" y="3748088"/>
          <p14:tracePt t="58343" x="1843088" y="3754438"/>
          <p14:tracePt t="58345" x="1824038" y="3760788"/>
          <p14:tracePt t="58348" x="1798638" y="3773488"/>
          <p14:tracePt t="58351" x="1779588" y="3779838"/>
          <p14:tracePt t="58360" x="1760538" y="3786188"/>
          <p14:tracePt t="58362" x="1741488" y="3792538"/>
          <p14:tracePt t="58364" x="1716088" y="3798888"/>
          <p14:tracePt t="58367" x="1695450" y="3805238"/>
          <p14:tracePt t="58373" x="1676400" y="3811588"/>
          <p14:tracePt t="58381" x="1631950" y="3824288"/>
          <p14:tracePt t="58383" x="1606550" y="3830638"/>
          <p14:tracePt t="58389" x="1581150" y="3836988"/>
          <p14:tracePt t="58393" x="1555750" y="3843338"/>
          <p14:tracePt t="58396" x="1536700" y="3849688"/>
          <p14:tracePt t="58400" x="1517650" y="3849688"/>
          <p14:tracePt t="58403" x="1498600" y="3856038"/>
          <p14:tracePt t="58411" x="1473200" y="3862388"/>
          <p14:tracePt t="58413" x="1447800" y="3875088"/>
          <p14:tracePt t="58415" x="1422400" y="3881438"/>
          <p14:tracePt t="58420" x="1409700" y="3887788"/>
          <p14:tracePt t="58428" x="1384300" y="3894138"/>
          <p14:tracePt t="58431" x="1331913" y="3900488"/>
          <p14:tracePt t="58433" x="1306513" y="3906838"/>
          <p14:tracePt t="58439" x="1274763" y="3913188"/>
          <p14:tracePt t="58442" x="1249363" y="3919538"/>
          <p14:tracePt t="58446" x="1223963" y="3925888"/>
          <p14:tracePt t="58450" x="1198563" y="3932238"/>
          <p14:tracePt t="58453" x="1173163" y="3938588"/>
          <p14:tracePt t="58459" x="1154113" y="3944938"/>
          <p14:tracePt t="58462" x="1135063" y="3951288"/>
          <p14:tracePt t="58465" x="1116013" y="3957638"/>
          <p14:tracePt t="58470" x="1096963" y="3957638"/>
          <p14:tracePt t="58478" x="1084263" y="3963988"/>
          <p14:tracePt t="58481" x="1039813" y="3970338"/>
          <p14:tracePt t="58485" x="1020763" y="3970338"/>
          <p14:tracePt t="58493" x="1014413" y="3970338"/>
          <p14:tracePt t="58495" x="1001713" y="3970338"/>
          <p14:tracePt t="58497" x="989013" y="3970338"/>
          <p14:tracePt t="58501" x="976313" y="3970338"/>
          <p14:tracePt t="58511" x="949325" y="3976688"/>
          <p14:tracePt t="58513" x="930275" y="3976688"/>
          <p14:tracePt t="58518" x="911225" y="3976688"/>
          <p14:tracePt t="58526" x="892175" y="3976688"/>
          <p14:tracePt t="58529" x="879475" y="3976688"/>
          <p14:tracePt t="58533" x="866775" y="3976688"/>
          <p14:tracePt t="58539" x="854075" y="3983038"/>
          <p14:tracePt t="58542" x="841375" y="3989388"/>
          <p14:tracePt t="58550" x="835025" y="3989388"/>
          <p14:tracePt t="58553" x="828675" y="3989388"/>
          <p14:tracePt t="58968" x="847725" y="3989388"/>
          <p14:tracePt t="58973" x="860425" y="3989388"/>
          <p14:tracePt t="58975" x="885825" y="3989388"/>
          <p14:tracePt t="58980" x="911225" y="3989388"/>
          <p14:tracePt t="58984" x="936625" y="3989388"/>
          <p14:tracePt t="58992" x="957263" y="3989388"/>
          <p14:tracePt t="58994" x="982663" y="3989388"/>
          <p14:tracePt t="58997" x="1008063" y="3989388"/>
          <p14:tracePt t="59000" x="1033463" y="3989388"/>
          <p14:tracePt t="59004" x="1046163" y="3989388"/>
          <p14:tracePt t="59012" x="1084263" y="3983038"/>
          <p14:tracePt t="59013" x="1096963" y="3983038"/>
          <p14:tracePt t="59018" x="1116013" y="3983038"/>
          <p14:tracePt t="59026" x="1147763" y="3983038"/>
          <p14:tracePt t="59030" x="1166813" y="3983038"/>
          <p14:tracePt t="59034" x="1185863" y="3983038"/>
          <p14:tracePt t="59043" x="1211263" y="3983038"/>
          <p14:tracePt t="59046" x="1230313" y="3976688"/>
          <p14:tracePt t="59050" x="1236663" y="3976688"/>
          <p14:tracePt t="59054" x="1249363" y="3963988"/>
          <p14:tracePt t="59060" x="1262063" y="3963988"/>
          <p14:tracePt t="59063" x="1268413" y="3963988"/>
          <p14:tracePt t="59065" x="1287463" y="3963988"/>
          <p14:tracePt t="59070" x="1306513" y="3963988"/>
          <p14:tracePt t="59075" x="1319213" y="3963988"/>
          <p14:tracePt t="59080" x="1331913" y="3963988"/>
          <p14:tracePt t="59081" x="1346200" y="3963988"/>
          <p14:tracePt t="59085" x="1352550" y="3957638"/>
          <p14:tracePt t="59092" x="1365250" y="3951288"/>
          <p14:tracePt t="59095" x="1377950" y="3951288"/>
          <p14:tracePt t="59097" x="1390650" y="3951288"/>
          <p14:tracePt t="59101" x="1409700" y="3951288"/>
          <p14:tracePt t="59108" x="1428750" y="3951288"/>
          <p14:tracePt t="59111" x="1441450" y="3951288"/>
          <p14:tracePt t="59113" x="1460500" y="3944938"/>
          <p14:tracePt t="59118" x="1479550" y="3944938"/>
          <p14:tracePt t="59126" x="1492250" y="3944938"/>
          <p14:tracePt t="59130" x="1517650" y="3938588"/>
          <p14:tracePt t="59133" x="1530350" y="3938588"/>
          <p14:tracePt t="59139" x="1543050" y="3938588"/>
          <p14:tracePt t="59143" x="1555750" y="3932238"/>
          <p14:tracePt t="59146" x="1562100" y="3932238"/>
          <p14:tracePt t="59150" x="1581150" y="3932238"/>
          <p14:tracePt t="59154" x="1593850" y="3925888"/>
          <p14:tracePt t="59162" x="1612900" y="3925888"/>
          <p14:tracePt t="59165" x="1625600" y="3919538"/>
          <p14:tracePt t="59170" x="1631950" y="3913188"/>
          <p14:tracePt t="59175" x="1644650" y="3913188"/>
          <p14:tracePt t="59178" x="1657350" y="3906838"/>
          <p14:tracePt t="59181" x="1663700" y="3906838"/>
          <p14:tracePt t="59185" x="1682750" y="3900488"/>
          <p14:tracePt t="59192" x="1695450" y="3900488"/>
          <p14:tracePt t="59194" x="1701800" y="3900488"/>
          <p14:tracePt t="59197" x="1722438" y="3894138"/>
          <p14:tracePt t="59200" x="1735138" y="3894138"/>
          <p14:tracePt t="59204" x="1741488" y="3894138"/>
          <p14:tracePt t="59211" x="1754188" y="3894138"/>
          <p14:tracePt t="59213" x="1760538" y="3894138"/>
          <p14:tracePt t="59215" x="1773238" y="3887788"/>
          <p14:tracePt t="59220" x="1785938" y="3881438"/>
          <p14:tracePt t="59225" x="1798638" y="3881438"/>
          <p14:tracePt t="59231" x="1804988" y="3881438"/>
          <p14:tracePt t="59235" x="1817688" y="3875088"/>
          <p14:tracePt t="59243" x="1824038" y="3875088"/>
          <p14:tracePt t="59245" x="1836738" y="3875088"/>
          <p14:tracePt t="59248" x="1849438" y="3875088"/>
          <p14:tracePt t="59251" x="1862138" y="3875088"/>
          <p14:tracePt t="59258" x="1874838" y="3868738"/>
          <p14:tracePt t="59261" x="1887538" y="3862388"/>
          <p14:tracePt t="59263" x="1893888" y="3856038"/>
          <p14:tracePt t="59268" x="1912938" y="3856038"/>
          <p14:tracePt t="59275" x="1931988" y="3856038"/>
          <p14:tracePt t="59279" x="1963738" y="3843338"/>
          <p14:tracePt t="59283" x="1982788" y="3843338"/>
          <p14:tracePt t="59289" x="2001838" y="3836988"/>
          <p14:tracePt t="59293" x="2014538" y="3836988"/>
          <p14:tracePt t="59296" x="2027238" y="3836988"/>
          <p14:tracePt t="59300" x="2046288" y="3830638"/>
          <p14:tracePt t="59304" x="2065338" y="3830638"/>
          <p14:tracePt t="59312" x="2098675" y="3817938"/>
          <p14:tracePt t="59315" x="2111375" y="3811588"/>
          <p14:tracePt t="59320" x="2117725" y="3805238"/>
          <p14:tracePt t="59325" x="2130425" y="3805238"/>
          <p14:tracePt t="59328" x="2143125" y="3798888"/>
          <p14:tracePt t="59331" x="2149475" y="3798888"/>
          <p14:tracePt t="59335" x="2162175" y="3792538"/>
          <p14:tracePt t="59342" x="2174875" y="3792538"/>
          <p14:tracePt t="59344" x="2181225" y="3792538"/>
          <p14:tracePt t="59348" x="2187575" y="3786188"/>
          <p14:tracePt t="59351" x="2200275" y="3779838"/>
          <p14:tracePt t="59361" x="2200275" y="3773488"/>
          <p14:tracePt t="59368" x="2206625" y="3773488"/>
          <p14:tracePt t="59381" x="2212975" y="3767138"/>
          <p14:tracePt t="59398" x="2219325" y="3760788"/>
          <p14:tracePt t="59413" x="2232025" y="3754438"/>
          <p14:tracePt t="59418" x="2232025" y="3748088"/>
          <p14:tracePt t="59441" x="2238375" y="3748088"/>
          <p14:tracePt t="59444" x="2244725" y="3748088"/>
          <p14:tracePt t="59804" x="2251075" y="3748088"/>
          <p14:tracePt t="59814" x="2257425" y="3748088"/>
          <p14:tracePt t="59818" x="2263775" y="3748088"/>
          <p14:tracePt t="59830" x="2270125" y="3748088"/>
          <p14:tracePt t="59834" x="2276475" y="3748088"/>
          <p14:tracePt t="59843" x="2289175" y="3760788"/>
          <p14:tracePt t="59848" x="2295525" y="3760788"/>
          <p14:tracePt t="59858" x="2301875" y="3760788"/>
          <p14:tracePt t="59861" x="2314575" y="3767138"/>
          <p14:tracePt t="59863" x="2320925" y="3767138"/>
          <p14:tracePt t="59867" x="2327275" y="3773488"/>
          <p14:tracePt t="59874" x="2333625" y="3773488"/>
          <p14:tracePt t="59877" x="2346325" y="3779838"/>
          <p14:tracePt t="59882" x="2346325" y="3786188"/>
          <p14:tracePt t="59883" x="2352675" y="3786188"/>
          <p14:tracePt t="59891" x="2359025" y="3798888"/>
          <p14:tracePt t="59896" x="2371725" y="3805238"/>
          <p14:tracePt t="59905" x="2378075" y="3811588"/>
          <p14:tracePt t="59911" x="2390775" y="3817938"/>
          <p14:tracePt t="59915" x="2403475" y="3817938"/>
          <p14:tracePt t="59925" x="2409825" y="3817938"/>
          <p14:tracePt t="59929" x="2416175" y="3817938"/>
          <p14:tracePt t="59931" x="2422525" y="3817938"/>
          <p14:tracePt t="59935" x="2428875" y="3830638"/>
          <p14:tracePt t="59951" x="2441575" y="3836988"/>
          <p14:tracePt t="59957" x="2454275" y="3843338"/>
          <p14:tracePt t="59967" x="2460625" y="3843338"/>
          <p14:tracePt t="59974" x="2473325" y="3849688"/>
          <p14:tracePt t="59977" x="2481263" y="3849688"/>
          <p14:tracePt t="59983" x="2493963" y="3849688"/>
          <p14:tracePt t="59991" x="2500313" y="3856038"/>
          <p14:tracePt t="59994" x="2506663" y="3856038"/>
          <p14:tracePt t="59996" x="2513013" y="3862388"/>
          <p14:tracePt t="60000" x="2519363" y="3862388"/>
          <p14:tracePt t="60011" x="2532063" y="3862388"/>
          <p14:tracePt t="60021" x="2544763" y="3868738"/>
          <p14:tracePt t="60026" x="2551113" y="3868738"/>
          <p14:tracePt t="60030" x="2557463" y="3868738"/>
          <p14:tracePt t="60033" x="2563813" y="3868738"/>
          <p14:tracePt t="60042" x="2570163" y="3875088"/>
          <p14:tracePt t="60044" x="2576513" y="3875088"/>
          <p14:tracePt t="60050" x="2582863" y="3875088"/>
          <p14:tracePt t="60058" x="2595563" y="3875088"/>
          <p14:tracePt t="60062" x="2608263" y="3875088"/>
          <p14:tracePt t="60070" x="2620963" y="3875088"/>
          <p14:tracePt t="60075" x="2633663" y="3875088"/>
          <p14:tracePt t="60078" x="2646363" y="3875088"/>
          <p14:tracePt t="60081" x="2659063" y="3875088"/>
          <p14:tracePt t="60085" x="2678113" y="3875088"/>
          <p14:tracePt t="60092" x="2684463" y="3875088"/>
          <p14:tracePt t="60094" x="2697163" y="3881438"/>
          <p14:tracePt t="60097" x="2716213" y="3887788"/>
          <p14:tracePt t="60101" x="2728913" y="3887788"/>
          <p14:tracePt t="60107" x="2747963" y="3887788"/>
          <p14:tracePt t="60111" x="2760663" y="3887788"/>
          <p14:tracePt t="60113" x="2773363" y="3887788"/>
          <p14:tracePt t="60118" x="2792413" y="3887788"/>
          <p14:tracePt t="60124" x="2817813" y="3887788"/>
          <p14:tracePt t="60127" x="2830513" y="3887788"/>
          <p14:tracePt t="60130" x="2849563" y="3887788"/>
          <p14:tracePt t="60133" x="2870200" y="3887788"/>
          <p14:tracePt t="60141" x="2882900" y="3887788"/>
          <p14:tracePt t="60143" x="2901950" y="3887788"/>
          <p14:tracePt t="60146" x="2921000" y="3887788"/>
          <p14:tracePt t="60150" x="2940050" y="3887788"/>
          <p14:tracePt t="60157" x="2965450" y="3887788"/>
          <p14:tracePt t="60161" x="2984500" y="3887788"/>
          <p14:tracePt t="60162" x="2997200" y="3887788"/>
          <p14:tracePt t="60165" x="3016250" y="3887788"/>
          <p14:tracePt t="60170" x="3035300" y="3887788"/>
          <p14:tracePt t="60175" x="3048000" y="3887788"/>
          <p14:tracePt t="60178" x="3067050" y="3887788"/>
          <p14:tracePt t="60181" x="3092450" y="3887788"/>
          <p14:tracePt t="60186" x="3111500" y="3887788"/>
          <p14:tracePt t="60191" x="3124200" y="3887788"/>
          <p14:tracePt t="60194" x="3143250" y="3881438"/>
          <p14:tracePt t="60198" x="3162300" y="3875088"/>
          <p14:tracePt t="60200" x="3181350" y="3868738"/>
          <p14:tracePt t="60208" x="3194050" y="3862388"/>
          <p14:tracePt t="60212" x="3225800" y="3849688"/>
          <p14:tracePt t="60215" x="3240088" y="3849688"/>
          <p14:tracePt t="60221" x="3259138" y="3843338"/>
          <p14:tracePt t="60225" x="3271838" y="3836988"/>
          <p14:tracePt t="60229" x="3284538" y="3830638"/>
          <p14:tracePt t="60231" x="3297238" y="3824288"/>
          <p14:tracePt t="60236" x="3309938" y="3824288"/>
          <p14:tracePt t="60241" x="3328988" y="3817938"/>
          <p14:tracePt t="60245" x="3335338" y="3811588"/>
          <p14:tracePt t="60247" x="3354388" y="3811588"/>
          <p14:tracePt t="60251" x="3367088" y="3805238"/>
          <p14:tracePt t="60257" x="3379788" y="3805238"/>
          <p14:tracePt t="60263" x="3392488" y="3805238"/>
          <p14:tracePt t="60268" x="3398838" y="3805238"/>
          <p14:tracePt t="60274" x="3411538" y="3805238"/>
          <p14:tracePt t="60277" x="3424238" y="3798888"/>
          <p14:tracePt t="60283" x="3436938" y="3798888"/>
          <p14:tracePt t="60293" x="3449638" y="3792538"/>
          <p14:tracePt t="60300" x="3455988" y="3792538"/>
          <p14:tracePt t="60307" x="3462338" y="3792538"/>
          <p14:tracePt t="60678" x="3468688" y="3792538"/>
          <p14:tracePt t="60682" x="3487738" y="3792538"/>
          <p14:tracePt t="60691" x="3500438" y="3792538"/>
          <p14:tracePt t="60694" x="3506788" y="3792538"/>
          <p14:tracePt t="60702" x="3513138" y="3792538"/>
          <p14:tracePt t="60707" x="3525838" y="3792538"/>
          <p14:tracePt t="60714" x="3538538" y="3792538"/>
          <p14:tracePt t="60718" x="3544888" y="3798888"/>
          <p14:tracePt t="60724" x="3551238" y="3798888"/>
          <p14:tracePt t="60726" x="3557588" y="3805238"/>
          <p14:tracePt t="60730" x="3563938" y="3805238"/>
          <p14:tracePt t="60734" x="3576638" y="3811588"/>
          <p14:tracePt t="60741" x="3589338" y="3811588"/>
          <p14:tracePt t="60744" x="3595688" y="3817938"/>
          <p14:tracePt t="60750" x="3608388" y="3817938"/>
          <p14:tracePt t="60752" x="3622675" y="3817938"/>
          <p14:tracePt t="60761" x="3648075" y="3830638"/>
          <p14:tracePt t="60764" x="3660775" y="3836988"/>
          <p14:tracePt t="60768" x="3679825" y="3836988"/>
          <p14:tracePt t="60774" x="3686175" y="3836988"/>
          <p14:tracePt t="60776" x="3698875" y="3843338"/>
          <p14:tracePt t="60779" x="3705225" y="3843338"/>
          <p14:tracePt t="60781" x="3717925" y="3849688"/>
          <p14:tracePt t="60787" x="3730625" y="3849688"/>
          <p14:tracePt t="60790" x="3736975" y="3856038"/>
          <p14:tracePt t="60794" x="3749675" y="3856038"/>
          <p14:tracePt t="60798" x="3768725" y="3862388"/>
          <p14:tracePt t="60802" x="3787775" y="3868738"/>
          <p14:tracePt t="60811" x="3806825" y="3875088"/>
          <p14:tracePt t="60813" x="3819525" y="3881438"/>
          <p14:tracePt t="60817" x="3832225" y="3887788"/>
          <p14:tracePt t="60824" x="3844925" y="3894138"/>
          <p14:tracePt t="60827" x="3851275" y="3894138"/>
          <p14:tracePt t="60830" x="3857625" y="3900488"/>
          <p14:tracePt t="60833" x="3870325" y="3900488"/>
          <p14:tracePt t="60842" x="3883025" y="3900488"/>
          <p14:tracePt t="60846" x="3889375" y="3900488"/>
          <p14:tracePt t="60857" x="3902075" y="3900488"/>
          <p14:tracePt t="60865" x="3908425" y="3906838"/>
          <p14:tracePt t="60874" x="3914775" y="3906838"/>
          <p14:tracePt t="60879" x="3921125" y="3906838"/>
          <p14:tracePt t="60881" x="3927475" y="3906838"/>
          <p14:tracePt t="60886" x="3933825" y="3913188"/>
          <p14:tracePt t="60892" x="3940175" y="3913188"/>
          <p14:tracePt t="60898" x="3946525" y="3913188"/>
          <p14:tracePt t="60902" x="3952875" y="3913188"/>
          <p14:tracePt t="60907" x="3965575" y="3913188"/>
          <p14:tracePt t="60911" x="3971925" y="3913188"/>
          <p14:tracePt t="60918" x="3978275" y="3913188"/>
          <p14:tracePt t="60924" x="3984625" y="3913188"/>
          <p14:tracePt t="60926" x="3990975" y="3913188"/>
          <p14:tracePt t="60930" x="3997325" y="3913188"/>
          <p14:tracePt t="60933" x="4005263" y="3913188"/>
          <p14:tracePt t="60942" x="4017963" y="3913188"/>
          <p14:tracePt t="60945" x="4030663" y="3913188"/>
          <p14:tracePt t="60947" x="4049713" y="3913188"/>
          <p14:tracePt t="60951" x="4056063" y="3913188"/>
          <p14:tracePt t="60957" x="4068763" y="3913188"/>
          <p14:tracePt t="60961" x="4081463" y="3913188"/>
          <p14:tracePt t="60963" x="4087813" y="3913188"/>
          <p14:tracePt t="60967" x="4106863" y="3913188"/>
          <p14:tracePt t="60974" x="4125913" y="3913188"/>
          <p14:tracePt t="60977" x="4138613" y="3913188"/>
          <p14:tracePt t="60980" x="4157663" y="3913188"/>
          <p14:tracePt t="60983" x="4176713" y="3913188"/>
          <p14:tracePt t="60993" x="4189413" y="3906838"/>
          <p14:tracePt t="60994" x="4208463" y="3900488"/>
          <p14:tracePt t="60996" x="4227513" y="3894138"/>
          <p14:tracePt t="61000" x="4246563" y="3887788"/>
          <p14:tracePt t="61007" x="4259263" y="3881438"/>
          <p14:tracePt t="61010" x="4284663" y="3875088"/>
          <p14:tracePt t="61012" x="4303713" y="3868738"/>
          <p14:tracePt t="61015" x="4322763" y="3862388"/>
          <p14:tracePt t="61023" x="4335463" y="3862388"/>
          <p14:tracePt t="61026" x="4348163" y="3862388"/>
          <p14:tracePt t="61029" x="4367213" y="3856038"/>
          <p14:tracePt t="61031" x="4373563" y="3856038"/>
          <p14:tracePt t="61036" x="4387850" y="3849688"/>
          <p14:tracePt t="61043" x="4394200" y="3843338"/>
          <p14:tracePt t="61045" x="4406900" y="3836988"/>
          <p14:tracePt t="61052" x="4419600" y="3830638"/>
          <p14:tracePt t="61057" x="4432300" y="3830638"/>
          <p14:tracePt t="61067" x="4438650" y="3824288"/>
          <p14:tracePt t="61080" x="4445000" y="3817938"/>
          <p14:tracePt t="61091" x="4451350" y="3805238"/>
          <p14:tracePt t="61095" x="4451350" y="3798888"/>
          <p14:tracePt t="61100" x="4451350" y="3792538"/>
          <p14:tracePt t="61106" x="4451350" y="3786188"/>
          <p14:tracePt t="61111" x="4451350" y="3779838"/>
          <p14:tracePt t="61124" x="4451350" y="3773488"/>
          <p14:tracePt t="61130" x="4451350" y="3767138"/>
          <p14:tracePt t="61550" x="4457700" y="3767138"/>
          <p14:tracePt t="61558" x="4464050" y="3767138"/>
          <p14:tracePt t="61561" x="4470400" y="3767138"/>
          <p14:tracePt t="61566" x="4476750" y="3767138"/>
          <p14:tracePt t="61573" x="4489450" y="3773488"/>
          <p14:tracePt t="61575" x="4502150" y="3786188"/>
          <p14:tracePt t="61578" x="4521200" y="3798888"/>
          <p14:tracePt t="61582" x="4527550" y="3805238"/>
          <p14:tracePt t="61592" x="4546600" y="3817938"/>
          <p14:tracePt t="61594" x="4552950" y="3830638"/>
          <p14:tracePt t="61598" x="4565650" y="3836988"/>
          <p14:tracePt t="61602" x="4578350" y="3836988"/>
          <p14:tracePt t="61610" x="4591050" y="3849688"/>
          <p14:tracePt t="61614" x="4597400" y="3856038"/>
          <p14:tracePt t="61619" x="4610100" y="3862388"/>
          <p14:tracePt t="61624" x="4616450" y="3868738"/>
          <p14:tracePt t="61626" x="4622800" y="3875088"/>
          <p14:tracePt t="61630" x="4622800" y="3887788"/>
          <p14:tracePt t="61634" x="4629150" y="3894138"/>
          <p14:tracePt t="61641" x="4641850" y="3900488"/>
          <p14:tracePt t="61646" x="4648200" y="3906838"/>
          <p14:tracePt t="61656" x="4660900" y="3919538"/>
          <p14:tracePt t="61660" x="4679950" y="3932238"/>
          <p14:tracePt t="61668" x="4679950" y="3938588"/>
          <p14:tracePt t="61676" x="4686300" y="3938588"/>
          <p14:tracePt t="61680" x="4699000" y="3944938"/>
          <p14:tracePt t="61683" x="4699000" y="3951288"/>
          <p14:tracePt t="61693" x="4705350" y="3951288"/>
          <p14:tracePt t="61694" x="4711700" y="3957638"/>
          <p14:tracePt t="61700" x="4718050" y="3963988"/>
          <p14:tracePt t="61706" x="4724400" y="3963988"/>
          <p14:tracePt t="61711" x="4737100" y="3970338"/>
          <p14:tracePt t="61724" x="4743450" y="3976688"/>
          <p14:tracePt t="61728" x="4756150" y="3976688"/>
          <p14:tracePt t="61731" x="4764088" y="3976688"/>
          <p14:tracePt t="61742" x="4776788" y="3976688"/>
          <p14:tracePt t="61743" x="4795838" y="3976688"/>
          <p14:tracePt t="61747" x="4802188" y="3983038"/>
          <p14:tracePt t="61753" x="4808538" y="3983038"/>
          <p14:tracePt t="61757" x="4821238" y="3983038"/>
          <p14:tracePt t="61763" x="4840288" y="3983038"/>
          <p14:tracePt t="61768" x="4852988" y="3983038"/>
          <p14:tracePt t="61773" x="4865688" y="3983038"/>
          <p14:tracePt t="61776" x="4878388" y="3989388"/>
          <p14:tracePt t="61780" x="4884738" y="3989388"/>
          <p14:tracePt t="61783" x="4897438" y="3989388"/>
          <p14:tracePt t="61792" x="4922838" y="3989388"/>
          <p14:tracePt t="61795" x="4941888" y="3989388"/>
          <p14:tracePt t="61800" x="4948238" y="3989388"/>
          <p14:tracePt t="61805" x="4960938" y="3989388"/>
          <p14:tracePt t="61808" x="4979988" y="3989388"/>
          <p14:tracePt t="61820" x="4999038" y="3989388"/>
          <p14:tracePt t="61825" x="5024438" y="3989388"/>
          <p14:tracePt t="61828" x="5037138" y="3989388"/>
          <p14:tracePt t="61831" x="5043488" y="3989388"/>
          <p14:tracePt t="61840" x="5056188" y="3989388"/>
          <p14:tracePt t="61842" x="5068888" y="3989388"/>
          <p14:tracePt t="61845" x="5081588" y="3989388"/>
          <p14:tracePt t="61856" x="5087938" y="3989388"/>
          <p14:tracePt t="61858" x="5094288" y="3989388"/>
          <p14:tracePt t="61861" x="5100638" y="3989388"/>
          <p14:tracePt t="61865" x="5106988" y="3989388"/>
          <p14:tracePt t="61874" x="5119688" y="3989388"/>
          <p14:tracePt t="61881" x="5126038" y="3989388"/>
          <p14:tracePt t="61891" x="5132388" y="3989388"/>
          <p14:tracePt t="61898" x="5138738" y="3983038"/>
          <p14:tracePt t="61903" x="5146675" y="3983038"/>
          <p14:tracePt t="61907" x="5159375" y="3976688"/>
          <p14:tracePt t="61919" x="5172075" y="3970338"/>
          <p14:tracePt t="61922" x="5178425" y="3963988"/>
          <p14:tracePt t="61930" x="5191125" y="3963988"/>
          <p14:tracePt t="61933" x="5203825" y="3951288"/>
          <p14:tracePt t="61940" x="5203825" y="3944938"/>
          <p14:tracePt t="61943" x="5216525" y="3938588"/>
          <p14:tracePt t="61945" x="5222875" y="3938588"/>
          <p14:tracePt t="61950" x="5229225" y="3932238"/>
          <p14:tracePt t="61955" x="5241925" y="3925888"/>
          <p14:tracePt t="61961" x="5254625" y="3906838"/>
          <p14:tracePt t="61965" x="5267325" y="3894138"/>
          <p14:tracePt t="61976" x="5286375" y="3894138"/>
          <p14:tracePt t="61978" x="5292725" y="3887788"/>
          <p14:tracePt t="61981" x="5299075" y="3881438"/>
          <p14:tracePt t="61990" x="5311775" y="3875088"/>
          <p14:tracePt t="61993" x="5324475" y="3875088"/>
          <p14:tracePt t="61998" x="5330825" y="3868738"/>
          <p14:tracePt t="62007" x="5337175" y="3862388"/>
          <p14:tracePt t="62010" x="5343525" y="3856038"/>
          <p14:tracePt t="62023" x="5356225" y="3849688"/>
          <p14:tracePt t="62031" x="5368925" y="3843338"/>
          <p14:tracePt t="62041" x="5368925" y="3836988"/>
          <p14:tracePt t="62047" x="5375275" y="3836988"/>
          <p14:tracePt t="62080" x="5381625" y="3830638"/>
          <p14:tracePt t="62092" x="5387975" y="3824288"/>
          <p14:tracePt t="62121" x="5394325" y="3817938"/>
          <p14:tracePt t="62143" x="5400675" y="3811588"/>
          <p14:tracePt t="62175" x="5400675" y="3805238"/>
          <p14:tracePt t="63677" x="5407025" y="3805238"/>
          <p14:tracePt t="63681" x="5413375" y="3792538"/>
          <p14:tracePt t="63688" x="5426075" y="3779838"/>
          <p14:tracePt t="63703" x="5432425" y="3773488"/>
          <p14:tracePt t="63710" x="5432425" y="3760788"/>
          <p14:tracePt t="63721" x="5438775" y="3748088"/>
          <p14:tracePt t="63724" x="5445125" y="3741738"/>
          <p14:tracePt t="63731" x="5451475" y="3729038"/>
          <p14:tracePt t="63741" x="5451475" y="3722688"/>
          <p14:tracePt t="63743" x="5457825" y="3716338"/>
          <p14:tracePt t="63748" x="5457825" y="3709988"/>
          <p14:tracePt t="63757" x="5457825" y="3703638"/>
          <p14:tracePt t="63760" x="5457825" y="3697288"/>
          <p14:tracePt t="63771" x="5457825" y="3684588"/>
          <p14:tracePt t="63774" x="5464175" y="3671888"/>
          <p14:tracePt t="63776" x="5464175" y="3659188"/>
          <p14:tracePt t="63780" x="5464175" y="3652838"/>
          <p14:tracePt t="63788" x="5464175" y="3638550"/>
          <p14:tracePt t="63791" x="5464175" y="3619500"/>
          <p14:tracePt t="63795" x="5464175" y="3606800"/>
          <p14:tracePt t="63801" x="5464175" y="3594100"/>
          <p14:tracePt t="63805" x="5464175" y="3581400"/>
          <p14:tracePt t="63820" x="5464175" y="3536950"/>
          <p14:tracePt t="63826" x="5464175" y="3511550"/>
          <p14:tracePt t="63828" x="5464175" y="3498850"/>
          <p14:tracePt t="63831" x="5464175" y="3486150"/>
          <p14:tracePt t="63838" x="5464175" y="3467100"/>
          <p14:tracePt t="63841" x="5464175" y="3448050"/>
          <p14:tracePt t="63844" x="5464175" y="3429000"/>
          <p14:tracePt t="63847" x="5464175" y="3397250"/>
          <p14:tracePt t="63854" x="5464175" y="3371850"/>
          <p14:tracePt t="63856" x="5464175" y="3352800"/>
          <p14:tracePt t="63860" x="5464175" y="3333750"/>
          <p14:tracePt t="63863" x="5464175" y="3321050"/>
          <p14:tracePt t="63871" x="5464175" y="3295650"/>
          <p14:tracePt t="63873" x="5457825" y="3282950"/>
          <p14:tracePt t="63876" x="5457825" y="3270250"/>
          <p14:tracePt t="63880" x="5457825" y="3244850"/>
          <p14:tracePt t="63888" x="5445125" y="3225800"/>
          <p14:tracePt t="63892" x="5445125" y="3211513"/>
          <p14:tracePt t="63893" x="5438775" y="3179763"/>
          <p14:tracePt t="63898" x="5438775" y="3167063"/>
          <p14:tracePt t="63904" x="5438775" y="3160713"/>
          <p14:tracePt t="63906" x="5438775" y="3148013"/>
          <p14:tracePt t="63910" x="5432425" y="3141663"/>
          <p14:tracePt t="63913" x="5432425" y="3135313"/>
          <p14:tracePt t="63922" x="5426075" y="3103563"/>
          <p14:tracePt t="63925" x="5426075" y="3090863"/>
          <p14:tracePt t="63930" x="5426075" y="3078163"/>
          <p14:tracePt t="63938" x="5419725" y="3065463"/>
          <p14:tracePt t="63940" x="5419725" y="3046413"/>
          <p14:tracePt t="63942" x="5413375" y="3021013"/>
          <p14:tracePt t="63945" x="5400675" y="3001963"/>
          <p14:tracePt t="63950" x="5400675" y="2995613"/>
          <p14:tracePt t="63955" x="5394325" y="2976563"/>
          <p14:tracePt t="63958" x="5387975" y="2957513"/>
          <p14:tracePt t="63961" x="5387975" y="2951163"/>
          <p14:tracePt t="63965" x="5387975" y="2938463"/>
          <p14:tracePt t="63972" x="5375275" y="2919413"/>
          <p14:tracePt t="63974" x="5356225" y="2900363"/>
          <p14:tracePt t="63977" x="5330825" y="2862263"/>
          <p14:tracePt t="63981" x="5318125" y="2836863"/>
          <p14:tracePt t="63987" x="5305425" y="2805113"/>
          <p14:tracePt t="63992" x="5292725" y="2771775"/>
          <p14:tracePt t="63993" x="5280025" y="2759075"/>
          <p14:tracePt t="63998" x="5273675" y="2746375"/>
          <p14:tracePt t="64004" x="5260975" y="2727325"/>
          <p14:tracePt t="64006" x="5260975" y="2720975"/>
          <p14:tracePt t="64010" x="5248275" y="2708275"/>
          <p14:tracePt t="64013" x="5241925" y="2695575"/>
          <p14:tracePt t="64021" x="5229225" y="2676525"/>
          <p14:tracePt t="64023" x="5216525" y="2663825"/>
          <p14:tracePt t="64027" x="5210175" y="2657475"/>
          <p14:tracePt t="64030" x="5197475" y="2638425"/>
          <p14:tracePt t="64037" x="5178425" y="2619375"/>
          <p14:tracePt t="64041" x="5172075" y="2613025"/>
          <p14:tracePt t="64045" x="5165725" y="2600325"/>
          <p14:tracePt t="64054" x="5146675" y="2581275"/>
          <p14:tracePt t="64058" x="5138738" y="2574925"/>
          <p14:tracePt t="64060" x="5126038" y="2568575"/>
          <p14:tracePt t="64061" x="5113338" y="2549525"/>
          <p14:tracePt t="64066" x="5106988" y="2543175"/>
          <p14:tracePt t="64072" x="5094288" y="2530475"/>
          <p14:tracePt t="64076" x="5068888" y="2498725"/>
          <p14:tracePt t="64080" x="5056188" y="2486025"/>
          <p14:tracePt t="64087" x="5049838" y="2479675"/>
          <p14:tracePt t="64091" x="5043488" y="2460625"/>
          <p14:tracePt t="64093" x="5037138" y="2460625"/>
          <p14:tracePt t="64095" x="5018088" y="2460625"/>
          <p14:tracePt t="64104" x="5005388" y="2447925"/>
          <p14:tracePt t="64108" x="4992688" y="2441575"/>
          <p14:tracePt t="64109" x="4979988" y="2422525"/>
          <p14:tracePt t="64111" x="4967288" y="2416175"/>
          <p14:tracePt t="64116" x="4954588" y="2403475"/>
          <p14:tracePt t="64125" x="4910138" y="2378075"/>
          <p14:tracePt t="64127" x="4897438" y="2371725"/>
          <p14:tracePt t="64131" x="4891088" y="2365375"/>
          <p14:tracePt t="64137" x="4878388" y="2344738"/>
          <p14:tracePt t="64141" x="4846638" y="2325688"/>
          <p14:tracePt t="64143" x="4827588" y="2306638"/>
          <p14:tracePt t="64154" x="4808538" y="2300288"/>
          <p14:tracePt t="64156" x="4795838" y="2287588"/>
          <p14:tracePt t="64160" x="4770438" y="2274888"/>
          <p14:tracePt t="64163" x="4737100" y="2262188"/>
          <p14:tracePt t="64171" x="4705350" y="2236788"/>
          <p14:tracePt t="64173" x="4667250" y="2217738"/>
          <p14:tracePt t="64175" x="4629150" y="2192338"/>
          <p14:tracePt t="64180" x="4591050" y="2173288"/>
          <p14:tracePt t="64187" x="4552950" y="2147888"/>
          <p14:tracePt t="64191" x="4514850" y="2128838"/>
          <p14:tracePt t="64193" x="4483100" y="2103438"/>
          <p14:tracePt t="64195" x="4445000" y="2084388"/>
          <p14:tracePt t="64204" x="4406900" y="2058988"/>
          <p14:tracePt t="64208" x="4354513" y="2039938"/>
          <p14:tracePt t="64210" x="4310063" y="2014538"/>
          <p14:tracePt t="64211" x="4252913" y="1989138"/>
          <p14:tracePt t="64216" x="4208463" y="1963738"/>
          <p14:tracePt t="64222" x="4157663" y="1944688"/>
          <p14:tracePt t="64224" x="4100513" y="1917700"/>
          <p14:tracePt t="64227" x="4056063" y="1898650"/>
          <p14:tracePt t="64231" x="3997325" y="1879600"/>
          <p14:tracePt t="64237" x="3940175" y="1854200"/>
          <p14:tracePt t="64241" x="3889375" y="1828800"/>
          <p14:tracePt t="64243" x="3832225" y="1803400"/>
          <p14:tracePt t="64247" x="3781425" y="1771650"/>
          <p14:tracePt t="64254" x="3736975" y="1739900"/>
          <p14:tracePt t="64257" x="3679825" y="1714500"/>
          <p14:tracePt t="64260" x="3629025" y="1701800"/>
          <p14:tracePt t="64261" x="3595688" y="1689100"/>
          <p14:tracePt t="64266" x="3557588" y="1670050"/>
          <p14:tracePt t="64270" x="3525838" y="1663700"/>
          <p14:tracePt t="64274" x="3487738" y="1651000"/>
          <p14:tracePt t="64278" x="3449638" y="1638300"/>
          <p14:tracePt t="64281" x="3417888" y="1631950"/>
          <p14:tracePt t="64287" x="3379788" y="1612900"/>
          <p14:tracePt t="64291" x="3354388" y="1600200"/>
          <p14:tracePt t="64293" x="3322638" y="1593850"/>
          <p14:tracePt t="64297" x="3284538" y="1587500"/>
          <p14:tracePt t="64308" x="3252788" y="1574800"/>
          <p14:tracePt t="64309" x="3206750" y="1562100"/>
          <p14:tracePt t="64313" x="3187700" y="1562100"/>
          <p14:tracePt t="64322" x="3168650" y="1555750"/>
          <p14:tracePt t="64324" x="3143250" y="1549400"/>
          <p14:tracePt t="64326" x="3117850" y="1549400"/>
          <p14:tracePt t="64330" x="3086100" y="1543050"/>
          <p14:tracePt t="64337" x="3054350" y="1543050"/>
          <p14:tracePt t="64341" x="2952750" y="1530350"/>
          <p14:tracePt t="64345" x="2895600" y="1517650"/>
          <p14:tracePt t="64354" x="2843213" y="1517650"/>
          <p14:tracePt t="64357" x="2798763" y="1517650"/>
          <p14:tracePt t="64359" x="2747963" y="1517650"/>
          <p14:tracePt t="64361" x="2690813" y="1517650"/>
          <p14:tracePt t="64366" x="2627313" y="1517650"/>
          <p14:tracePt t="64372" x="2563813" y="1517650"/>
          <p14:tracePt t="64374" x="2481263" y="1517650"/>
          <p14:tracePt t="64377" x="2397125" y="1517650"/>
          <p14:tracePt t="64382" x="2314575" y="1517650"/>
          <p14:tracePt t="64387" x="2225675" y="1517650"/>
          <p14:tracePt t="64391" x="2130425" y="1517650"/>
          <p14:tracePt t="64393" x="2033588" y="1517650"/>
          <p14:tracePt t="64398" x="1944688" y="1517650"/>
          <p14:tracePt t="64404" x="1849438" y="1517650"/>
          <p14:tracePt t="64406" x="1754188" y="1517650"/>
          <p14:tracePt t="64410" x="1657350" y="1517650"/>
          <p14:tracePt t="64413" x="1562100" y="1517650"/>
          <p14:tracePt t="64422" x="1371600" y="1517650"/>
          <p14:tracePt t="64425" x="1287463" y="1517650"/>
          <p14:tracePt t="64427" x="1204913" y="1517650"/>
          <p14:tracePt t="64432" x="1116013" y="1517650"/>
          <p14:tracePt t="64437" x="1033463" y="1517650"/>
          <p14:tracePt t="64441" x="949325" y="1517650"/>
          <p14:tracePt t="64443" x="873125" y="1517650"/>
          <p14:tracePt t="64447" x="809625" y="1524000"/>
          <p14:tracePt t="64454" x="746125" y="1524000"/>
          <p14:tracePt t="64456" x="682625" y="1524000"/>
          <p14:tracePt t="64460" x="619125" y="1530350"/>
          <p14:tracePt t="64463" x="560388" y="1530350"/>
          <p14:tracePt t="64472" x="471488" y="1543050"/>
          <p14:tracePt t="64475" x="439738" y="1549400"/>
          <p14:tracePt t="64480" x="401638" y="1562100"/>
          <p14:tracePt t="64487" x="376238" y="1562100"/>
          <p14:tracePt t="64491" x="369888" y="1562100"/>
          <p14:tracePt t="64493" x="357188" y="1562100"/>
          <p14:tracePt t="64495" x="338138" y="1568450"/>
          <p14:tracePt t="64505" x="331788" y="1568450"/>
          <p14:tracePt t="64508" x="325438" y="1574800"/>
          <p14:tracePt t="64516" x="319088" y="1581150"/>
          <p14:tracePt t="64524" x="312738" y="1587500"/>
          <p14:tracePt t="64527" x="306388" y="1587500"/>
          <p14:tracePt t="64532" x="300038" y="1593850"/>
          <p14:tracePt t="64541" x="280988" y="1606550"/>
          <p14:tracePt t="64543" x="274638" y="1612900"/>
          <p14:tracePt t="64547" x="255588" y="1625600"/>
          <p14:tracePt t="64554" x="242888" y="1631950"/>
          <p14:tracePt t="64557" x="230188" y="1651000"/>
          <p14:tracePt t="64560" x="211138" y="1663700"/>
          <p14:tracePt t="64563" x="192088" y="1682750"/>
          <p14:tracePt t="64572" x="158750" y="1708150"/>
          <p14:tracePt t="64576" x="139700" y="1727200"/>
          <p14:tracePt t="64580" x="120650" y="1746250"/>
          <p14:tracePt t="64588" x="101600" y="1758950"/>
          <p14:tracePt t="64590" x="82550" y="1778000"/>
          <p14:tracePt t="64592" x="76200" y="1790700"/>
          <p14:tracePt t="64595" x="57150" y="1809750"/>
          <p14:tracePt t="64604" x="31750" y="1835150"/>
          <p14:tracePt t="64607" x="12700" y="1860550"/>
          <p14:tracePt t="64848" x="12700" y="3205163"/>
          <p14:tracePt t="64852" x="25400" y="3219450"/>
          <p14:tracePt t="64855" x="38100" y="3238500"/>
          <p14:tracePt t="64860" x="57150" y="3257550"/>
          <p14:tracePt t="64863" x="69850" y="3270250"/>
          <p14:tracePt t="64871" x="82550" y="3289300"/>
          <p14:tracePt t="64874" x="107950" y="3314700"/>
          <p14:tracePt t="64875" x="127000" y="3333750"/>
          <p14:tracePt t="64880" x="139700" y="3346450"/>
          <p14:tracePt t="64886" x="165100" y="3365500"/>
          <p14:tracePt t="64890" x="184150" y="3384550"/>
          <p14:tracePt t="64891" x="211138" y="3403600"/>
          <p14:tracePt t="64895" x="230188" y="3422650"/>
          <p14:tracePt t="64903" x="255588" y="3448050"/>
          <p14:tracePt t="64907" x="274638" y="3454400"/>
          <p14:tracePt t="64909" x="293688" y="3473450"/>
          <p14:tracePt t="64911" x="319088" y="3498850"/>
          <p14:tracePt t="64919" x="338138" y="3505200"/>
          <p14:tracePt t="64922" x="357188" y="3517900"/>
          <p14:tracePt t="64924" x="376238" y="3536950"/>
          <p14:tracePt t="64928" x="388938" y="3549650"/>
          <p14:tracePt t="64932" x="407988" y="3556000"/>
          <p14:tracePt t="64937" x="433388" y="3562350"/>
          <p14:tracePt t="64940" x="458788" y="3575050"/>
          <p14:tracePt t="64943" x="477838" y="3587750"/>
          <p14:tracePt t="64948" x="496888" y="3606800"/>
          <p14:tracePt t="64953" x="522288" y="3619500"/>
          <p14:tracePt t="64959" x="566738" y="3638550"/>
          <p14:tracePt t="64961" x="600075" y="3652838"/>
          <p14:tracePt t="64971" x="625475" y="3659188"/>
          <p14:tracePt t="64973" x="650875" y="3671888"/>
          <p14:tracePt t="64975" x="663575" y="3678238"/>
          <p14:tracePt t="64977" x="688975" y="3684588"/>
          <p14:tracePt t="64982" x="701675" y="3690938"/>
          <p14:tracePt t="64987" x="714375" y="3690938"/>
          <p14:tracePt t="64991" x="739775" y="3703638"/>
          <p14:tracePt t="64993" x="765175" y="3716338"/>
          <p14:tracePt t="64998" x="796925" y="3735388"/>
          <p14:tracePt t="65006" x="809625" y="3735388"/>
          <p14:tracePt t="65008" x="835025" y="3748088"/>
          <p14:tracePt t="65010" x="860425" y="3767138"/>
          <p14:tracePt t="65013" x="885825" y="3779838"/>
          <p14:tracePt t="65021" x="917575" y="3792538"/>
          <p14:tracePt t="65023" x="942975" y="3805238"/>
          <p14:tracePt t="65025" x="969963" y="3817938"/>
          <p14:tracePt t="65030" x="1008063" y="3830638"/>
          <p14:tracePt t="65036" x="1033463" y="3843338"/>
          <p14:tracePt t="65040" x="1046163" y="3849688"/>
          <p14:tracePt t="65042" x="1071563" y="3856038"/>
          <p14:tracePt t="65045" x="1096963" y="3862388"/>
          <p14:tracePt t="65054" x="1147763" y="3881438"/>
          <p14:tracePt t="65058" x="1166813" y="3887788"/>
          <p14:tracePt t="65061" x="1192213" y="3894138"/>
          <p14:tracePt t="65071" x="1211263" y="3900488"/>
          <p14:tracePt t="65073" x="1236663" y="3900488"/>
          <p14:tracePt t="65075" x="1262063" y="3906838"/>
          <p14:tracePt t="65078" x="1287463" y="3913188"/>
          <p14:tracePt t="65082" x="1306513" y="3919538"/>
          <p14:tracePt t="65087" x="1319213" y="3925888"/>
          <p14:tracePt t="65090" x="1339850" y="3925888"/>
          <p14:tracePt t="65093" x="1365250" y="3938588"/>
          <p14:tracePt t="65098" x="1390650" y="3957638"/>
          <p14:tracePt t="65103" x="1416050" y="3957638"/>
          <p14:tracePt t="65106" x="1441450" y="3963988"/>
          <p14:tracePt t="65110" x="1460500" y="3963988"/>
          <p14:tracePt t="65113" x="1485900" y="3970338"/>
          <p14:tracePt t="65121" x="1504950" y="3976688"/>
          <p14:tracePt t="65124" x="1530350" y="3983038"/>
          <p14:tracePt t="65125" x="1555750" y="3989388"/>
          <p14:tracePt t="65130" x="1574800" y="3995738"/>
          <p14:tracePt t="65136" x="1600200" y="4002088"/>
          <p14:tracePt t="65138" x="1619250" y="4002088"/>
          <p14:tracePt t="65142" x="1644650" y="4008438"/>
          <p14:tracePt t="65143" x="1663700" y="4008438"/>
          <p14:tracePt t="65148" x="1689100" y="4008438"/>
          <p14:tracePt t="65153" x="1708150" y="4008438"/>
          <p14:tracePt t="65157" x="1735138" y="4008438"/>
          <p14:tracePt t="65160" x="1760538" y="4014788"/>
          <p14:tracePt t="65163" x="1785938" y="4014788"/>
          <p14:tracePt t="65171" x="1836738" y="4014788"/>
          <p14:tracePt t="65175" x="1868488" y="4014788"/>
          <p14:tracePt t="65180" x="1906588" y="4014788"/>
          <p14:tracePt t="65185" x="1938338" y="4021138"/>
          <p14:tracePt t="65190" x="1982788" y="4021138"/>
          <p14:tracePt t="65191" x="2014538" y="4027488"/>
          <p14:tracePt t="65195" x="2058988" y="4033838"/>
          <p14:tracePt t="65203" x="2090738" y="4033838"/>
          <p14:tracePt t="65206" x="2117725" y="4033838"/>
          <p14:tracePt t="65208" x="2143125" y="4033838"/>
          <p14:tracePt t="65211" x="2168525" y="4033838"/>
          <p14:tracePt t="65221" x="2187575" y="4033838"/>
          <p14:tracePt t="65223" x="2251075" y="4033838"/>
          <p14:tracePt t="65227" x="2289175" y="4033838"/>
          <p14:tracePt t="65232" x="2320925" y="4033838"/>
          <p14:tracePt t="65240" x="2384425" y="4046538"/>
          <p14:tracePt t="65243" x="2422525" y="4052888"/>
          <p14:tracePt t="65248" x="2454275" y="4059238"/>
          <p14:tracePt t="65253" x="2493963" y="4065588"/>
          <p14:tracePt t="65257" x="2525713" y="4065588"/>
          <p14:tracePt t="65260" x="2557463" y="4065588"/>
          <p14:tracePt t="65265" x="2589213" y="4065588"/>
          <p14:tracePt t="65271" x="2627313" y="4073525"/>
          <p14:tracePt t="65273" x="2659063" y="4079875"/>
          <p14:tracePt t="65275" x="2690813" y="4079875"/>
          <p14:tracePt t="65280" x="2722563" y="4079875"/>
          <p14:tracePt t="65285" x="2747963" y="4079875"/>
          <p14:tracePt t="65288" x="2779713" y="4079875"/>
          <p14:tracePt t="65291" x="2805113" y="4086225"/>
          <p14:tracePt t="65295" x="2836863" y="4086225"/>
          <p14:tracePt t="65303" x="2863850" y="4086225"/>
          <p14:tracePt t="65305" x="2882900" y="4086225"/>
          <p14:tracePt t="65308" x="2914650" y="4086225"/>
          <p14:tracePt t="65311" x="2952750" y="4086225"/>
          <p14:tracePt t="65322" x="3041650" y="4092575"/>
          <p14:tracePt t="65325" x="3054350" y="4092575"/>
          <p14:tracePt t="65330" x="3079750" y="4092575"/>
          <p14:tracePt t="65336" x="3105150" y="4098925"/>
          <p14:tracePt t="65338" x="3130550" y="4098925"/>
          <p14:tracePt t="65341" x="3143250" y="4098925"/>
          <p14:tracePt t="65345" x="3162300" y="4098925"/>
          <p14:tracePt t="65353" x="3181350" y="4098925"/>
          <p14:tracePt t="65355" x="3194050" y="4098925"/>
          <p14:tracePt t="65358" x="3219450" y="4098925"/>
          <p14:tracePt t="65361" x="3246438" y="4105275"/>
          <p14:tracePt t="65371" x="3278188" y="4117975"/>
          <p14:tracePt t="65374" x="3297238" y="4117975"/>
          <p14:tracePt t="65377" x="3316288" y="4117975"/>
          <p14:tracePt t="65382" x="3328988" y="4117975"/>
          <p14:tracePt t="65386" x="3348038" y="4117975"/>
          <p14:tracePt t="65390" x="3367088" y="4117975"/>
          <p14:tracePt t="65393" x="3392488" y="4117975"/>
          <p14:tracePt t="65399" x="3405188" y="4117975"/>
          <p14:tracePt t="65402" x="3430588" y="4117975"/>
          <p14:tracePt t="65407" x="3449638" y="4117975"/>
          <p14:tracePt t="65410" x="3462338" y="4117975"/>
          <p14:tracePt t="65413" x="3481388" y="4117975"/>
          <p14:tracePt t="65421" x="3500438" y="4117975"/>
          <p14:tracePt t="65423" x="3513138" y="4117975"/>
          <p14:tracePt t="65425" x="3532188" y="4117975"/>
          <p14:tracePt t="65430" x="3557588" y="4117975"/>
          <p14:tracePt t="65436" x="3576638" y="4117975"/>
          <p14:tracePt t="65439" x="3602038" y="4117975"/>
          <p14:tracePt t="65441" x="3629025" y="4117975"/>
          <p14:tracePt t="65445" x="3654425" y="4117975"/>
          <p14:tracePt t="65453" x="3673475" y="4117975"/>
          <p14:tracePt t="65455" x="3698875" y="4117975"/>
          <p14:tracePt t="65458" x="3724275" y="4117975"/>
          <p14:tracePt t="65461" x="3743325" y="4117975"/>
          <p14:tracePt t="65471" x="3794125" y="4117975"/>
          <p14:tracePt t="65474" x="3819525" y="4117975"/>
          <p14:tracePt t="65478" x="3844925" y="4117975"/>
          <p14:tracePt t="65483" x="3870325" y="4117975"/>
          <p14:tracePt t="65487" x="3889375" y="4117975"/>
          <p14:tracePt t="65490" x="3908425" y="4117975"/>
          <p14:tracePt t="65493" x="3933825" y="4117975"/>
          <p14:tracePt t="65495" x="3946525" y="4117975"/>
          <p14:tracePt t="65503" x="3965575" y="4117975"/>
          <p14:tracePt t="65505" x="3990975" y="4117975"/>
          <p14:tracePt t="65508" x="4017963" y="4111625"/>
          <p14:tracePt t="65511" x="4030663" y="4105275"/>
          <p14:tracePt t="65521" x="4068763" y="4098925"/>
          <p14:tracePt t="65523" x="4094163" y="4092575"/>
          <p14:tracePt t="65527" x="4106863" y="4092575"/>
          <p14:tracePt t="65533" x="4132263" y="4079875"/>
          <p14:tracePt t="65537" x="4157663" y="4073525"/>
          <p14:tracePt t="65540" x="4189413" y="4073525"/>
          <p14:tracePt t="65543" x="4227513" y="4073525"/>
          <p14:tracePt t="65549" x="4246563" y="4065588"/>
          <p14:tracePt t="65554" x="4284663" y="4059238"/>
          <p14:tracePt t="65556" x="4316413" y="4052888"/>
          <p14:tracePt t="65560" x="4341813" y="4046538"/>
          <p14:tracePt t="65563" x="4367213" y="4040188"/>
          <p14:tracePt t="65570" x="4394200" y="4033838"/>
          <p14:tracePt t="65572" x="4425950" y="4027488"/>
          <p14:tracePt t="65575" x="4464050" y="4014788"/>
          <p14:tracePt t="65580" x="4495800" y="4008438"/>
          <p14:tracePt t="65585" x="4521200" y="4002088"/>
          <p14:tracePt t="65589" x="4546600" y="3995738"/>
          <p14:tracePt t="65592" x="4572000" y="3989388"/>
          <p14:tracePt t="65595" x="4591050" y="3983038"/>
          <p14:tracePt t="65603" x="4610100" y="3976688"/>
          <p14:tracePt t="65608" x="4667250" y="3957638"/>
          <p14:tracePt t="65611" x="4692650" y="3951288"/>
          <p14:tracePt t="65620" x="4718050" y="3938588"/>
          <p14:tracePt t="65622" x="4737100" y="3932238"/>
          <p14:tracePt t="65624" x="4756150" y="3925888"/>
          <p14:tracePt t="65627" x="4776788" y="3919538"/>
          <p14:tracePt t="65635" x="4795838" y="3913188"/>
          <p14:tracePt t="65640" x="4833938" y="3887788"/>
          <p14:tracePt t="65643" x="4846638" y="3881438"/>
          <p14:tracePt t="65649" x="4865688" y="3875088"/>
          <p14:tracePt t="65653" x="4884738" y="3868738"/>
          <p14:tracePt t="65657" x="4910138" y="3856038"/>
          <p14:tracePt t="65660" x="4929188" y="3849688"/>
          <p14:tracePt t="65663" x="4954588" y="3836988"/>
          <p14:tracePt t="65670" x="4960938" y="3830638"/>
          <p14:tracePt t="65672" x="4973638" y="3824288"/>
          <p14:tracePt t="65674" x="4992688" y="3824288"/>
          <p14:tracePt t="65678" x="4999038" y="3817938"/>
          <p14:tracePt t="65686" x="5011738" y="3811588"/>
          <p14:tracePt t="65690" x="5037138" y="3798888"/>
          <p14:tracePt t="65693" x="5043488" y="3792538"/>
          <p14:tracePt t="65699" x="5056188" y="3786188"/>
          <p14:tracePt t="65706" x="5068888" y="3779838"/>
          <p14:tracePt t="65707" x="5068888" y="3773488"/>
          <p14:tracePt t="65710" x="5075238" y="3773488"/>
          <p14:tracePt t="65713" x="5081588" y="3767138"/>
          <p14:tracePt t="65720" x="5081588" y="3760788"/>
          <p14:tracePt t="65722" x="5087938" y="3754438"/>
          <p14:tracePt t="65725" x="5094288" y="3754438"/>
          <p14:tracePt t="65730" x="5094288" y="3741738"/>
          <p14:tracePt t="65735" x="5100638" y="3722688"/>
          <p14:tracePt t="65741" x="5106988" y="3709988"/>
          <p14:tracePt t="65745" x="5113338" y="3697288"/>
          <p14:tracePt t="65753" x="5113338" y="3684588"/>
          <p14:tracePt t="65756" x="5113338" y="3678238"/>
          <p14:tracePt t="65758" x="5119688" y="3659188"/>
          <p14:tracePt t="65761" x="5126038" y="3638550"/>
          <p14:tracePt t="65769" x="5132388" y="3625850"/>
          <p14:tracePt t="65772" x="5132388" y="3613150"/>
          <p14:tracePt t="65774" x="5138738" y="3600450"/>
          <p14:tracePt t="65777" x="5138738" y="3581400"/>
          <p14:tracePt t="65785" x="5146675" y="3575050"/>
          <p14:tracePt t="65790" x="5159375" y="3543300"/>
          <p14:tracePt t="65793" x="5159375" y="3536950"/>
          <p14:tracePt t="65800" x="5159375" y="3524250"/>
          <p14:tracePt t="65804" x="5165725" y="3511550"/>
          <p14:tracePt t="65806" x="5165725" y="3505200"/>
          <p14:tracePt t="65818" x="5165725" y="3486150"/>
          <p14:tracePt t="65823" x="5165725" y="3460750"/>
          <p14:tracePt t="65825" x="5172075" y="3441700"/>
          <p14:tracePt t="65830" x="5172075" y="3422650"/>
          <p14:tracePt t="65836" x="5172075" y="3409950"/>
          <p14:tracePt t="65839" x="5172075" y="3397250"/>
          <p14:tracePt t="65841" x="5172075" y="3384550"/>
          <p14:tracePt t="65845" x="5172075" y="3378200"/>
          <p14:tracePt t="65854" x="5172075" y="3365500"/>
          <p14:tracePt t="65856" x="5172075" y="3346450"/>
          <p14:tracePt t="65860" x="5172075" y="3333750"/>
          <p14:tracePt t="65864" x="5172075" y="3327400"/>
          <p14:tracePt t="65871" x="5172075" y="3314700"/>
          <p14:tracePt t="65875" x="5172075" y="3302000"/>
          <p14:tracePt t="65880" x="5172075" y="3289300"/>
          <p14:tracePt t="65886" x="5172075" y="3282950"/>
          <p14:tracePt t="65890" x="5172075" y="3270250"/>
          <p14:tracePt t="65892" x="5172075" y="3263900"/>
          <p14:tracePt t="65895" x="5172075" y="3251200"/>
          <p14:tracePt t="65903" x="5172075" y="3238500"/>
          <p14:tracePt t="65908" x="5178425" y="3225800"/>
          <p14:tracePt t="65921" x="5178425" y="3211513"/>
          <p14:tracePt t="65927" x="5178425" y="3198813"/>
          <p14:tracePt t="65949" x="5178425" y="3192463"/>
          <p14:tracePt t="65960" x="5178425" y="3186113"/>
          <p14:tracePt t="65972" x="5178425" y="3179763"/>
          <p14:tracePt t="65980" x="5178425" y="3173413"/>
          <p14:tracePt t="65991" x="5178425" y="3167063"/>
          <p14:tracePt t="66008" x="5178425" y="3160713"/>
          <p14:tracePt t="66021" x="5178425" y="3154363"/>
          <p14:tracePt t="66023" x="5178425" y="3148013"/>
          <p14:tracePt t="66045" x="5178425" y="3135313"/>
          <p14:tracePt t="66053" x="5178425" y="3128963"/>
          <p14:tracePt t="66093" x="5172075" y="3116263"/>
          <p14:tracePt t="66106" x="5165725" y="3116263"/>
          <p14:tracePt t="66115" x="5159375" y="3103563"/>
          <p14:tracePt t="66141" x="5153025" y="3097213"/>
          <p14:tracePt t="66154" x="5146675" y="3090863"/>
          <p14:tracePt t="66193" x="5138738" y="3090863"/>
          <p14:tracePt t="66202" x="5132388" y="3090863"/>
          <p14:tracePt t="66206" x="5126038" y="3084513"/>
          <p14:tracePt t="66243" x="5126038" y="3078163"/>
          <p14:tracePt t="66272" x="5119688" y="3078163"/>
          <p14:tracePt t="66284" x="5113338" y="3078163"/>
          <p14:tracePt t="66332" x="5106988" y="3078163"/>
          <p14:tracePt t="66340" x="5100638" y="3071813"/>
          <p14:tracePt t="66394" x="5094288" y="3071813"/>
          <p14:tracePt t="66431" x="5087938" y="3071813"/>
          <p14:tracePt t="66441" x="5081588" y="3071813"/>
          <p14:tracePt t="66518" x="5075238" y="3071813"/>
          <p14:tracePt t="66584" x="5068888" y="3071813"/>
          <p14:tracePt t="66936" x="5062538" y="3071813"/>
          <p14:tracePt t="72624" x="5062538" y="3065463"/>
          <p14:tracePt t="72682" x="5056188" y="3059113"/>
          <p14:tracePt t="72701" x="5049838" y="3052763"/>
          <p14:tracePt t="72750" x="5043488" y="3052763"/>
          <p14:tracePt t="72786" x="5037138" y="3046413"/>
          <p14:tracePt t="72888" x="5030788" y="3046413"/>
          <p14:tracePt t="72900" x="5030788" y="3040063"/>
          <p14:tracePt t="73696" x="5024438" y="3033713"/>
          <p14:tracePt t="80090" x="4929188" y="3001963"/>
          <p14:tracePt t="80094" x="4692650" y="2938463"/>
          <p14:tracePt t="80098" x="4591050" y="2913063"/>
          <p14:tracePt t="80106" x="4413250" y="2868613"/>
          <p14:tracePt t="80110" x="4322763" y="2849563"/>
          <p14:tracePt t="80114" x="4246563" y="2836863"/>
          <p14:tracePt t="80120" x="4183063" y="2824163"/>
          <p14:tracePt t="80122" x="4125913" y="2817813"/>
          <p14:tracePt t="80127" x="4075113" y="2811463"/>
          <p14:tracePt t="80130" x="4037013" y="2805113"/>
          <p14:tracePt t="80134" x="4005263" y="2798763"/>
          <p14:tracePt t="80142" x="3984625" y="2784475"/>
          <p14:tracePt t="80144" x="3971925" y="2784475"/>
          <p14:tracePt t="80146" x="3965575" y="2784475"/>
          <p14:tracePt t="80150" x="3952875" y="2784475"/>
          <p14:tracePt t="80155" x="3933825" y="2778125"/>
          <p14:tracePt t="80162" x="3921125" y="2771775"/>
          <p14:tracePt t="80166" x="3914775" y="2765425"/>
          <p14:tracePt t="80173" x="3908425" y="2765425"/>
          <p14:tracePt t="80181" x="3902075" y="2765425"/>
          <p14:tracePt t="80192" x="3883025" y="2765425"/>
          <p14:tracePt t="80194" x="3870325" y="2765425"/>
          <p14:tracePt t="80198" x="3863975" y="2765425"/>
          <p14:tracePt t="80205" x="3832225" y="2765425"/>
          <p14:tracePt t="80210" x="3819525" y="2765425"/>
          <p14:tracePt t="80213" x="3806825" y="2765425"/>
          <p14:tracePt t="80219" x="3787775" y="2765425"/>
          <p14:tracePt t="80224" x="3775075" y="2765425"/>
          <p14:tracePt t="80226" x="3749675" y="2765425"/>
          <p14:tracePt t="80230" x="3724275" y="2771775"/>
          <p14:tracePt t="80234" x="3698875" y="2778125"/>
          <p14:tracePt t="80239" x="3673475" y="2784475"/>
          <p14:tracePt t="80243" x="3654425" y="2792413"/>
          <p14:tracePt t="80245" x="3635375" y="2798763"/>
          <p14:tracePt t="80250" x="3608388" y="2798763"/>
          <p14:tracePt t="80255" x="3576638" y="2805113"/>
          <p14:tracePt t="80259" x="3557588" y="2805113"/>
          <p14:tracePt t="80261" x="3525838" y="2805113"/>
          <p14:tracePt t="80263" x="3500438" y="2805113"/>
          <p14:tracePt t="80269" x="3468688" y="2811463"/>
          <p14:tracePt t="80273" x="3436938" y="2811463"/>
          <p14:tracePt t="80278" x="3392488" y="2811463"/>
          <p14:tracePt t="80279" x="3360738" y="2811463"/>
          <p14:tracePt t="80284" x="3335338" y="2811463"/>
          <p14:tracePt t="80289" x="3297238" y="2811463"/>
          <p14:tracePt t="80292" x="3252788" y="2811463"/>
          <p14:tracePt t="80295" x="3200400" y="2811463"/>
          <p14:tracePt t="80300" x="3136900" y="2811463"/>
          <p14:tracePt t="80305" x="3073400" y="2811463"/>
          <p14:tracePt t="80309" x="2997200" y="2811463"/>
          <p14:tracePt t="80311" x="2921000" y="2811463"/>
          <p14:tracePt t="80315" x="2849563" y="2811463"/>
          <p14:tracePt t="80325" x="2773363" y="2811463"/>
          <p14:tracePt t="80327" x="2709863" y="2811463"/>
          <p14:tracePt t="80328" x="2646363" y="2811463"/>
          <p14:tracePt t="80331" x="2582863" y="2811463"/>
          <p14:tracePt t="80338" x="2532063" y="2811463"/>
          <p14:tracePt t="80341" x="2473325" y="2805113"/>
          <p14:tracePt t="80343" x="2416175" y="2792413"/>
          <p14:tracePt t="80347" x="2378075" y="2792413"/>
          <p14:tracePt t="80355" x="2333625" y="2792413"/>
          <p14:tracePt t="80357" x="2289175" y="2792413"/>
          <p14:tracePt t="80359" x="2244725" y="2792413"/>
          <p14:tracePt t="80363" x="2200275" y="2792413"/>
          <p14:tracePt t="80369" x="2168525" y="2784475"/>
          <p14:tracePt t="80377" x="2117725" y="2771775"/>
          <p14:tracePt t="80380" x="2090738" y="2765425"/>
          <p14:tracePt t="80384" x="2071688" y="2759075"/>
          <p14:tracePt t="80391" x="2065338" y="2759075"/>
          <p14:tracePt t="80392" x="2058988" y="2759075"/>
          <p14:tracePt t="80395" x="2052638" y="2759075"/>
          <p14:tracePt t="80405" x="2033588" y="2752725"/>
          <p14:tracePt t="80411" x="2027238" y="2746375"/>
          <p14:tracePt t="80422" x="2020888" y="2740025"/>
          <p14:tracePt t="80430" x="2001838" y="2733675"/>
          <p14:tracePt t="80442" x="1995488" y="2733675"/>
          <p14:tracePt t="80445" x="1989138" y="2733675"/>
          <p14:tracePt t="80450" x="1976438" y="2727325"/>
          <p14:tracePt t="80459" x="1970088" y="2720975"/>
          <p14:tracePt t="80465" x="1963738" y="2714625"/>
          <p14:tracePt t="80474" x="1957388" y="2714625"/>
          <p14:tracePt t="80477" x="1951038" y="2714625"/>
          <p14:tracePt t="80488" x="1951038" y="2701925"/>
          <p14:tracePt t="80491" x="1944688" y="2695575"/>
          <p14:tracePt t="80498" x="1938338" y="2695575"/>
          <p14:tracePt t="80506" x="1931988" y="2676525"/>
          <p14:tracePt t="80510" x="1925638" y="2676525"/>
          <p14:tracePt t="80513" x="1919288" y="2670175"/>
          <p14:tracePt t="80519" x="1912938" y="2657475"/>
          <p14:tracePt t="80526" x="1893888" y="2638425"/>
          <p14:tracePt t="80530" x="1887538" y="2632075"/>
          <p14:tracePt t="80541" x="1868488" y="2613025"/>
          <p14:tracePt t="80545" x="1868488" y="2606675"/>
          <p14:tracePt t="80550" x="1862138" y="2606675"/>
          <p14:tracePt t="80555" x="1849438" y="2593975"/>
          <p14:tracePt t="80560" x="1849438" y="2587625"/>
          <p14:tracePt t="80561" x="1830388" y="2574925"/>
          <p14:tracePt t="80565" x="1824038" y="2568575"/>
          <p14:tracePt t="80574" x="1817688" y="2562225"/>
          <p14:tracePt t="80578" x="1811338" y="2562225"/>
          <p14:tracePt t="80581" x="1804988" y="2549525"/>
          <p14:tracePt t="80591" x="1798638" y="2543175"/>
          <p14:tracePt t="80593" x="1792288" y="2536825"/>
          <p14:tracePt t="80607" x="1785938" y="2536825"/>
          <p14:tracePt t="80610" x="1766888" y="2517775"/>
          <p14:tracePt t="80611" x="1760538" y="2511425"/>
          <p14:tracePt t="80615" x="1760538" y="2505075"/>
          <p14:tracePt t="80624" x="1747838" y="2498725"/>
          <p14:tracePt t="80631" x="1741488" y="2498725"/>
          <p14:tracePt t="80638" x="1735138" y="2492375"/>
          <p14:tracePt t="80641" x="1728788" y="2492375"/>
          <p14:tracePt t="80643" x="1722438" y="2486025"/>
          <p14:tracePt t="80647" x="1708150" y="2473325"/>
          <p14:tracePt t="80655" x="1701800" y="2473325"/>
          <p14:tracePt t="80658" x="1695450" y="2473325"/>
          <p14:tracePt t="80660" x="1689100" y="2473325"/>
          <p14:tracePt t="80663" x="1676400" y="2473325"/>
          <p14:tracePt t="80669" x="1670050" y="2466975"/>
          <p14:tracePt t="80673" x="1663700" y="2466975"/>
          <p14:tracePt t="80676" x="1644650" y="2460625"/>
          <p14:tracePt t="80684" x="1638300" y="2460625"/>
          <p14:tracePt t="80689" x="1625600" y="2454275"/>
          <p14:tracePt t="80692" x="1619250" y="2454275"/>
          <p14:tracePt t="80695" x="1612900" y="2454275"/>
          <p14:tracePt t="80700" x="1606550" y="2454275"/>
          <p14:tracePt t="80705" x="1593850" y="2454275"/>
          <p14:tracePt t="80708" x="1587500" y="2454275"/>
          <p14:tracePt t="80711" x="1581150" y="2454275"/>
          <p14:tracePt t="80715" x="1568450" y="2454275"/>
          <p14:tracePt t="80723" x="1562100" y="2454275"/>
          <p14:tracePt t="80725" x="1543050" y="2447925"/>
          <p14:tracePt t="80731" x="1536700" y="2447925"/>
          <p14:tracePt t="80738" x="1530350" y="2447925"/>
          <p14:tracePt t="80741" x="1517650" y="2447925"/>
          <p14:tracePt t="80743" x="1504950" y="2447925"/>
          <p14:tracePt t="80755" x="1492250" y="2447925"/>
          <p14:tracePt t="80760" x="1485900" y="2447925"/>
          <p14:tracePt t="80773" x="1473200" y="2447925"/>
          <p14:tracePt t="80784" x="1466850" y="2447925"/>
          <p14:tracePt t="80791" x="1460500" y="2447925"/>
          <p14:tracePt t="80798" x="1454150" y="2447925"/>
          <p14:tracePt t="80806" x="1447800" y="2447925"/>
          <p14:tracePt t="80843" x="1435100" y="2447925"/>
          <p14:tracePt t="80858" x="1428750" y="2447925"/>
          <p14:tracePt t="80871" x="1422400" y="2454275"/>
          <p14:tracePt t="80888" x="1416050" y="2454275"/>
          <p14:tracePt t="80891" x="1416050" y="2460625"/>
          <p14:tracePt t="80921" x="1409700" y="2466975"/>
          <p14:tracePt t="80934" x="1403350" y="2466975"/>
          <p14:tracePt t="80941" x="1403350" y="2473325"/>
          <p14:tracePt t="80945" x="1403350" y="2479675"/>
          <p14:tracePt t="80955" x="1403350" y="2486025"/>
          <p14:tracePt t="80959" x="1397000" y="2498725"/>
          <p14:tracePt t="80963" x="1397000" y="2505075"/>
          <p14:tracePt t="80971" x="1397000" y="2511425"/>
          <p14:tracePt t="80976" x="1390650" y="2511425"/>
          <p14:tracePt t="80995" x="1390650" y="2524125"/>
          <p14:tracePt t="81005" x="1384300" y="2524125"/>
          <p14:tracePt t="81011" x="1384300" y="2536825"/>
          <p14:tracePt t="81015" x="1384300" y="2549525"/>
          <p14:tracePt t="81028" x="1384300" y="2555875"/>
          <p14:tracePt t="81039" x="1384300" y="2562225"/>
          <p14:tracePt t="81047" x="1384300" y="2568575"/>
          <p14:tracePt t="81054" x="1384300" y="2574925"/>
          <p14:tracePt t="81060" x="1384300" y="2581275"/>
          <p14:tracePt t="81074" x="1384300" y="2593975"/>
          <p14:tracePt t="81086" x="1384300" y="2606675"/>
          <p14:tracePt t="81095" x="1384300" y="2619375"/>
          <p14:tracePt t="81108" x="1384300" y="2625725"/>
          <p14:tracePt t="81111" x="1384300" y="2632075"/>
          <p14:tracePt t="81137" x="1384300" y="2638425"/>
          <p14:tracePt t="81142" x="1384300" y="2644775"/>
          <p14:tracePt t="81151" x="1384300" y="2651125"/>
          <p14:tracePt t="81158" x="1384300" y="2657475"/>
          <p14:tracePt t="81172" x="1384300" y="2663825"/>
          <p14:tracePt t="81181" x="1384300" y="2676525"/>
          <p14:tracePt t="81198" x="1384300" y="2682875"/>
          <p14:tracePt t="81206" x="1384300" y="2695575"/>
          <p14:tracePt t="81286" x="1384300" y="2701925"/>
          <p14:tracePt t="81298" x="1384300" y="2714625"/>
          <p14:tracePt t="81376" x="1390650" y="2714625"/>
          <p14:tracePt t="81428" x="1397000" y="2714625"/>
          <p14:tracePt t="81448" x="1403350" y="2714625"/>
          <p14:tracePt t="81456" x="1409700" y="2714625"/>
          <p14:tracePt t="81470" x="1409700" y="2708275"/>
          <p14:tracePt t="81476" x="1416050" y="2695575"/>
          <p14:tracePt t="81480" x="1416050" y="2689225"/>
          <p14:tracePt t="81489" x="1422400" y="2689225"/>
          <p14:tracePt t="81495" x="1428750" y="2676525"/>
          <p14:tracePt t="81498" x="1428750" y="2670175"/>
          <p14:tracePt t="81506" x="1435100" y="2657475"/>
          <p14:tracePt t="81513" x="1441450" y="2644775"/>
          <p14:tracePt t="81526" x="1441450" y="2638425"/>
          <p14:tracePt t="81546" x="1447800" y="2625725"/>
          <p14:tracePt t="82838" x="1454150" y="2619375"/>
          <p14:tracePt t="82848" x="1466850" y="2619375"/>
          <p14:tracePt t="82856" x="1473200" y="2619375"/>
          <p14:tracePt t="82860" x="1485900" y="2619375"/>
          <p14:tracePt t="82861" x="1492250" y="2619375"/>
          <p14:tracePt t="82871" x="1511300" y="2619375"/>
          <p14:tracePt t="82873" x="1517650" y="2619375"/>
          <p14:tracePt t="82878" x="1530350" y="2619375"/>
          <p14:tracePt t="82882" x="1543050" y="2619375"/>
          <p14:tracePt t="82887" x="1549400" y="2619375"/>
          <p14:tracePt t="82891" x="1562100" y="2619375"/>
          <p14:tracePt t="82894" x="1581150" y="2619375"/>
          <p14:tracePt t="82899" x="1587500" y="2619375"/>
          <p14:tracePt t="82903" x="1600200" y="2619375"/>
          <p14:tracePt t="82906" x="1612900" y="2619375"/>
          <p14:tracePt t="82910" x="1625600" y="2625725"/>
          <p14:tracePt t="82914" x="1644650" y="2625725"/>
          <p14:tracePt t="82922" x="1670050" y="2632075"/>
          <p14:tracePt t="82924" x="1682750" y="2632075"/>
          <p14:tracePt t="82925" x="1701800" y="2632075"/>
          <p14:tracePt t="82930" x="1722438" y="2638425"/>
          <p14:tracePt t="82938" x="1741488" y="2644775"/>
          <p14:tracePt t="82940" x="1760538" y="2651125"/>
          <p14:tracePt t="82942" x="1779588" y="2651125"/>
          <p14:tracePt t="82946" x="1798638" y="2657475"/>
          <p14:tracePt t="82953" x="1811338" y="2657475"/>
          <p14:tracePt t="82956" x="1830388" y="2663825"/>
          <p14:tracePt t="82959" x="1849438" y="2663825"/>
          <p14:tracePt t="82961" x="1874838" y="2663825"/>
          <p14:tracePt t="82972" x="1906588" y="2670175"/>
          <p14:tracePt t="82973" x="1931988" y="2670175"/>
          <p14:tracePt t="82977" x="1944688" y="2670175"/>
          <p14:tracePt t="82982" x="1970088" y="2670175"/>
          <p14:tracePt t="82990" x="2020888" y="2670175"/>
          <p14:tracePt t="82993" x="2033588" y="2676525"/>
          <p14:tracePt t="82998" x="2058988" y="2676525"/>
          <p14:tracePt t="83004" x="2084388" y="2676525"/>
          <p14:tracePt t="83007" x="2111375" y="2682875"/>
          <p14:tracePt t="83010" x="2143125" y="2682875"/>
          <p14:tracePt t="83013" x="2168525" y="2682875"/>
          <p14:tracePt t="83021" x="2187575" y="2682875"/>
          <p14:tracePt t="83023" x="2219325" y="2682875"/>
          <p14:tracePt t="83025" x="2244725" y="2689225"/>
          <p14:tracePt t="83030" x="2282825" y="2695575"/>
          <p14:tracePt t="83035" x="2314575" y="2695575"/>
          <p14:tracePt t="83039" x="2346325" y="2695575"/>
          <p14:tracePt t="83041" x="2378075" y="2701925"/>
          <p14:tracePt t="83043" x="2416175" y="2701925"/>
          <p14:tracePt t="83048" x="2447925" y="2701925"/>
          <p14:tracePt t="83053" x="2493963" y="2701925"/>
          <p14:tracePt t="83057" x="2525713" y="2701925"/>
          <p14:tracePt t="83060" x="2563813" y="2701925"/>
          <p14:tracePt t="83072" x="2697163" y="2701925"/>
          <p14:tracePt t="83075" x="2722563" y="2701925"/>
          <p14:tracePt t="83080" x="2754313" y="2701925"/>
          <p14:tracePt t="83085" x="2792413" y="2701925"/>
          <p14:tracePt t="83088" x="2836863" y="2701925"/>
          <p14:tracePt t="83091" x="2882900" y="2701925"/>
          <p14:tracePt t="83095" x="2933700" y="2701925"/>
          <p14:tracePt t="83103" x="2990850" y="2701925"/>
          <p14:tracePt t="83105" x="3041650" y="2701925"/>
          <p14:tracePt t="83108" x="3086100" y="2701925"/>
          <p14:tracePt t="83111" x="3136900" y="2701925"/>
          <p14:tracePt t="83120" x="3194050" y="2701925"/>
          <p14:tracePt t="83122" x="3232150" y="2701925"/>
          <p14:tracePt t="83124" x="3290888" y="2701925"/>
          <p14:tracePt t="83127" x="3335338" y="2701925"/>
          <p14:tracePt t="83132" x="3373438" y="2701925"/>
          <p14:tracePt t="83137" x="3417888" y="2701925"/>
          <p14:tracePt t="83140" x="3462338" y="2701925"/>
          <p14:tracePt t="83143" x="3506788" y="2701925"/>
          <p14:tracePt t="83148" x="3551238" y="2701925"/>
          <p14:tracePt t="83153" x="3589338" y="2701925"/>
          <p14:tracePt t="83156" x="3622675" y="2701925"/>
          <p14:tracePt t="83160" x="3660775" y="2701925"/>
          <p14:tracePt t="83163" x="3692525" y="2701925"/>
          <p14:tracePt t="83169" x="3724275" y="2701925"/>
          <p14:tracePt t="83173" x="3756025" y="2701925"/>
          <p14:tracePt t="83175" x="3787775" y="2701925"/>
          <p14:tracePt t="83180" x="3813175" y="2701925"/>
          <p14:tracePt t="83186" x="3838575" y="2701925"/>
          <p14:tracePt t="83188" x="3863975" y="2701925"/>
          <p14:tracePt t="83191" x="3876675" y="2701925"/>
          <p14:tracePt t="83195" x="3902075" y="2701925"/>
          <p14:tracePt t="83203" x="3921125" y="2701925"/>
          <p14:tracePt t="83205" x="3933825" y="2695575"/>
          <p14:tracePt t="83208" x="3952875" y="2695575"/>
          <p14:tracePt t="83211" x="3971925" y="2695575"/>
          <p14:tracePt t="83222" x="4024313" y="2682875"/>
          <p14:tracePt t="83225" x="4043363" y="2682875"/>
          <p14:tracePt t="83230" x="4056063" y="2676525"/>
          <p14:tracePt t="83235" x="4075113" y="2670175"/>
          <p14:tracePt t="83240" x="4100513" y="2670175"/>
          <p14:tracePt t="83241" x="4119563" y="2663825"/>
          <p14:tracePt t="83245" x="4132263" y="2657475"/>
          <p14:tracePt t="83253" x="4151313" y="2651125"/>
          <p14:tracePt t="83255" x="4170363" y="2644775"/>
          <p14:tracePt t="83258" x="4189413" y="2644775"/>
          <p14:tracePt t="83261" x="4221163" y="2638425"/>
          <p14:tracePt t="83271" x="4246563" y="2632075"/>
          <p14:tracePt t="83274" x="4271963" y="2613025"/>
          <p14:tracePt t="83274" x="4297363" y="2600325"/>
          <p14:tracePt t="83278" x="4322763" y="2587625"/>
          <p14:tracePt t="83283" x="4348163" y="2574925"/>
          <p14:tracePt t="83287" x="4373563" y="2562225"/>
          <p14:tracePt t="83290" x="4413250" y="2549525"/>
          <p14:tracePt t="83293" x="4451350" y="2530475"/>
          <p14:tracePt t="83298" x="4476750" y="2517775"/>
          <p14:tracePt t="83303" x="4502150" y="2511425"/>
          <p14:tracePt t="83306" x="4527550" y="2498725"/>
          <p14:tracePt t="83310" x="4552950" y="2486025"/>
          <p14:tracePt t="83313" x="4591050" y="2473325"/>
          <p14:tracePt t="83320" x="4616450" y="2460625"/>
          <p14:tracePt t="83322" x="4641850" y="2454275"/>
          <p14:tracePt t="83325" x="4667250" y="2441575"/>
          <p14:tracePt t="83330" x="4679950" y="2428875"/>
          <p14:tracePt t="83335" x="4705350" y="2416175"/>
          <p14:tracePt t="83338" x="4743450" y="2403475"/>
          <p14:tracePt t="83341" x="4783138" y="2397125"/>
          <p14:tracePt t="83345" x="4802188" y="2390775"/>
          <p14:tracePt t="83353" x="4827588" y="2384425"/>
          <p14:tracePt t="83358" x="4852988" y="2378075"/>
          <p14:tracePt t="83359" x="4878388" y="2371725"/>
          <p14:tracePt t="83361" x="4897438" y="2365375"/>
          <p14:tracePt t="83370" x="4922838" y="2359025"/>
          <p14:tracePt t="83372" x="4941888" y="2359025"/>
          <p14:tracePt t="83374" x="4967288" y="2351088"/>
          <p14:tracePt t="83377" x="4986338" y="2351088"/>
          <p14:tracePt t="83383" x="5005388" y="2344738"/>
          <p14:tracePt t="83386" x="5011738" y="2338388"/>
          <p14:tracePt t="83390" x="5030788" y="2338388"/>
          <p14:tracePt t="83393" x="5049838" y="2332038"/>
          <p14:tracePt t="83400" x="5062538" y="2325688"/>
          <p14:tracePt t="83405" x="5075238" y="2319338"/>
          <p14:tracePt t="83407" x="5087938" y="2319338"/>
          <p14:tracePt t="83409" x="5106988" y="2312988"/>
          <p14:tracePt t="83411" x="5113338" y="2306638"/>
          <p14:tracePt t="83420" x="5126038" y="2300288"/>
          <p14:tracePt t="83422" x="5146675" y="2293938"/>
          <p14:tracePt t="83424" x="5159375" y="2281238"/>
          <p14:tracePt t="83427" x="5165725" y="2274888"/>
          <p14:tracePt t="83433" x="5178425" y="2274888"/>
          <p14:tracePt t="83443" x="5191125" y="2268538"/>
          <p14:tracePt t="83449" x="5197475" y="2262188"/>
          <p14:tracePt t="83456" x="5210175" y="2255838"/>
          <p14:tracePt t="83463" x="5222875" y="2249488"/>
          <p14:tracePt t="83472" x="5222875" y="2243138"/>
          <p14:tracePt t="83480" x="5229225" y="2243138"/>
          <p14:tracePt t="83491" x="5241925" y="2243138"/>
          <p14:tracePt t="83630" x="5248275" y="2243138"/>
          <p14:tracePt t="83633" x="5260975" y="2243138"/>
          <p14:tracePt t="83642" x="5267325" y="2243138"/>
          <p14:tracePt t="83646" x="5280025" y="2255838"/>
          <p14:tracePt t="83654" x="5292725" y="2268538"/>
          <p14:tracePt t="83658" x="5305425" y="2274888"/>
          <p14:tracePt t="83661" x="5318125" y="2281238"/>
          <p14:tracePt t="83672" x="5324475" y="2293938"/>
          <p14:tracePt t="83678" x="5337175" y="2306638"/>
          <p14:tracePt t="83688" x="5349875" y="2319338"/>
          <p14:tracePt t="83693" x="5362575" y="2325688"/>
          <p14:tracePt t="83699" x="5368925" y="2338388"/>
          <p14:tracePt t="83702" x="5375275" y="2344738"/>
          <p14:tracePt t="83707" x="5381625" y="2351088"/>
          <p14:tracePt t="83711" x="5387975" y="2365375"/>
          <p14:tracePt t="83714" x="5387975" y="2371725"/>
          <p14:tracePt t="83720" x="5394325" y="2378075"/>
          <p14:tracePt t="83722" x="5394325" y="2384425"/>
          <p14:tracePt t="83725" x="5400675" y="2390775"/>
          <p14:tracePt t="83730" x="5407025" y="2397125"/>
          <p14:tracePt t="83735" x="5407025" y="2403475"/>
          <p14:tracePt t="83739" x="5413375" y="2409825"/>
          <p14:tracePt t="83741" x="5419725" y="2416175"/>
          <p14:tracePt t="83745" x="5426075" y="2416175"/>
          <p14:tracePt t="83755" x="5432425" y="2422525"/>
          <p14:tracePt t="83757" x="5438775" y="2428875"/>
          <p14:tracePt t="83760" x="5445125" y="2435225"/>
          <p14:tracePt t="83764" x="5451475" y="2435225"/>
          <p14:tracePt t="83772" x="5464175" y="2447925"/>
          <p14:tracePt t="83780" x="5476875" y="2454275"/>
          <p14:tracePt t="83785" x="5483225" y="2454275"/>
          <p14:tracePt t="83790" x="5489575" y="2460625"/>
          <p14:tracePt t="83791" x="5495925" y="2466975"/>
          <p14:tracePt t="83804" x="5514975" y="2473325"/>
          <p14:tracePt t="83822" x="5521325" y="2473325"/>
          <p14:tracePt t="83825" x="5529263" y="2479675"/>
          <p14:tracePt t="83827" x="5535613" y="2486025"/>
          <p14:tracePt t="83836" x="5541963" y="2492375"/>
          <p14:tracePt t="83840" x="5548313" y="2492375"/>
          <p14:tracePt t="83843" x="5561013" y="2498725"/>
          <p14:tracePt t="83849" x="5561013" y="2505075"/>
          <p14:tracePt t="83854" x="5567363" y="2505075"/>
          <p14:tracePt t="83856" x="5573713" y="2505075"/>
          <p14:tracePt t="83860" x="5580063" y="2511425"/>
          <p14:tracePt t="83864" x="5592763" y="2511425"/>
          <p14:tracePt t="83872" x="5599113" y="2517775"/>
          <p14:tracePt t="83874" x="5605463" y="2524125"/>
          <p14:tracePt t="83880" x="5618163" y="2530475"/>
          <p14:tracePt t="83888" x="5630863" y="2530475"/>
          <p14:tracePt t="83891" x="5630863" y="2536825"/>
          <p14:tracePt t="83895" x="5637213" y="2536825"/>
          <p14:tracePt t="83903" x="5643563" y="2543175"/>
          <p14:tracePt t="83908" x="5649913" y="2543175"/>
          <p14:tracePt t="83911" x="5656263" y="2543175"/>
          <p14:tracePt t="83919" x="5668963" y="2549525"/>
          <p14:tracePt t="83923" x="5675313" y="2549525"/>
          <p14:tracePt t="83927" x="5688013" y="2549525"/>
          <p14:tracePt t="83935" x="5694363" y="2549525"/>
          <p14:tracePt t="83941" x="5694363" y="2555875"/>
          <p14:tracePt t="83945" x="5700713" y="2555875"/>
          <p14:tracePt t="83952" x="5707063" y="2555875"/>
          <p14:tracePt t="83961" x="5713413" y="2555875"/>
          <p14:tracePt t="83971" x="5719763" y="2555875"/>
          <p14:tracePt t="83977" x="5726113" y="2555875"/>
          <p14:tracePt t="83986" x="5732463" y="2562225"/>
          <p14:tracePt t="84003" x="5738813" y="2562225"/>
          <p14:tracePt t="84010" x="5745163" y="2562225"/>
          <p14:tracePt t="84021" x="5751513" y="2562225"/>
          <p14:tracePt t="84025" x="5757863" y="2562225"/>
          <p14:tracePt t="88944" x="5751513" y="2562225"/>
          <p14:tracePt t="88951" x="5751513" y="2555875"/>
          <p14:tracePt t="88964" x="5745163" y="2555875"/>
          <p14:tracePt t="88972" x="5732463" y="2555875"/>
          <p14:tracePt t="88977" x="5732463" y="2549525"/>
          <p14:tracePt t="88981" x="5726113" y="2536825"/>
          <p14:tracePt t="88984" x="5719763" y="2536825"/>
          <p14:tracePt t="88988" x="5713413" y="2530475"/>
          <p14:tracePt t="88992" x="5707063" y="2517775"/>
          <p14:tracePt t="89001" x="5694363" y="2511425"/>
          <p14:tracePt t="89004" x="5675313" y="2492375"/>
          <p14:tracePt t="89014" x="5662613" y="2473325"/>
          <p14:tracePt t="89017" x="5656263" y="2473325"/>
          <p14:tracePt t="89020" x="5649913" y="2466975"/>
          <p14:tracePt t="89024" x="5643563" y="2460625"/>
          <p14:tracePt t="89031" x="5630863" y="2454275"/>
          <p14:tracePt t="89033" x="5611813" y="2441575"/>
          <p14:tracePt t="89036" x="5611813" y="2435225"/>
          <p14:tracePt t="89040" x="5605463" y="2428875"/>
          <p14:tracePt t="89047" x="5592763" y="2422525"/>
          <p14:tracePt t="89051" x="5586413" y="2416175"/>
          <p14:tracePt t="89053" x="5567363" y="2409825"/>
          <p14:tracePt t="89055" x="5548313" y="2397125"/>
          <p14:tracePt t="89061" x="5535613" y="2384425"/>
          <p14:tracePt t="89065" x="5529263" y="2384425"/>
          <p14:tracePt t="89069" x="5508625" y="2378075"/>
          <p14:tracePt t="89071" x="5489575" y="2371725"/>
          <p14:tracePt t="89076" x="5470525" y="2365375"/>
          <p14:tracePt t="89081" x="5457825" y="2365375"/>
          <p14:tracePt t="89084" x="5438775" y="2359025"/>
          <p14:tracePt t="89087" x="5419725" y="2359025"/>
          <p14:tracePt t="89091" x="5407025" y="2351088"/>
          <p14:tracePt t="89097" x="5400675" y="2351088"/>
          <p14:tracePt t="89102" x="5381625" y="2351088"/>
          <p14:tracePt t="89103" x="5362575" y="2344738"/>
          <p14:tracePt t="89105" x="5343525" y="2344738"/>
          <p14:tracePt t="89111" x="5324475" y="2344738"/>
          <p14:tracePt t="89115" x="5311775" y="2344738"/>
          <p14:tracePt t="89118" x="5292725" y="2344738"/>
          <p14:tracePt t="89121" x="5273675" y="2344738"/>
          <p14:tracePt t="89126" x="5248275" y="2338388"/>
          <p14:tracePt t="89132" x="5235575" y="2332038"/>
          <p14:tracePt t="89134" x="5229225" y="2332038"/>
          <p14:tracePt t="89137" x="5216525" y="2325688"/>
          <p14:tracePt t="89151" x="5197475" y="2325688"/>
          <p14:tracePt t="89152" x="5178425" y="2319338"/>
          <p14:tracePt t="89158" x="5172075" y="2319338"/>
          <p14:tracePt t="89164" x="5165725" y="2319338"/>
          <p14:tracePt t="89167" x="5153025" y="2319338"/>
          <p14:tracePt t="89170" x="5138738" y="2319338"/>
          <p14:tracePt t="89173" x="5126038" y="2312988"/>
          <p14:tracePt t="89181" x="5113338" y="2306638"/>
          <p14:tracePt t="89183" x="5106988" y="2306638"/>
          <p14:tracePt t="89185" x="5100638" y="2306638"/>
          <p14:tracePt t="89190" x="5087938" y="2306638"/>
          <p14:tracePt t="89198" x="5068888" y="2300288"/>
          <p14:tracePt t="89202" x="5037138" y="2300288"/>
          <p14:tracePt t="89205" x="5011738" y="2293938"/>
          <p14:tracePt t="89211" x="4986338" y="2281238"/>
          <p14:tracePt t="89214" x="4967288" y="2274888"/>
          <p14:tracePt t="89218" x="4948238" y="2274888"/>
          <p14:tracePt t="89221" x="4922838" y="2274888"/>
          <p14:tracePt t="89226" x="4903788" y="2274888"/>
          <p14:tracePt t="89232" x="4884738" y="2274888"/>
          <p14:tracePt t="89234" x="4865688" y="2268538"/>
          <p14:tracePt t="89239" x="4827588" y="2268538"/>
          <p14:tracePt t="89241" x="4808538" y="2268538"/>
          <p14:tracePt t="89247" x="4783138" y="2268538"/>
          <p14:tracePt t="89251" x="4749800" y="2268538"/>
          <p14:tracePt t="89253" x="4718050" y="2268538"/>
          <p14:tracePt t="89257" x="4692650" y="2268538"/>
          <p14:tracePt t="89264" x="4660900" y="2268538"/>
          <p14:tracePt t="89266" x="4629150" y="2268538"/>
          <p14:tracePt t="89270" x="4597400" y="2268538"/>
          <p14:tracePt t="89271" x="4565650" y="2268538"/>
          <p14:tracePt t="89276" x="4533900" y="2268538"/>
          <p14:tracePt t="89283" x="4489450" y="2268538"/>
          <p14:tracePt t="89284" x="4445000" y="2262188"/>
          <p14:tracePt t="89287" x="4413250" y="2262188"/>
          <p14:tracePt t="89292" x="4373563" y="2255838"/>
          <p14:tracePt t="89297" x="4341813" y="2249488"/>
          <p14:tracePt t="89301" x="4297363" y="2249488"/>
          <p14:tracePt t="89303" x="4265613" y="2249488"/>
          <p14:tracePt t="89307" x="4221163" y="2249488"/>
          <p14:tracePt t="89314" x="4176713" y="2249488"/>
          <p14:tracePt t="89316" x="4132263" y="2249488"/>
          <p14:tracePt t="89320" x="4100513" y="2249488"/>
          <p14:tracePt t="89323" x="4068763" y="2249488"/>
          <p14:tracePt t="89330" x="4037013" y="2249488"/>
          <p14:tracePt t="89334" x="4005263" y="2249488"/>
          <p14:tracePt t="89335" x="3971925" y="2249488"/>
          <p14:tracePt t="89340" x="3946525" y="2249488"/>
          <p14:tracePt t="89347" x="3921125" y="2249488"/>
          <p14:tracePt t="89350" x="3895725" y="2249488"/>
          <p14:tracePt t="89352" x="3876675" y="2249488"/>
          <p14:tracePt t="89355" x="3851275" y="2249488"/>
          <p14:tracePt t="89366" x="3794125" y="2249488"/>
          <p14:tracePt t="89369" x="3775075" y="2249488"/>
          <p14:tracePt t="89371" x="3743325" y="2249488"/>
          <p14:tracePt t="89376" x="3717925" y="2249488"/>
          <p14:tracePt t="89382" x="3686175" y="2249488"/>
          <p14:tracePt t="89385" x="3654425" y="2249488"/>
          <p14:tracePt t="89387" x="3608388" y="2249488"/>
          <p14:tracePt t="89392" x="3563938" y="2249488"/>
          <p14:tracePt t="89398" x="3519488" y="2243138"/>
          <p14:tracePt t="89401" x="3475038" y="2243138"/>
          <p14:tracePt t="89403" x="3436938" y="2243138"/>
          <p14:tracePt t="89407" x="3392488" y="2243138"/>
          <p14:tracePt t="89414" x="3348038" y="2243138"/>
          <p14:tracePt t="89416" x="3297238" y="2243138"/>
          <p14:tracePt t="89420" x="3252788" y="2243138"/>
          <p14:tracePt t="89423" x="3219450" y="2243138"/>
          <p14:tracePt t="89433" x="3181350" y="2243138"/>
          <p14:tracePt t="89435" x="3117850" y="2243138"/>
          <p14:tracePt t="89440" x="3086100" y="2243138"/>
          <p14:tracePt t="89447" x="3060700" y="2243138"/>
          <p14:tracePt t="89450" x="3022600" y="2243138"/>
          <p14:tracePt t="89453" x="3003550" y="2243138"/>
          <p14:tracePt t="89457" x="2984500" y="2243138"/>
          <p14:tracePt t="89464" x="2971800" y="2243138"/>
          <p14:tracePt t="89466" x="2959100" y="2236788"/>
          <p14:tracePt t="89470" x="2952750" y="2236788"/>
          <p14:tracePt t="89473" x="2946400" y="2236788"/>
          <p14:tracePt t="89482" x="2933700" y="2236788"/>
          <p14:tracePt t="89484" x="2927350" y="2236788"/>
          <p14:tracePt t="89485" x="2914650" y="2236788"/>
          <p14:tracePt t="89490" x="2889250" y="2236788"/>
          <p14:tracePt t="89497" x="2876550" y="2236788"/>
          <p14:tracePt t="89500" x="2855913" y="2230438"/>
          <p14:tracePt t="89501" x="2849563" y="2230438"/>
          <p14:tracePt t="89505" x="2836863" y="2230438"/>
          <p14:tracePt t="89514" x="2811463" y="2224088"/>
          <p14:tracePt t="89515" x="2792413" y="2224088"/>
          <p14:tracePt t="89518" x="2779713" y="2224088"/>
          <p14:tracePt t="89521" x="2754313" y="2224088"/>
          <p14:tracePt t="89526" x="2728913" y="2224088"/>
          <p14:tracePt t="89530" x="2709863" y="2217738"/>
          <p14:tracePt t="89535" x="2703513" y="2217738"/>
          <p14:tracePt t="89537" x="2684463" y="2217738"/>
          <p14:tracePt t="89542" x="2665413" y="2217738"/>
          <p14:tracePt t="89547" x="2646363" y="2217738"/>
          <p14:tracePt t="89551" x="2620963" y="2217738"/>
          <p14:tracePt t="89553" x="2595563" y="2217738"/>
          <p14:tracePt t="89558" x="2576513" y="2217738"/>
          <p14:tracePt t="89564" x="2544763" y="2217738"/>
          <p14:tracePt t="89566" x="2506663" y="2217738"/>
          <p14:tracePt t="89570" x="2466975" y="2217738"/>
          <p14:tracePt t="89573" x="2422525" y="2217738"/>
          <p14:tracePt t="89582" x="2314575" y="2217738"/>
          <p14:tracePt t="89585" x="2251075" y="2217738"/>
          <p14:tracePt t="89590" x="2187575" y="2217738"/>
          <p14:tracePt t="89597" x="2124075" y="2217738"/>
          <p14:tracePt t="89600" x="2058988" y="2217738"/>
          <p14:tracePt t="89601" x="1995488" y="2217738"/>
          <p14:tracePt t="89605" x="1919288" y="2217738"/>
          <p14:tracePt t="89614" x="1849438" y="2217738"/>
          <p14:tracePt t="89617" x="1773238" y="2217738"/>
          <p14:tracePt t="89619" x="1689100" y="2217738"/>
          <p14:tracePt t="89621" x="1612900" y="2217738"/>
          <p14:tracePt t="89626" x="1536700" y="2224088"/>
          <p14:tracePt t="89630" x="1460500" y="2230438"/>
          <p14:tracePt t="89633" x="1397000" y="2236788"/>
          <p14:tracePt t="89635" x="1346200" y="2243138"/>
          <p14:tracePt t="89640" x="1287463" y="2255838"/>
          <p14:tracePt t="89647" x="1230313" y="2262188"/>
          <p14:tracePt t="89650" x="1179513" y="2268538"/>
          <p14:tracePt t="89652" x="1122363" y="2274888"/>
          <p14:tracePt t="89655" x="1077913" y="2281238"/>
          <p14:tracePt t="89664" x="1033463" y="2281238"/>
          <p14:tracePt t="89667" x="995363" y="2281238"/>
          <p14:tracePt t="89668" x="957263" y="2281238"/>
          <p14:tracePt t="89671" x="923925" y="2281238"/>
          <p14:tracePt t="89679" x="892175" y="2281238"/>
          <p14:tracePt t="89682" x="866775" y="2281238"/>
          <p14:tracePt t="89684" x="847725" y="2281238"/>
          <p14:tracePt t="89687" x="822325" y="2281238"/>
          <p14:tracePt t="89692" x="796925" y="2281238"/>
          <p14:tracePt t="89697" x="777875" y="2281238"/>
          <p14:tracePt t="89700" x="765175" y="2281238"/>
          <p14:tracePt t="89703" x="752475" y="2281238"/>
          <p14:tracePt t="89714" x="746125" y="2281238"/>
          <p14:tracePt t="89716" x="739775" y="2281238"/>
          <p14:tracePt t="89720" x="720725" y="2274888"/>
          <p14:tracePt t="89723" x="714375" y="2268538"/>
          <p14:tracePt t="89732" x="708025" y="2268538"/>
          <p14:tracePt t="89735" x="695325" y="2262188"/>
          <p14:tracePt t="89740" x="688975" y="2262188"/>
          <p14:tracePt t="89746" x="682625" y="2262188"/>
          <p14:tracePt t="89750" x="676275" y="2262188"/>
          <p14:tracePt t="89751" x="663575" y="2262188"/>
          <p14:tracePt t="89755" x="650875" y="2255838"/>
          <p14:tracePt t="89764" x="644525" y="2255838"/>
          <p14:tracePt t="89768" x="638175" y="2255838"/>
          <p14:tracePt t="89771" x="619125" y="2255838"/>
          <p14:tracePt t="89779" x="612775" y="2255838"/>
          <p14:tracePt t="89782" x="600075" y="2255838"/>
          <p14:tracePt t="89784" x="593725" y="2255838"/>
          <p14:tracePt t="89787" x="574675" y="2255838"/>
          <p14:tracePt t="89792" x="560388" y="2255838"/>
          <p14:tracePt t="89797" x="554038" y="2255838"/>
          <p14:tracePt t="89801" x="534988" y="2255838"/>
          <p14:tracePt t="89803" x="515938" y="2255838"/>
          <p14:tracePt t="89805" x="503238" y="2255838"/>
          <p14:tracePt t="89814" x="471488" y="2255838"/>
          <p14:tracePt t="89818" x="465138" y="2255838"/>
          <p14:tracePt t="89831" x="433388" y="2255838"/>
          <p14:tracePt t="89834" x="420688" y="2255838"/>
          <p14:tracePt t="89838" x="414338" y="2255838"/>
          <p14:tracePt t="89848" x="407988" y="2255838"/>
          <p14:tracePt t="89853" x="401638" y="2255838"/>
          <p14:tracePt t="89950" x="388938" y="2255838"/>
          <p14:tracePt t="89953" x="382588" y="2255838"/>
          <p14:tracePt t="89962" x="382588" y="2262188"/>
          <p14:tracePt t="89966" x="382588" y="2274888"/>
          <p14:tracePt t="89970" x="376238" y="2281238"/>
          <p14:tracePt t="89973" x="376238" y="2287588"/>
          <p14:tracePt t="89981" x="376238" y="2300288"/>
          <p14:tracePt t="89983" x="376238" y="2319338"/>
          <p14:tracePt t="89985" x="376238" y="2332038"/>
          <p14:tracePt t="89988" x="376238" y="2338388"/>
          <p14:tracePt t="89992" x="369888" y="2351088"/>
          <p14:tracePt t="89997" x="369888" y="2365375"/>
          <p14:tracePt t="90001" x="369888" y="2371725"/>
          <p14:tracePt t="90004" x="369888" y="2384425"/>
          <p14:tracePt t="90009" x="369888" y="2390775"/>
          <p14:tracePt t="90016" x="369888" y="2416175"/>
          <p14:tracePt t="90020" x="369888" y="2435225"/>
          <p14:tracePt t="90031" x="369888" y="2460625"/>
          <p14:tracePt t="90034" x="369888" y="2473325"/>
          <p14:tracePt t="90035" x="369888" y="2498725"/>
          <p14:tracePt t="90046" x="369888" y="2517775"/>
          <p14:tracePt t="90049" x="369888" y="2530475"/>
          <p14:tracePt t="90055" x="369888" y="2549525"/>
          <p14:tracePt t="90064" x="369888" y="2574925"/>
          <p14:tracePt t="90071" x="369888" y="2587625"/>
          <p14:tracePt t="90082" x="369888" y="2593975"/>
          <p14:tracePt t="90084" x="369888" y="2600325"/>
          <p14:tracePt t="90087" x="369888" y="2613025"/>
          <p14:tracePt t="90097" x="369888" y="2619375"/>
          <p14:tracePt t="90103" x="369888" y="2632075"/>
          <p14:tracePt t="90113" x="369888" y="2638425"/>
          <p14:tracePt t="90120" x="369888" y="2644775"/>
          <p14:tracePt t="90123" x="369888" y="2657475"/>
          <p14:tracePt t="90135" x="369888" y="2663825"/>
          <p14:tracePt t="90146" x="369888" y="2670175"/>
          <p14:tracePt t="90149" x="369888" y="2676525"/>
          <p14:tracePt t="90155" x="369888" y="2682875"/>
          <p14:tracePt t="90163" x="369888" y="2689225"/>
          <p14:tracePt t="90165" x="369888" y="2695575"/>
          <p14:tracePt t="90170" x="369888" y="2701925"/>
          <p14:tracePt t="90173" x="369888" y="2708275"/>
          <p14:tracePt t="90181" x="369888" y="2714625"/>
          <p14:tracePt t="90185" x="369888" y="2720975"/>
          <p14:tracePt t="90190" x="369888" y="2727325"/>
          <p14:tracePt t="90195" x="369888" y="2733675"/>
          <p14:tracePt t="90199" x="376238" y="2746375"/>
          <p14:tracePt t="90201" x="376238" y="2752725"/>
          <p14:tracePt t="90213" x="376238" y="2759075"/>
          <p14:tracePt t="90231" x="382588" y="2771775"/>
          <p14:tracePt t="90238" x="388938" y="2792413"/>
          <p14:tracePt t="90247" x="395288" y="2805113"/>
          <p14:tracePt t="90250" x="395288" y="2811463"/>
          <p14:tracePt t="90266" x="395288" y="2824163"/>
          <p14:tracePt t="90270" x="401638" y="2836863"/>
          <p14:tracePt t="90282" x="420688" y="2855913"/>
          <p14:tracePt t="90290" x="427038" y="2855913"/>
          <p14:tracePt t="90296" x="427038" y="2862263"/>
          <p14:tracePt t="90314" x="439738" y="2874963"/>
          <p14:tracePt t="90349" x="446088" y="2881313"/>
          <p14:tracePt t="90355" x="452438" y="2887663"/>
          <p14:tracePt t="90363" x="458788" y="2887663"/>
          <p14:tracePt t="90388" x="465138" y="2887663"/>
          <p14:tracePt t="90393" x="471488" y="2887663"/>
          <p14:tracePt t="90403" x="477838" y="2887663"/>
          <p14:tracePt t="90413" x="484188" y="2887663"/>
          <p14:tracePt t="90420" x="490538" y="2881313"/>
          <p14:tracePt t="90431" x="490538" y="2868613"/>
          <p14:tracePt t="90440" x="503238" y="2855913"/>
          <p14:tracePt t="90445" x="509588" y="2843213"/>
          <p14:tracePt t="90451" x="515938" y="2817813"/>
          <p14:tracePt t="90455" x="515938" y="2811463"/>
          <p14:tracePt t="90463" x="515938" y="2798763"/>
          <p14:tracePt t="90468" x="515938" y="2784475"/>
          <p14:tracePt t="90471" x="515938" y="2771775"/>
          <p14:tracePt t="90480" x="515938" y="2765425"/>
          <p14:tracePt t="90482" x="515938" y="2752725"/>
          <p14:tracePt t="90484" x="515938" y="2746375"/>
          <p14:tracePt t="90488" x="515938" y="2733675"/>
          <p14:tracePt t="90493" x="522288" y="2714625"/>
          <p14:tracePt t="90498" x="522288" y="2701925"/>
          <p14:tracePt t="90500" x="522288" y="2689225"/>
          <p14:tracePt t="90503" x="522288" y="2670175"/>
          <p14:tracePt t="90509" x="522288" y="2663825"/>
          <p14:tracePt t="90513" x="522288" y="2651125"/>
          <p14:tracePt t="90516" x="522288" y="2638425"/>
          <p14:tracePt t="90520" x="522288" y="2619375"/>
          <p14:tracePt t="90521" x="522288" y="2600325"/>
          <p14:tracePt t="90531" x="522288" y="2574925"/>
          <p14:tracePt t="90533" x="522288" y="2562225"/>
          <p14:tracePt t="90537" x="522288" y="2555875"/>
          <p14:tracePt t="90546" x="522288" y="2543175"/>
          <p14:tracePt t="90553" x="515938" y="2543175"/>
          <p14:tracePt t="90579" x="509588" y="2530475"/>
          <p14:tracePt t="91096" x="509588" y="2536825"/>
          <p14:tracePt t="91103" x="509588" y="2543175"/>
          <p14:tracePt t="91198" x="509588" y="2549525"/>
          <p14:tracePt t="91376" x="515938" y="2555875"/>
          <p14:tracePt t="91436" x="522288" y="2562225"/>
          <p14:tracePt t="91480" x="528638" y="2568575"/>
          <p14:tracePt t="91500" x="534988" y="2574925"/>
          <p14:tracePt t="91512" x="534988" y="2581275"/>
          <p14:tracePt t="91520" x="541338" y="2581275"/>
          <p14:tracePt t="91538" x="547688" y="2587625"/>
          <p14:tracePt t="91550" x="554038" y="2600325"/>
          <p14:tracePt t="91570" x="560388" y="2606675"/>
          <p14:tracePt t="91579" x="566738" y="2606675"/>
          <p14:tracePt t="91583" x="566738" y="2613025"/>
          <p14:tracePt t="91591" x="574675" y="2613025"/>
          <p14:tracePt t="91599" x="587375" y="2619375"/>
          <p14:tracePt t="91602" x="587375" y="2625725"/>
          <p14:tracePt t="91638" x="593725" y="2632075"/>
          <p14:tracePt t="91645" x="600075" y="2638425"/>
          <p14:tracePt t="91662" x="606425" y="2644775"/>
          <p14:tracePt t="91670" x="606425" y="2651125"/>
          <p14:tracePt t="91682" x="612775" y="2651125"/>
          <p14:tracePt t="91685" x="619125" y="2657475"/>
          <p14:tracePt t="91691" x="625475" y="2663825"/>
          <p14:tracePt t="92117" x="631825" y="2670175"/>
          <p14:tracePt t="92121" x="644525" y="2676525"/>
          <p14:tracePt t="92134" x="650875" y="2682875"/>
          <p14:tracePt t="92152" x="663575" y="2689225"/>
          <p14:tracePt t="92164" x="669925" y="2689225"/>
          <p14:tracePt t="92168" x="669925" y="2695575"/>
          <p14:tracePt t="92178" x="676275" y="2701925"/>
          <p14:tracePt t="92184" x="682625" y="2701925"/>
          <p14:tracePt t="92276" x="695325" y="2708275"/>
          <p14:tracePt t="92296" x="701675" y="2714625"/>
          <p14:tracePt t="92304" x="701675" y="2720975"/>
          <p14:tracePt t="92334" x="714375" y="2720975"/>
          <p14:tracePt t="92361" x="727075" y="2733675"/>
          <p14:tracePt t="92374" x="739775" y="2740025"/>
          <p14:tracePt t="92380" x="746125" y="2746375"/>
          <p14:tracePt t="92385" x="758825" y="2752725"/>
          <p14:tracePt t="92395" x="771525" y="2765425"/>
          <p14:tracePt t="92418" x="777875" y="2771775"/>
          <p14:tracePt t="92428" x="784225" y="2778125"/>
          <p14:tracePt t="92431" x="790575" y="2784475"/>
          <p14:tracePt t="92438" x="796925" y="2792413"/>
          <p14:tracePt t="92450" x="809625" y="2792413"/>
          <p14:tracePt t="92461" x="822325" y="2798763"/>
          <p14:tracePt t="92465" x="822325" y="2805113"/>
          <p14:tracePt t="92470" x="835025" y="2805113"/>
          <p14:tracePt t="92478" x="841375" y="2811463"/>
          <p14:tracePt t="92481" x="847725" y="2811463"/>
          <p14:tracePt t="92486" x="854075" y="2811463"/>
          <p14:tracePt t="92500" x="860425" y="2811463"/>
          <p14:tracePt t="92511" x="873125" y="2817813"/>
          <p14:tracePt t="92514" x="879475" y="2824163"/>
          <p14:tracePt t="92528" x="885825" y="2830513"/>
          <p14:tracePt t="92530" x="892175" y="2830513"/>
          <p14:tracePt t="92532" x="898525" y="2830513"/>
          <p14:tracePt t="92542" x="911225" y="2830513"/>
          <p14:tracePt t="92548" x="917575" y="2830513"/>
          <p14:tracePt t="92551" x="930275" y="2836863"/>
          <p14:tracePt t="92556" x="936625" y="2836863"/>
          <p14:tracePt t="92561" x="942975" y="2843213"/>
          <p14:tracePt t="92567" x="957263" y="2843213"/>
          <p14:tracePt t="92571" x="963613" y="2849563"/>
          <p14:tracePt t="92580" x="976313" y="2855913"/>
          <p14:tracePt t="92583" x="982663" y="2855913"/>
          <p14:tracePt t="92597" x="995363" y="2855913"/>
          <p14:tracePt t="92600" x="1008063" y="2862263"/>
          <p14:tracePt t="92603" x="1020763" y="2874963"/>
          <p14:tracePt t="92612" x="1033463" y="2881313"/>
          <p14:tracePt t="92615" x="1046163" y="2887663"/>
          <p14:tracePt t="92627" x="1065213" y="2894013"/>
          <p14:tracePt t="92631" x="1077913" y="2894013"/>
          <p14:tracePt t="92635" x="1090613" y="2894013"/>
          <p14:tracePt t="92644" x="1103313" y="2900363"/>
          <p14:tracePt t="92647" x="1109663" y="2906713"/>
          <p14:tracePt t="92649" x="1122363" y="2919413"/>
          <p14:tracePt t="92651" x="1135063" y="2925763"/>
          <p14:tracePt t="92656" x="1147763" y="2925763"/>
          <p14:tracePt t="92662" x="1154113" y="2925763"/>
          <p14:tracePt t="92664" x="1173163" y="2932113"/>
          <p14:tracePt t="92667" x="1192213" y="2938463"/>
          <p14:tracePt t="92671" x="1198563" y="2944813"/>
          <p14:tracePt t="92677" x="1211263" y="2944813"/>
          <p14:tracePt t="92681" x="1223963" y="2944813"/>
          <p14:tracePt t="92685" x="1236663" y="2951163"/>
          <p14:tracePt t="92694" x="1255713" y="2957513"/>
          <p14:tracePt t="92698" x="1268413" y="2957513"/>
          <p14:tracePt t="92699" x="1274763" y="2957513"/>
          <p14:tracePt t="92701" x="1287463" y="2963863"/>
          <p14:tracePt t="92706" x="1300163" y="2970213"/>
          <p14:tracePt t="92712" x="1306513" y="2976563"/>
          <p14:tracePt t="92714" x="1319213" y="2976563"/>
          <p14:tracePt t="92718" x="1331913" y="2976563"/>
          <p14:tracePt t="92721" x="1339850" y="2976563"/>
          <p14:tracePt t="92727" x="1352550" y="2982913"/>
          <p14:tracePt t="92731" x="1371600" y="2982913"/>
          <p14:tracePt t="92733" x="1384300" y="2982913"/>
          <p14:tracePt t="92737" x="1397000" y="2989263"/>
          <p14:tracePt t="92744" x="1416050" y="2995613"/>
          <p14:tracePt t="92746" x="1422400" y="2995613"/>
          <p14:tracePt t="92750" x="1441450" y="2995613"/>
          <p14:tracePt t="92753" x="1460500" y="3001963"/>
          <p14:tracePt t="92761" x="1479550" y="3008313"/>
          <p14:tracePt t="92764" x="1492250" y="3008313"/>
          <p14:tracePt t="92765" x="1511300" y="3021013"/>
          <p14:tracePt t="92770" x="1530350" y="3027363"/>
          <p14:tracePt t="92777" x="1543050" y="3027363"/>
          <p14:tracePt t="92781" x="1562100" y="3027363"/>
          <p14:tracePt t="92782" x="1581150" y="3033713"/>
          <p14:tracePt t="92785" x="1600200" y="3033713"/>
          <p14:tracePt t="92791" x="1606550" y="3040063"/>
          <p14:tracePt t="92794" x="1625600" y="3046413"/>
          <p14:tracePt t="92798" x="1638300" y="3046413"/>
          <p14:tracePt t="92812" x="1689100" y="3059113"/>
          <p14:tracePt t="92814" x="1708150" y="3065463"/>
          <p14:tracePt t="92817" x="1716088" y="3071813"/>
          <p14:tracePt t="92821" x="1728788" y="3078163"/>
          <p14:tracePt t="92830" x="1741488" y="3078163"/>
          <p14:tracePt t="92832" x="1754188" y="3084513"/>
          <p14:tracePt t="92838" x="1779588" y="3084513"/>
          <p14:tracePt t="92844" x="1798638" y="3084513"/>
          <p14:tracePt t="92847" x="1824038" y="3090863"/>
          <p14:tracePt t="92850" x="1843088" y="3090863"/>
          <p14:tracePt t="92853" x="1868488" y="3090863"/>
          <p14:tracePt t="92861" x="1887538" y="3090863"/>
          <p14:tracePt t="92865" x="1944688" y="3097213"/>
          <p14:tracePt t="92867" x="1976438" y="3097213"/>
          <p14:tracePt t="92871" x="2001838" y="3097213"/>
          <p14:tracePt t="92881" x="2065338" y="3109913"/>
          <p14:tracePt t="92883" x="2098675" y="3116263"/>
          <p14:tracePt t="92888" x="2136775" y="3122613"/>
          <p14:tracePt t="92894" x="2168525" y="3128963"/>
          <p14:tracePt t="92897" x="2200275" y="3128963"/>
          <p14:tracePt t="92900" x="2238375" y="3135313"/>
          <p14:tracePt t="92903" x="2270125" y="3135313"/>
          <p14:tracePt t="92911" x="2301875" y="3141663"/>
          <p14:tracePt t="92913" x="2333625" y="3141663"/>
          <p14:tracePt t="92915" x="2371725" y="3141663"/>
          <p14:tracePt t="92920" x="2403475" y="3141663"/>
          <p14:tracePt t="92927" x="2428875" y="3148013"/>
          <p14:tracePt t="92931" x="2447925" y="3148013"/>
          <p14:tracePt t="92932" x="2466975" y="3148013"/>
          <p14:tracePt t="92935" x="2487613" y="3148013"/>
          <p14:tracePt t="92944" x="2493963" y="3154363"/>
          <p14:tracePt t="92946" x="2519363" y="3154363"/>
          <p14:tracePt t="92948" x="2532063" y="3154363"/>
          <p14:tracePt t="92951" x="2544763" y="3154363"/>
          <p14:tracePt t="92956" x="2557463" y="3154363"/>
          <p14:tracePt t="92963" x="2570163" y="3154363"/>
          <p14:tracePt t="92965" x="2576513" y="3160713"/>
          <p14:tracePt t="92967" x="2589213" y="3160713"/>
          <p14:tracePt t="92971" x="2608263" y="3160713"/>
          <p14:tracePt t="92978" x="2614613" y="3160713"/>
          <p14:tracePt t="92981" x="2627313" y="3160713"/>
          <p14:tracePt t="92983" x="2633663" y="3160713"/>
          <p14:tracePt t="92987" x="2646363" y="3160713"/>
          <p14:tracePt t="92994" x="2659063" y="3160713"/>
          <p14:tracePt t="92996" x="2665413" y="3160713"/>
          <p14:tracePt t="93000" x="2678113" y="3160713"/>
          <p14:tracePt t="93003" x="2690813" y="3160713"/>
          <p14:tracePt t="93012" x="2703513" y="3160713"/>
          <p14:tracePt t="93014" x="2716213" y="3160713"/>
          <p14:tracePt t="93015" x="2722563" y="3160713"/>
          <p14:tracePt t="93020" x="2735263" y="3160713"/>
          <p14:tracePt t="93027" x="2754313" y="3160713"/>
          <p14:tracePt t="93030" x="2760663" y="3160713"/>
          <p14:tracePt t="93032" x="2786063" y="3167063"/>
          <p14:tracePt t="93035" x="2798763" y="3167063"/>
          <p14:tracePt t="93038" x="2805113" y="3167063"/>
          <p14:tracePt t="93044" x="2824163" y="3167063"/>
          <p14:tracePt t="93046" x="2843213" y="3167063"/>
          <p14:tracePt t="93050" x="2855913" y="3167063"/>
          <p14:tracePt t="93053" x="2876550" y="3167063"/>
          <p14:tracePt t="93063" x="2895600" y="3167063"/>
          <p14:tracePt t="93065" x="2921000" y="3167063"/>
          <p14:tracePt t="93070" x="2940050" y="3167063"/>
          <p14:tracePt t="93077" x="2952750" y="3173413"/>
          <p14:tracePt t="93080" x="2971800" y="3179763"/>
          <p14:tracePt t="93081" x="2984500" y="3179763"/>
          <p14:tracePt t="93085" x="2997200" y="3179763"/>
          <p14:tracePt t="93094" x="3016250" y="3179763"/>
          <p14:tracePt t="93096" x="3035300" y="3179763"/>
          <p14:tracePt t="93098" x="3048000" y="3179763"/>
          <p14:tracePt t="93101" x="3073400" y="3179763"/>
          <p14:tracePt t="93106" x="3092450" y="3179763"/>
          <p14:tracePt t="93112" x="3105150" y="3179763"/>
          <p14:tracePt t="93114" x="3117850" y="3179763"/>
          <p14:tracePt t="93118" x="3130550" y="3179763"/>
          <p14:tracePt t="93122" x="3136900" y="3179763"/>
          <p14:tracePt t="93127" x="3149600" y="3179763"/>
          <p14:tracePt t="93130" x="3168650" y="3179763"/>
          <p14:tracePt t="93133" x="3175000" y="3179763"/>
          <p14:tracePt t="93137" x="3187700" y="3179763"/>
          <p14:tracePt t="93143" x="3194050" y="3179763"/>
          <p14:tracePt t="93146" x="3200400" y="3179763"/>
          <p14:tracePt t="93150" x="3206750" y="3179763"/>
          <p14:tracePt t="93153" x="3213100" y="3179763"/>
          <p14:tracePt t="93162" x="3219450" y="3179763"/>
          <p14:tracePt t="93165" x="3225800" y="3179763"/>
          <p14:tracePt t="93179" x="3232150" y="3179763"/>
          <p14:tracePt t="93185" x="3240088" y="3179763"/>
          <p14:tracePt t="93194" x="3246438" y="3173413"/>
          <p14:tracePt t="93201" x="3259138" y="3167063"/>
          <p14:tracePt t="93211" x="3271838" y="3167063"/>
          <p14:tracePt t="93214" x="3271838" y="3160713"/>
          <p14:tracePt t="93215" x="3278188" y="3160713"/>
          <p14:tracePt t="93220" x="3290888" y="3160713"/>
          <p14:tracePt t="93226" x="3297238" y="3154363"/>
          <p14:tracePt t="93230" x="3309938" y="3148013"/>
          <p14:tracePt t="93231" x="3328988" y="3141663"/>
          <p14:tracePt t="93235" x="3341688" y="3135313"/>
          <p14:tracePt t="93243" x="3354388" y="3128963"/>
          <p14:tracePt t="93248" x="3367088" y="3122613"/>
          <p14:tracePt t="93250" x="3386138" y="3116263"/>
          <p14:tracePt t="93251" x="3398838" y="3109913"/>
          <p14:tracePt t="93259" x="3405188" y="3097213"/>
          <p14:tracePt t="93262" x="3417888" y="3090863"/>
          <p14:tracePt t="93264" x="3436938" y="3084513"/>
          <p14:tracePt t="93267" x="3449638" y="3071813"/>
          <p14:tracePt t="93272" x="3455988" y="3071813"/>
          <p14:tracePt t="93277" x="3468688" y="3059113"/>
          <p14:tracePt t="93281" x="3481388" y="3052763"/>
          <p14:tracePt t="93283" x="3487738" y="3046413"/>
          <p14:tracePt t="93287" x="3500438" y="3040063"/>
          <p14:tracePt t="93297" x="3519488" y="3033713"/>
          <p14:tracePt t="93299" x="3525838" y="3027363"/>
          <p14:tracePt t="93303" x="3532188" y="3021013"/>
          <p14:tracePt t="93311" x="3538538" y="3014663"/>
          <p14:tracePt t="93348" x="3544888" y="3008313"/>
          <p14:tracePt t="93361" x="3551238" y="3001963"/>
          <p14:tracePt t="93368" x="3557588" y="2995613"/>
          <p14:tracePt t="93377" x="3557588" y="2989263"/>
          <p14:tracePt t="93381" x="3563938" y="2982913"/>
          <p14:tracePt t="93388" x="3570288" y="2963863"/>
          <p14:tracePt t="93395" x="3576638" y="2944813"/>
          <p14:tracePt t="93401" x="3582988" y="2925763"/>
          <p14:tracePt t="93409" x="3589338" y="2913063"/>
          <p14:tracePt t="93412" x="3589338" y="2900363"/>
          <p14:tracePt t="93418" x="3595688" y="2887663"/>
          <p14:tracePt t="93422" x="3602038" y="2874963"/>
          <p14:tracePt t="93427" x="3608388" y="2868613"/>
          <p14:tracePt t="93432" x="3608388" y="2855913"/>
          <p14:tracePt t="93433" x="3608388" y="2849563"/>
          <p14:tracePt t="93438" x="3614738" y="2843213"/>
          <p14:tracePt t="93444" x="3622675" y="2824163"/>
          <p14:tracePt t="93450" x="3622675" y="2805113"/>
          <p14:tracePt t="93453" x="3622675" y="2798763"/>
          <p14:tracePt t="93461" x="3629025" y="2784475"/>
          <p14:tracePt t="93463" x="3629025" y="2778125"/>
          <p14:tracePt t="93465" x="3629025" y="2765425"/>
          <p14:tracePt t="93470" x="3629025" y="2752725"/>
          <p14:tracePt t="93479" x="3629025" y="2746375"/>
          <p14:tracePt t="93481" x="3629025" y="2740025"/>
          <p14:tracePt t="93485" x="3629025" y="2727325"/>
          <p14:tracePt t="93493" x="3629025" y="2708275"/>
          <p14:tracePt t="93498" x="3629025" y="2701925"/>
          <p14:tracePt t="93501" x="3629025" y="2695575"/>
          <p14:tracePt t="93514" x="3629025" y="2689225"/>
          <p14:tracePt t="93528" x="3629025" y="2682875"/>
          <p14:tracePt t="93583" x="3629025" y="2670175"/>
          <p14:tracePt t="93636" x="3629025" y="2663825"/>
          <p14:tracePt t="94008" x="3654425" y="2676525"/>
          <p14:tracePt t="94011" x="3667125" y="2682875"/>
          <p14:tracePt t="94016" x="3667125" y="2689225"/>
          <p14:tracePt t="94020" x="3679825" y="2689225"/>
          <p14:tracePt t="94029" x="3686175" y="2701925"/>
          <p14:tracePt t="94031" x="3686175" y="2708275"/>
          <p14:tracePt t="94035" x="3692525" y="2708275"/>
          <p14:tracePt t="94044" x="3705225" y="2714625"/>
          <p14:tracePt t="94052" x="3705225" y="2720975"/>
          <p14:tracePt t="94064" x="3711575" y="2727325"/>
          <p14:tracePt t="94077" x="3717925" y="2727325"/>
          <p14:tracePt t="94083" x="3724275" y="2727325"/>
          <p14:tracePt t="94096" x="3724275" y="2733675"/>
          <p14:tracePt t="94100" x="3730625" y="2733675"/>
          <p14:tracePt t="94104" x="3736975" y="2733675"/>
          <p14:tracePt t="94112" x="3743325" y="2740025"/>
          <p14:tracePt t="94116" x="3749675" y="2746375"/>
          <p14:tracePt t="94120" x="3756025" y="2746375"/>
          <p14:tracePt t="94125" x="3762375" y="2752725"/>
          <p14:tracePt t="94129" x="3775075" y="2759075"/>
          <p14:tracePt t="94131" x="3787775" y="2765425"/>
          <p14:tracePt t="94136" x="3787775" y="2771775"/>
          <p14:tracePt t="94143" x="3794125" y="2771775"/>
          <p14:tracePt t="94145" x="3806825" y="2771775"/>
          <p14:tracePt t="94148" x="3813175" y="2778125"/>
          <p14:tracePt t="94152" x="3819525" y="2784475"/>
          <p14:tracePt t="94162" x="3838575" y="2798763"/>
          <p14:tracePt t="94164" x="3851275" y="2798763"/>
          <p14:tracePt t="94173" x="3863975" y="2798763"/>
          <p14:tracePt t="94177" x="3870325" y="2805113"/>
          <p14:tracePt t="94181" x="3876675" y="2805113"/>
          <p14:tracePt t="94184" x="3889375" y="2805113"/>
          <p14:tracePt t="94186" x="3895725" y="2811463"/>
          <p14:tracePt t="94193" x="3908425" y="2811463"/>
          <p14:tracePt t="94194" x="3921125" y="2817813"/>
          <p14:tracePt t="94201" x="3933825" y="2817813"/>
          <p14:tracePt t="94210" x="3940175" y="2824163"/>
          <p14:tracePt t="94213" x="3959225" y="2830513"/>
          <p14:tracePt t="94217" x="3965575" y="2830513"/>
          <p14:tracePt t="94223" x="3971925" y="2830513"/>
          <p14:tracePt t="94227" x="3978275" y="2830513"/>
          <p14:tracePt t="94233" x="3984625" y="2830513"/>
          <p14:tracePt t="94239" x="3997325" y="2836863"/>
          <p14:tracePt t="94246" x="3997325" y="2843213"/>
          <p14:tracePt t="94265" x="4005263" y="2843213"/>
          <p14:tracePt t="94277" x="4011613" y="2843213"/>
          <p14:tracePt t="94281" x="4017963" y="2843213"/>
          <p14:tracePt t="94298" x="4030663" y="2843213"/>
          <p14:tracePt t="94324" x="4037013" y="2843213"/>
          <p14:tracePt t="94330" x="4049713" y="2843213"/>
          <p14:tracePt t="94339" x="4056063" y="2843213"/>
          <p14:tracePt t="94346" x="4062413" y="2836863"/>
          <p14:tracePt t="94362" x="4075113" y="2830513"/>
          <p14:tracePt t="94364" x="4081463" y="2817813"/>
          <p14:tracePt t="94367" x="4094163" y="2811463"/>
          <p14:tracePt t="94376" x="4100513" y="2811463"/>
          <p14:tracePt t="94380" x="4100513" y="2805113"/>
          <p14:tracePt t="94383" x="4113213" y="2792413"/>
          <p14:tracePt t="94393" x="4125913" y="2784475"/>
          <p14:tracePt t="94396" x="4132263" y="2771775"/>
          <p14:tracePt t="94400" x="4138613" y="2765425"/>
          <p14:tracePt t="94404" x="4144963" y="2759075"/>
          <p14:tracePt t="94412" x="4157663" y="2746375"/>
          <p14:tracePt t="94420" x="4164013" y="2740025"/>
          <p14:tracePt t="94425" x="4170363" y="2740025"/>
          <p14:tracePt t="94430" x="4170363" y="2727325"/>
          <p14:tracePt t="94435" x="4183063" y="2714625"/>
          <p14:tracePt t="94451" x="4189413" y="2714625"/>
          <p14:tracePt t="94463" x="4195763" y="2708275"/>
          <p14:tracePt t="94475" x="4195763" y="2701925"/>
          <p14:tracePt t="95030" x="4195763" y="2708275"/>
          <p14:tracePt t="95041" x="4189413" y="2714625"/>
          <p14:tracePt t="95043" x="4183063" y="2714625"/>
          <p14:tracePt t="95054" x="4176713" y="2720975"/>
          <p14:tracePt t="95062" x="4164013" y="2727325"/>
          <p14:tracePt t="95128" x="4157663" y="2727325"/>
          <p14:tracePt t="95136" x="4151313" y="2727325"/>
          <p14:tracePt t="95152" x="4144963" y="2727325"/>
          <p14:tracePt t="95158" x="4144963" y="2733675"/>
          <p14:tracePt t="95168" x="4138613" y="2740025"/>
          <p14:tracePt t="95177" x="4132263" y="2740025"/>
          <p14:tracePt t="95183" x="4125913" y="2746375"/>
          <p14:tracePt t="95196" x="4119563" y="2746375"/>
          <p14:tracePt t="95204" x="4113213" y="2746375"/>
          <p14:tracePt t="95221" x="4106863" y="2746375"/>
          <p14:tracePt t="95225" x="4100513" y="2746375"/>
          <p14:tracePt t="95229" x="4100513" y="2752725"/>
          <p14:tracePt t="95232" x="4094163" y="2752725"/>
          <p14:tracePt t="95236" x="4081463" y="2752725"/>
          <p14:tracePt t="95241" x="4075113" y="2759075"/>
          <p14:tracePt t="95244" x="4068763" y="2759075"/>
          <p14:tracePt t="95247" x="4062413" y="2759075"/>
          <p14:tracePt t="95250" x="4056063" y="2765425"/>
          <p14:tracePt t="95262" x="4043363" y="2765425"/>
          <p14:tracePt t="95271" x="4037013" y="2765425"/>
          <p14:tracePt t="95275" x="4030663" y="2765425"/>
          <p14:tracePt t="95279" x="4024313" y="2765425"/>
          <p14:tracePt t="95285" x="4017963" y="2765425"/>
          <p14:tracePt t="95292" x="4011613" y="2765425"/>
          <p14:tracePt t="95294" x="4011613" y="2771775"/>
          <p14:tracePt t="95298" x="3997325" y="2771775"/>
          <p14:tracePt t="95308" x="3990975" y="2771775"/>
          <p14:tracePt t="95313" x="3984625" y="2771775"/>
          <p14:tracePt t="95325" x="3978275" y="2771775"/>
          <p14:tracePt t="95330" x="3971925" y="2771775"/>
          <p14:tracePt t="95341" x="3959225" y="2771775"/>
          <p14:tracePt t="95346" x="3946525" y="2771775"/>
          <p14:tracePt t="95355" x="3940175" y="2771775"/>
          <p14:tracePt t="95360" x="3933825" y="2771775"/>
          <p14:tracePt t="95362" x="3927475" y="2771775"/>
          <p14:tracePt t="95371" x="3914775" y="2771775"/>
          <p14:tracePt t="95375" x="3908425" y="2771775"/>
          <p14:tracePt t="95379" x="3895725" y="2771775"/>
          <p14:tracePt t="95381" x="3883025" y="2771775"/>
          <p14:tracePt t="95401" x="3870325" y="2765425"/>
          <p14:tracePt t="95413" x="3851275" y="2759075"/>
          <p14:tracePt t="95425" x="3844925" y="2759075"/>
          <p14:tracePt t="95431" x="3825875" y="2759075"/>
          <p14:tracePt t="95444" x="3825875" y="2752725"/>
          <p14:tracePt t="95447" x="3813175" y="2746375"/>
          <p14:tracePt t="95458" x="3806825" y="2746375"/>
          <p14:tracePt t="95461" x="3806825" y="2740025"/>
          <p14:tracePt t="95463" x="3800475" y="2740025"/>
          <p14:tracePt t="95467" x="3794125" y="2733675"/>
          <p14:tracePt t="95476" x="3781425" y="2727325"/>
          <p14:tracePt t="95480" x="3775075" y="2727325"/>
          <p14:tracePt t="95483" x="3768725" y="2720975"/>
          <p14:tracePt t="95493" x="3762375" y="2720975"/>
          <p14:tracePt t="95496" x="3749675" y="2708275"/>
          <p14:tracePt t="95505" x="3743325" y="2695575"/>
          <p14:tracePt t="95510" x="3736975" y="2695575"/>
          <p14:tracePt t="95515" x="3724275" y="2676525"/>
          <p14:tracePt t="95525" x="3717925" y="2676525"/>
          <p14:tracePt t="95528" x="3717925" y="2670175"/>
          <p14:tracePt t="95531" x="3698875" y="2663825"/>
          <p14:tracePt t="95543" x="3698875" y="2657475"/>
          <p14:tracePt t="95551" x="3692525" y="2657475"/>
          <p14:tracePt t="95558" x="3686175" y="2651125"/>
          <p14:tracePt t="95567" x="3686175" y="2644775"/>
          <p14:tracePt t="95574" x="3679825" y="2638425"/>
          <p14:tracePt t="95580" x="3673475" y="2638425"/>
          <p14:tracePt t="95583" x="3667125" y="2632075"/>
          <p14:tracePt t="95601" x="3660775" y="2619375"/>
          <p14:tracePt t="95613" x="3654425" y="2613025"/>
          <p14:tracePt t="95624" x="3648075" y="2600325"/>
          <p14:tracePt t="95643" x="3641725" y="2600325"/>
          <p14:tracePt t="95645" x="3635375" y="2600325"/>
          <p14:tracePt t="95658" x="3635375" y="2593975"/>
          <p14:tracePt t="95660" x="3635375" y="2587625"/>
          <p14:tracePt t="95665" x="3635375" y="2581275"/>
          <p14:tracePt t="95671" x="3622675" y="2574925"/>
          <p14:tracePt t="95681" x="3614738" y="2568575"/>
          <p14:tracePt t="95694" x="3614738" y="2562225"/>
          <p14:tracePt t="95711" x="3608388" y="2555875"/>
          <p14:tracePt t="95713" x="3602038" y="2549525"/>
          <p14:tracePt t="95730" x="3595688" y="2543175"/>
          <p14:tracePt t="95774" x="3589338" y="2536825"/>
          <p14:tracePt t="96711" x="3589338" y="2543175"/>
          <p14:tracePt t="96721" x="3595688" y="2555875"/>
          <p14:tracePt t="96728" x="3602038" y="2562225"/>
          <p14:tracePt t="96752" x="3608388" y="2568575"/>
          <p14:tracePt t="96760" x="3608388" y="2574925"/>
          <p14:tracePt t="96768" x="3614738" y="2581275"/>
          <p14:tracePt t="96776" x="3622675" y="2581275"/>
          <p14:tracePt t="96780" x="3629025" y="2587625"/>
          <p14:tracePt t="96791" x="3629025" y="2600325"/>
          <p14:tracePt t="96794" x="3635375" y="2600325"/>
          <p14:tracePt t="96802" x="3635375" y="2606675"/>
          <p14:tracePt t="96807" x="3641725" y="2613025"/>
          <p14:tracePt t="96814" x="3648075" y="2619375"/>
          <p14:tracePt t="96834" x="3654425" y="2625725"/>
          <p14:tracePt t="96844" x="3660775" y="2632075"/>
          <p14:tracePt t="96857" x="3667125" y="2638425"/>
          <p14:tracePt t="96861" x="3673475" y="2644775"/>
          <p14:tracePt t="96875" x="3679825" y="2651125"/>
          <p14:tracePt t="96881" x="3686175" y="2657475"/>
          <p14:tracePt t="96898" x="3692525" y="2663825"/>
          <p14:tracePt t="96907" x="3698875" y="2670175"/>
          <p14:tracePt t="96930" x="3705225" y="2682875"/>
          <p14:tracePt t="96942" x="3711575" y="2682875"/>
          <p14:tracePt t="96945" x="3711575" y="2689225"/>
          <p14:tracePt t="96956" x="3717925" y="2695575"/>
          <p14:tracePt t="96963" x="3730625" y="2701925"/>
          <p14:tracePt t="96968" x="3736975" y="2701925"/>
          <p14:tracePt t="96976" x="3749675" y="2708275"/>
          <p14:tracePt t="96980" x="3756025" y="2714625"/>
          <p14:tracePt t="96983" x="3762375" y="2714625"/>
          <p14:tracePt t="96991" x="3768725" y="2720975"/>
          <p14:tracePt t="96993" x="3775075" y="2720975"/>
          <p14:tracePt t="96995" x="3775075" y="2727325"/>
          <p14:tracePt t="97009" x="3781425" y="2733675"/>
          <p14:tracePt t="97011" x="3787775" y="2740025"/>
          <p14:tracePt t="97015" x="3794125" y="2740025"/>
          <p14:tracePt t="97028" x="3800475" y="2740025"/>
          <p14:tracePt t="97031" x="3813175" y="2746375"/>
          <p14:tracePt t="97042" x="3813175" y="2752725"/>
          <p14:tracePt t="97044" x="3832225" y="2765425"/>
          <p14:tracePt t="97047" x="3832225" y="2771775"/>
          <p14:tracePt t="97052" x="3838575" y="2778125"/>
          <p14:tracePt t="97071" x="3844925" y="2778125"/>
          <p14:tracePt t="97077" x="3851275" y="2784475"/>
          <p14:tracePt t="97083" x="3857625" y="2792413"/>
          <p14:tracePt t="97091" x="3870325" y="2798763"/>
          <p14:tracePt t="97100" x="3876675" y="2798763"/>
          <p14:tracePt t="97108" x="3883025" y="2805113"/>
          <p14:tracePt t="97125" x="3889375" y="2805113"/>
          <p14:tracePt t="97128" x="3895725" y="2805113"/>
          <p14:tracePt t="97131" x="3902075" y="2811463"/>
          <p14:tracePt t="97150" x="3908425" y="2817813"/>
          <p14:tracePt t="97161" x="3921125" y="2824163"/>
          <p14:tracePt t="97190" x="3927475" y="2824163"/>
          <p14:tracePt t="97202" x="3933825" y="2830513"/>
          <p14:tracePt t="97222" x="3940175" y="2830513"/>
          <p14:tracePt t="97227" x="3946525" y="2830513"/>
          <p14:tracePt t="97230" x="3952875" y="2836863"/>
          <p14:tracePt t="97270" x="3959225" y="2843213"/>
          <p14:tracePt t="97281" x="3971925" y="2843213"/>
          <p14:tracePt t="97294" x="3978275" y="2849563"/>
          <p14:tracePt t="97302" x="3984625" y="2849563"/>
          <p14:tracePt t="97319" x="3997325" y="2849563"/>
          <p14:tracePt t="97328" x="4011613" y="2855913"/>
          <p14:tracePt t="97340" x="4011613" y="2862263"/>
          <p14:tracePt t="97344" x="4017963" y="2868613"/>
          <p14:tracePt t="97358" x="4024313" y="2868613"/>
          <p14:tracePt t="97360" x="4030663" y="2868613"/>
          <p14:tracePt t="97376" x="4037013" y="2868613"/>
          <p14:tracePt t="97383" x="4043363" y="2874963"/>
          <p14:tracePt t="97392" x="4049713" y="2874963"/>
          <p14:tracePt t="97400" x="4056063" y="2874963"/>
          <p14:tracePt t="97409" x="4062413" y="2874963"/>
          <p14:tracePt t="97415" x="4068763" y="2874963"/>
          <p14:tracePt t="97423" x="4075113" y="2874963"/>
          <p14:tracePt t="97425" x="4081463" y="2874963"/>
          <p14:tracePt t="97431" x="4087813" y="2874963"/>
          <p14:tracePt t="97441" x="4094163" y="2874963"/>
          <p14:tracePt t="97448" x="4100513" y="2874963"/>
          <p14:tracePt t="97452" x="4106863" y="2874963"/>
          <p14:tracePt t="97460" x="4113213" y="2874963"/>
          <p14:tracePt t="97463" x="4119563" y="2874963"/>
          <p14:tracePt t="97469" x="4125913" y="2874963"/>
          <p14:tracePt t="97473" x="4138613" y="2874963"/>
          <p14:tracePt t="97480" x="4144963" y="2874963"/>
          <p14:tracePt t="97491" x="4151313" y="2874963"/>
          <p14:tracePt t="97566" x="4157663" y="2874963"/>
          <p14:tracePt t="97622" x="4164013" y="2874963"/>
          <p14:tracePt t="97646" x="4176713" y="2874963"/>
          <p14:tracePt t="97654" x="4183063" y="2874963"/>
          <p14:tracePt t="97666" x="4189413" y="2868613"/>
          <p14:tracePt t="97676" x="4195763" y="2862263"/>
          <p14:tracePt t="97680" x="4202113" y="2855913"/>
          <p14:tracePt t="97684" x="4208463" y="2855913"/>
          <p14:tracePt t="97695" x="4214813" y="2855913"/>
          <p14:tracePt t="97705" x="4221163" y="2849563"/>
          <p14:tracePt t="98800" x="4214813" y="2843213"/>
          <p14:tracePt t="98821" x="4208463" y="2843213"/>
          <p14:tracePt t="98836" x="4195763" y="2830513"/>
          <p14:tracePt t="98868" x="4189413" y="2830513"/>
          <p14:tracePt t="98878" x="4183063" y="2830513"/>
          <p14:tracePt t="98888" x="4164013" y="2830513"/>
          <p14:tracePt t="98910" x="4157663" y="2830513"/>
          <p14:tracePt t="98914" x="4151313" y="2830513"/>
          <p14:tracePt t="98922" x="4151313" y="2824163"/>
          <p14:tracePt t="98926" x="4144963" y="2824163"/>
          <p14:tracePt t="98935" x="4132263" y="2817813"/>
          <p14:tracePt t="98962" x="4125913" y="2817813"/>
          <p14:tracePt t="98966" x="4119563" y="2817813"/>
          <p14:tracePt t="98974" x="4106863" y="2811463"/>
          <p14:tracePt t="98988" x="4100513" y="2811463"/>
          <p14:tracePt t="99005" x="4094163" y="2811463"/>
          <p14:tracePt t="99022" x="4081463" y="2798763"/>
          <p14:tracePt t="99060" x="4075113" y="2792413"/>
          <p14:tracePt t="99274" x="4068763" y="2792413"/>
          <p14:tracePt t="99298" x="4049713" y="2784475"/>
          <p14:tracePt t="99321" x="4049713" y="2778125"/>
          <p14:tracePt t="99326" x="4043363" y="2778125"/>
          <p14:tracePt t="99330" x="4037013" y="2778125"/>
          <p14:tracePt t="99360" x="4030663" y="2778125"/>
          <p14:tracePt t="99374" x="4024313" y="2771775"/>
          <p14:tracePt t="99394" x="4017963" y="2771775"/>
          <p14:tracePt t="99416" x="4011613" y="2771775"/>
          <p14:tracePt t="99428" x="4005263" y="2771775"/>
          <p14:tracePt t="99448" x="3997325" y="2771775"/>
          <p14:tracePt t="99454" x="3990975" y="2771775"/>
          <p14:tracePt t="99491" x="3978275" y="2765425"/>
          <p14:tracePt t="99512" x="3971925" y="2765425"/>
          <p14:tracePt t="99516" x="3965575" y="2752725"/>
          <p14:tracePt t="99521" x="3959225" y="2752725"/>
          <p14:tracePt t="99564" x="3952875" y="2752725"/>
          <p14:tracePt t="99576" x="3946525" y="2752725"/>
          <p14:tracePt t="99591" x="3940175" y="2746375"/>
          <p14:tracePt t="99607" x="3933825" y="2746375"/>
          <p14:tracePt t="99614" x="3927475" y="2740025"/>
          <p14:tracePt t="99641" x="3921125" y="2740025"/>
          <p14:tracePt t="99646" x="3914775" y="2733675"/>
          <p14:tracePt t="99671" x="3908425" y="2727325"/>
          <p14:tracePt t="99674" x="3908425" y="2720975"/>
          <p14:tracePt t="99690" x="3902075" y="2720975"/>
          <p14:tracePt t="99707" x="3895725" y="2720975"/>
          <p14:tracePt t="99710" x="3889375" y="2720975"/>
          <p14:tracePt t="99713" x="3883025" y="2720975"/>
          <p14:tracePt t="99725" x="3883025" y="2714625"/>
          <p14:tracePt t="99737" x="3876675" y="2708275"/>
          <p14:tracePt t="99746" x="3863975" y="2701925"/>
          <p14:tracePt t="99762" x="3857625" y="2701925"/>
          <p14:tracePt t="99771" x="3851275" y="2695575"/>
          <p14:tracePt t="99787" x="3844925" y="2682875"/>
          <p14:tracePt t="100002" x="3838575" y="2676525"/>
          <p14:tracePt t="100005" x="3832225" y="2670175"/>
          <p14:tracePt t="100022" x="3825875" y="2663825"/>
          <p14:tracePt t="100030" x="3819525" y="2657475"/>
          <p14:tracePt t="100039" x="3813175" y="2651125"/>
          <p14:tracePt t="100056" x="3806825" y="2644775"/>
          <p14:tracePt t="100061" x="3800475" y="2638425"/>
          <p14:tracePt t="100072" x="3800475" y="2632075"/>
          <p14:tracePt t="100120" x="3794125" y="2632075"/>
          <p14:tracePt t="100610" x="3781425" y="2625725"/>
          <p14:tracePt t="100613" x="3749675" y="2587625"/>
          <p14:tracePt t="100622" x="3717925" y="2568575"/>
          <p14:tracePt t="100624" x="3711575" y="2555875"/>
          <p14:tracePt t="100625" x="3705225" y="2555875"/>
          <p14:tracePt t="100630" x="3686175" y="2543175"/>
          <p14:tracePt t="100636" x="3686175" y="2536825"/>
          <p14:tracePt t="100640" x="3667125" y="2530475"/>
          <p14:tracePt t="100646" x="3654425" y="2524125"/>
          <p14:tracePt t="100653" x="3641725" y="2517775"/>
          <p14:tracePt t="100656" x="3641725" y="2511425"/>
          <p14:tracePt t="100659" x="3629025" y="2505075"/>
          <p14:tracePt t="100661" x="3622675" y="2505075"/>
          <p14:tracePt t="100674" x="3608388" y="2498725"/>
          <p14:tracePt t="100682" x="3602038" y="2498725"/>
          <p14:tracePt t="100690" x="3602038" y="2492375"/>
          <p14:tracePt t="100703" x="3595688" y="2492375"/>
          <p14:tracePt t="100706" x="3595688" y="2486025"/>
          <p14:tracePt t="100714" x="3589338" y="2479675"/>
          <p14:tracePt t="100722" x="3582988" y="2473325"/>
          <p14:tracePt t="100740" x="3576638" y="2466975"/>
          <p14:tracePt t="100745" x="3570288" y="2460625"/>
          <p14:tracePt t="100758" x="3557588" y="2454275"/>
          <p14:tracePt t="100772" x="3544888" y="2441575"/>
          <p14:tracePt t="100775" x="3538538" y="2441575"/>
          <p14:tracePt t="100780" x="3525838" y="2428875"/>
          <p14:tracePt t="100786" x="3519488" y="2416175"/>
          <p14:tracePt t="100790" x="3513138" y="2409825"/>
          <p14:tracePt t="100791" x="3500438" y="2403475"/>
          <p14:tracePt t="100795" x="3487738" y="2390775"/>
          <p14:tracePt t="100806" x="3455988" y="2365375"/>
          <p14:tracePt t="100808" x="3436938" y="2351088"/>
          <p14:tracePt t="100816" x="3424238" y="2344738"/>
          <p14:tracePt t="100822" x="3411538" y="2332038"/>
          <p14:tracePt t="100824" x="3392488" y="2319338"/>
          <p14:tracePt t="100825" x="3373438" y="2306638"/>
          <p14:tracePt t="100828" x="3354388" y="2306638"/>
          <p14:tracePt t="100832" x="3328988" y="2293938"/>
          <p14:tracePt t="100837" x="3309938" y="2281238"/>
          <p14:tracePt t="100841" x="3303588" y="2281238"/>
          <p14:tracePt t="100844" x="3290888" y="2274888"/>
          <p14:tracePt t="100848" x="3284538" y="2268538"/>
          <p14:tracePt t="100857" x="3278188" y="2268538"/>
          <p14:tracePt t="100859" x="3265488" y="2262188"/>
          <p14:tracePt t="100870" x="3259138" y="2262188"/>
          <p14:tracePt t="100880" x="3252788" y="2255838"/>
          <p14:tracePt t="100940" x="3246438" y="2249488"/>
          <p14:tracePt t="100952" x="3246438" y="2243138"/>
          <p14:tracePt t="100961" x="3240088" y="2243138"/>
          <p14:tracePt t="100971" x="3219450" y="2236788"/>
          <p14:tracePt t="100987" x="3206750" y="2224088"/>
          <p14:tracePt t="100991" x="3200400" y="2224088"/>
          <p14:tracePt t="100994" x="3194050" y="2217738"/>
          <p14:tracePt t="100999" x="3187700" y="2217738"/>
          <p14:tracePt t="101003" x="3181350" y="2217738"/>
          <p14:tracePt t="101007" x="3168650" y="2211388"/>
          <p14:tracePt t="101010" x="3155950" y="2211388"/>
          <p14:tracePt t="101014" x="3143250" y="2198688"/>
          <p14:tracePt t="101021" x="3130550" y="2192338"/>
          <p14:tracePt t="101023" x="3111500" y="2185988"/>
          <p14:tracePt t="101026" x="3086100" y="2173288"/>
          <p14:tracePt t="101030" x="3054350" y="2160588"/>
          <p14:tracePt t="101039" x="3028950" y="2154238"/>
          <p14:tracePt t="101041" x="2990850" y="2141538"/>
          <p14:tracePt t="101042" x="2971800" y="2135188"/>
          <p14:tracePt t="101045" x="2965450" y="2135188"/>
          <p14:tracePt t="101053" x="2940050" y="2128838"/>
          <p14:tracePt t="101055" x="2895600" y="2122488"/>
          <p14:tracePt t="101058" x="2849563" y="2103438"/>
          <p14:tracePt t="101061" x="2792413" y="2090738"/>
          <p14:tracePt t="101071" x="2735263" y="2071688"/>
          <p14:tracePt t="101074" x="2671763" y="2058988"/>
          <p14:tracePt t="101074" x="2595563" y="2039938"/>
          <p14:tracePt t="101077" x="2519363" y="2020888"/>
          <p14:tracePt t="101084" x="2447925" y="2008188"/>
          <p14:tracePt t="101087" x="2384425" y="1989138"/>
          <p14:tracePt t="101090" x="2327275" y="1976438"/>
          <p14:tracePt t="101093" x="2282825" y="1957388"/>
          <p14:tracePt t="101098" x="2238375" y="1944688"/>
          <p14:tracePt t="101103" x="2200275" y="1931988"/>
          <p14:tracePt t="101106" x="2168525" y="1924050"/>
          <p14:tracePt t="101110" x="2130425" y="1917700"/>
          <p14:tracePt t="101113" x="2105025" y="1898650"/>
          <p14:tracePt t="101120" x="2084388" y="1892300"/>
          <p14:tracePt t="101125" x="2071688" y="1879600"/>
          <p14:tracePt t="101137" x="2065338" y="1873250"/>
          <p14:tracePt t="101153" x="2058988" y="1866900"/>
          <p14:tracePt t="101160" x="2052638" y="1866900"/>
          <p14:tracePt t="101163" x="2046288" y="1860550"/>
          <p14:tracePt t="101171" x="2046288" y="1854200"/>
          <p14:tracePt t="101173" x="2039938" y="1854200"/>
          <p14:tracePt t="101176" x="2027238" y="1847850"/>
          <p14:tracePt t="101180" x="2020888" y="1841500"/>
          <p14:tracePt t="101185" x="2008188" y="1828800"/>
          <p14:tracePt t="101189" x="1989138" y="1816100"/>
          <p14:tracePt t="101191" x="1963738" y="1790700"/>
          <p14:tracePt t="101195" x="1938338" y="1765300"/>
          <p14:tracePt t="101203" x="1893888" y="1733550"/>
          <p14:tracePt t="101205" x="1862138" y="1708150"/>
          <p14:tracePt t="101208" x="1830388" y="1689100"/>
          <p14:tracePt t="101211" x="1785938" y="1657350"/>
          <p14:tracePt t="101220" x="1728788" y="1625600"/>
          <p14:tracePt t="101224" x="1587500" y="1543050"/>
          <p14:tracePt t="101227" x="1511300" y="1497013"/>
          <p14:tracePt t="101233" x="1422400" y="1452563"/>
          <p14:tracePt t="101237" x="1346200" y="1408113"/>
          <p14:tracePt t="101241" x="1255713" y="1363663"/>
          <p14:tracePt t="101243" x="1166813" y="1312863"/>
          <p14:tracePt t="101249" x="1077913" y="1268413"/>
          <p14:tracePt t="101254" x="982663" y="1223963"/>
          <p14:tracePt t="101256" x="860425" y="1166813"/>
          <p14:tracePt t="101260" x="720725" y="1084263"/>
          <p14:tracePt t="101263" x="566738" y="993775"/>
          <p14:tracePt t="101271" x="420688" y="898525"/>
          <p14:tracePt t="101276" x="146050" y="746125"/>
          <p14:tracePt t="101280" x="38100" y="6826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71DA43-148E-46AC-BF2D-FD975191AC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27" y="2971189"/>
            <a:ext cx="2632418" cy="184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C7B61C-8B11-4C3F-8876-1741177BA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69" y="2904981"/>
            <a:ext cx="2966780" cy="197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E7B619C-7FF7-4A02-95B2-8C97C2AFED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2" y="2919513"/>
            <a:ext cx="2616558" cy="194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966C72-789F-44EB-9107-1408D72907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94" y="130025"/>
            <a:ext cx="1853631" cy="2471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80901F4-6A7D-44DE-AF5C-EBE775149079}"/>
              </a:ext>
            </a:extLst>
          </p:cNvPr>
          <p:cNvSpPr/>
          <p:nvPr/>
        </p:nvSpPr>
        <p:spPr>
          <a:xfrm>
            <a:off x="5810563" y="452859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5</a:t>
            </a:r>
            <a:endParaRPr lang="vi-VN" sz="1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62491C4-1ECE-4FFE-802C-45089BAE49E0}"/>
              </a:ext>
            </a:extLst>
          </p:cNvPr>
          <p:cNvSpPr/>
          <p:nvPr/>
        </p:nvSpPr>
        <p:spPr>
          <a:xfrm>
            <a:off x="2555011" y="4559043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4</a:t>
            </a:r>
            <a:endParaRPr lang="vi-VN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19C1B54-AF5D-48EA-9ADE-9058183E02C6}"/>
              </a:ext>
            </a:extLst>
          </p:cNvPr>
          <p:cNvSpPr/>
          <p:nvPr/>
        </p:nvSpPr>
        <p:spPr>
          <a:xfrm>
            <a:off x="8213298" y="22845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3</a:t>
            </a:r>
            <a:endParaRPr lang="vi-VN" sz="1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11DB57C5-46D3-4080-87B3-A4877A33A193}"/>
              </a:ext>
            </a:extLst>
          </p:cNvPr>
          <p:cNvSpPr/>
          <p:nvPr/>
        </p:nvSpPr>
        <p:spPr>
          <a:xfrm>
            <a:off x="8707913" y="452859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6</a:t>
            </a:r>
            <a:endParaRPr lang="vi-VN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202AE05-E6EF-4181-9D9D-CF5AFF64E2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775" y="160287"/>
            <a:ext cx="1853632" cy="244124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52C5082-2C20-4011-B642-7FEE4D770C88}"/>
              </a:ext>
            </a:extLst>
          </p:cNvPr>
          <p:cNvSpPr/>
          <p:nvPr/>
        </p:nvSpPr>
        <p:spPr>
          <a:xfrm>
            <a:off x="2094072" y="2283081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  <a:endParaRPr lang="vi-VN" sz="1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B4D8859-9513-4A14-ADCF-91BCEDF223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3181" y="91183"/>
            <a:ext cx="1914954" cy="248215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84C5D88-BF01-4C04-B444-8FC419871FCB}"/>
              </a:ext>
            </a:extLst>
          </p:cNvPr>
          <p:cNvSpPr/>
          <p:nvPr/>
        </p:nvSpPr>
        <p:spPr>
          <a:xfrm>
            <a:off x="5217051" y="2283081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  <a:endParaRPr lang="vi-VN" sz="1400" dirty="0"/>
          </a:p>
        </p:txBody>
      </p:sp>
      <p:pic>
        <p:nvPicPr>
          <p:cNvPr id="3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xmlns="" id="{33AC7931-078D-4BBE-BD18-CF4646007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512" y="465706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19"/>
    </mc:Choice>
    <mc:Fallback xmlns="">
      <p:transition spd="slow" advTm="133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9" x="6350" y="4818063"/>
          <p14:tracePt t="1006" x="12700" y="4824413"/>
          <p14:tracePt t="1016" x="19050" y="4830763"/>
          <p14:tracePt t="1018" x="19050" y="4837113"/>
          <p14:tracePt t="1024" x="19050" y="4843463"/>
          <p14:tracePt t="1031" x="25400" y="4849813"/>
          <p14:tracePt t="1040" x="31750" y="4856163"/>
          <p14:tracePt t="1048" x="31750" y="4862513"/>
          <p14:tracePt t="1060" x="38100" y="4875213"/>
          <p14:tracePt t="1067" x="44450" y="4881563"/>
          <p14:tracePt t="1081" x="44450" y="4887913"/>
          <p14:tracePt t="1085" x="44450" y="4894263"/>
          <p14:tracePt t="1088" x="50800" y="4900613"/>
          <p14:tracePt t="1101" x="50800" y="4906963"/>
          <p14:tracePt t="1109" x="50800" y="4913313"/>
          <p14:tracePt t="1115" x="57150" y="4919663"/>
          <p14:tracePt t="1118" x="63500" y="4926013"/>
          <p14:tracePt t="1131" x="63500" y="4933950"/>
          <p14:tracePt t="1133" x="69850" y="4940300"/>
          <p14:tracePt t="1140" x="76200" y="4946650"/>
          <p14:tracePt t="1148" x="82550" y="4953000"/>
          <p14:tracePt t="1156" x="82550" y="4959350"/>
          <p14:tracePt t="1165" x="88900" y="4965700"/>
          <p14:tracePt t="1172" x="95250" y="4972050"/>
          <p14:tracePt t="1182" x="101600" y="4972050"/>
          <p14:tracePt t="1185" x="101600" y="4978400"/>
          <p14:tracePt t="1188" x="107950" y="4984750"/>
          <p14:tracePt t="1202" x="120650" y="4997450"/>
          <p14:tracePt t="1206" x="120650" y="5010150"/>
          <p14:tracePt t="1215" x="133350" y="5022850"/>
          <p14:tracePt t="1218" x="139700" y="5022850"/>
          <p14:tracePt t="1222" x="152400" y="5035550"/>
          <p14:tracePt t="1231" x="158750" y="5048250"/>
          <p14:tracePt t="1238" x="171450" y="5060950"/>
          <p14:tracePt t="1251" x="184150" y="5067300"/>
          <p14:tracePt t="1254" x="184150" y="5073650"/>
          <p14:tracePt t="1259" x="198438" y="5073650"/>
          <p14:tracePt t="1267" x="204788" y="5080000"/>
          <p14:tracePt t="1284" x="204788" y="5086350"/>
          <p14:tracePt t="1298" x="217488" y="5092700"/>
          <p14:tracePt t="1306" x="230188" y="5099050"/>
          <p14:tracePt t="1316" x="236538" y="5105400"/>
          <p14:tracePt t="1331" x="242888" y="5111750"/>
          <p14:tracePt t="1335" x="249238" y="5118100"/>
          <p14:tracePt t="1351" x="255588" y="5124450"/>
          <p14:tracePt t="1364" x="261938" y="5130800"/>
          <p14:tracePt t="1370" x="268288" y="5137150"/>
          <p14:tracePt t="33421" x="822325" y="5111750"/>
          <p14:tracePt t="33422" x="822325" y="5105400"/>
          <p14:tracePt t="33427" x="815975" y="5092700"/>
          <p14:tracePt t="33434" x="815975" y="5073650"/>
          <p14:tracePt t="33439" x="815975" y="5048250"/>
          <p14:tracePt t="33442" x="815975" y="5022850"/>
          <p14:tracePt t="33450" x="815975" y="4997450"/>
          <p14:tracePt t="33454" x="815975" y="4978400"/>
          <p14:tracePt t="33456" x="809625" y="4953000"/>
          <p14:tracePt t="33458" x="803275" y="4933950"/>
          <p14:tracePt t="33467" x="803275" y="4926013"/>
          <p14:tracePt t="33470" x="803275" y="4913313"/>
          <p14:tracePt t="33472" x="796925" y="4894263"/>
          <p14:tracePt t="33474" x="790575" y="4868863"/>
          <p14:tracePt t="33479" x="784225" y="4856163"/>
          <p14:tracePt t="33485" x="777875" y="4837113"/>
          <p14:tracePt t="33487" x="777875" y="4824413"/>
          <p14:tracePt t="33490" x="777875" y="4811713"/>
          <p14:tracePt t="33495" x="771525" y="4773613"/>
          <p14:tracePt t="33500" x="771525" y="4754563"/>
          <p14:tracePt t="33504" x="771525" y="4729163"/>
          <p14:tracePt t="33507" x="765175" y="4703763"/>
          <p14:tracePt t="33510" x="758825" y="4672013"/>
          <p14:tracePt t="33519" x="746125" y="4621213"/>
          <p14:tracePt t="33523" x="746125" y="4595813"/>
          <p14:tracePt t="33527" x="746125" y="4576763"/>
          <p14:tracePt t="33532" x="739775" y="4557713"/>
          <p14:tracePt t="33537" x="739775" y="4545013"/>
          <p14:tracePt t="33539" x="739775" y="4519613"/>
          <p14:tracePt t="33542" x="739775" y="4486275"/>
          <p14:tracePt t="33551" x="727075" y="4397375"/>
          <p14:tracePt t="33557" x="720725" y="4346575"/>
          <p14:tracePt t="33559" x="708025" y="4289425"/>
          <p14:tracePt t="33567" x="701675" y="4238625"/>
          <p14:tracePt t="33570" x="695325" y="4181475"/>
          <p14:tracePt t="33571" x="688975" y="4124325"/>
          <p14:tracePt t="33574" x="676275" y="4073525"/>
          <p14:tracePt t="33579" x="676275" y="4059238"/>
          <p14:tracePt t="33586" x="669925" y="4021138"/>
          <p14:tracePt t="33588" x="663575" y="3989388"/>
          <p14:tracePt t="33592" x="657225" y="3963988"/>
          <p14:tracePt t="33602" x="638175" y="3881438"/>
          <p14:tracePt t="33606" x="625475" y="3836988"/>
          <p14:tracePt t="33608" x="612775" y="3779838"/>
          <p14:tracePt t="33618" x="593725" y="3722688"/>
          <p14:tracePt t="33620" x="581025" y="3671888"/>
          <p14:tracePt t="33622" x="560388" y="3613150"/>
          <p14:tracePt t="33624" x="547688" y="3556000"/>
          <p14:tracePt t="33629" x="534988" y="3511550"/>
          <p14:tracePt t="33635" x="528638" y="3467100"/>
          <p14:tracePt t="33637" x="522288" y="3422650"/>
          <p14:tracePt t="33640" x="515938" y="3365500"/>
          <p14:tracePt t="33645" x="509588" y="3321050"/>
          <p14:tracePt t="33654" x="503238" y="3289300"/>
          <p14:tracePt t="33656" x="484188" y="3211513"/>
          <p14:tracePt t="33660" x="477838" y="3173413"/>
          <p14:tracePt t="33669" x="471488" y="3128963"/>
          <p14:tracePt t="33673" x="471488" y="3103563"/>
          <p14:tracePt t="33677" x="471488" y="3078163"/>
          <p14:tracePt t="33682" x="471488" y="3052763"/>
          <p14:tracePt t="33687" x="471488" y="3040063"/>
          <p14:tracePt t="33689" x="471488" y="3021013"/>
          <p14:tracePt t="33692" x="471488" y="3001963"/>
          <p14:tracePt t="33701" x="471488" y="2995613"/>
          <p14:tracePt t="33704" x="471488" y="2976563"/>
          <p14:tracePt t="33706" x="471488" y="2957513"/>
          <p14:tracePt t="33708" x="471488" y="2944813"/>
          <p14:tracePt t="33720" x="471488" y="2900363"/>
          <p14:tracePt t="33721" x="471488" y="2887663"/>
          <p14:tracePt t="33724" x="471488" y="2868613"/>
          <p14:tracePt t="33733" x="471488" y="2849563"/>
          <p14:tracePt t="33735" x="471488" y="2843213"/>
          <p14:tracePt t="33737" x="477838" y="2830513"/>
          <p14:tracePt t="33740" x="484188" y="2817813"/>
          <p14:tracePt t="33746" x="484188" y="2811463"/>
          <p14:tracePt t="33752" x="490538" y="2798763"/>
          <p14:tracePt t="33755" x="496888" y="2778125"/>
          <p14:tracePt t="33757" x="503238" y="2771775"/>
          <p14:tracePt t="33762" x="503238" y="2765425"/>
          <p14:tracePt t="33768" x="515938" y="2752725"/>
          <p14:tracePt t="33770" x="522288" y="2733675"/>
          <p14:tracePt t="33774" x="522288" y="2720975"/>
          <p14:tracePt t="33782" x="528638" y="2714625"/>
          <p14:tracePt t="33784" x="534988" y="2708275"/>
          <p14:tracePt t="33787" x="541338" y="2695575"/>
          <p14:tracePt t="33790" x="547688" y="2689225"/>
          <p14:tracePt t="33804" x="554038" y="2676525"/>
          <p14:tracePt t="33807" x="560388" y="2663825"/>
          <p14:tracePt t="33811" x="566738" y="2657475"/>
          <p14:tracePt t="33818" x="574675" y="2644775"/>
          <p14:tracePt t="33820" x="574675" y="2632075"/>
          <p14:tracePt t="33822" x="581025" y="2632075"/>
          <p14:tracePt t="33827" x="587375" y="2619375"/>
          <p14:tracePt t="33833" x="593725" y="2606675"/>
          <p14:tracePt t="33835" x="600075" y="2600325"/>
          <p14:tracePt t="33838" x="606425" y="2587625"/>
          <p14:tracePt t="33842" x="606425" y="2568575"/>
          <p14:tracePt t="33850" x="625475" y="2543175"/>
          <p14:tracePt t="33855" x="638175" y="2530475"/>
          <p14:tracePt t="33858" x="650875" y="2511425"/>
          <p14:tracePt t="33868" x="676275" y="2473325"/>
          <p14:tracePt t="33871" x="676275" y="2466975"/>
          <p14:tracePt t="33874" x="682625" y="2447925"/>
          <p14:tracePt t="33883" x="708025" y="2416175"/>
          <p14:tracePt t="33887" x="720725" y="2409825"/>
          <p14:tracePt t="33890" x="727075" y="2397125"/>
          <p14:tracePt t="33898" x="733425" y="2384425"/>
          <p14:tracePt t="33900" x="739775" y="2378075"/>
          <p14:tracePt t="33907" x="746125" y="2378075"/>
          <p14:tracePt t="33910" x="752475" y="2365375"/>
          <p14:tracePt t="33953" x="758825" y="2351088"/>
          <p14:tracePt t="33970" x="765175" y="2351088"/>
          <p14:tracePt t="33976" x="771525" y="2344738"/>
          <p14:tracePt t="33987" x="771525" y="2338388"/>
          <p14:tracePt t="33988" x="784225" y="2332038"/>
          <p14:tracePt t="34002" x="790575" y="2332038"/>
          <p14:tracePt t="34005" x="796925" y="2332038"/>
          <p14:tracePt t="34017" x="809625" y="2325688"/>
          <p14:tracePt t="34034" x="815975" y="2319338"/>
          <p14:tracePt t="34401" x="847725" y="2319338"/>
          <p14:tracePt t="34405" x="860425" y="2319338"/>
          <p14:tracePt t="34408" x="873125" y="2312988"/>
          <p14:tracePt t="34419" x="911225" y="2306638"/>
          <p14:tracePt t="34421" x="930275" y="2300288"/>
          <p14:tracePt t="34423" x="949325" y="2300288"/>
          <p14:tracePt t="34427" x="969963" y="2300288"/>
          <p14:tracePt t="34435" x="1001713" y="2300288"/>
          <p14:tracePt t="34437" x="1033463" y="2300288"/>
          <p14:tracePt t="34439" x="1071563" y="2293938"/>
          <p14:tracePt t="34442" x="1109663" y="2293938"/>
          <p14:tracePt t="34452" x="1179513" y="2293938"/>
          <p14:tracePt t="34454" x="1223963" y="2293938"/>
          <p14:tracePt t="34458" x="1268413" y="2287588"/>
          <p14:tracePt t="34469" x="1319213" y="2281238"/>
          <p14:tracePt t="34471" x="1441450" y="2274888"/>
          <p14:tracePt t="34474" x="1504950" y="2262188"/>
          <p14:tracePt t="34482" x="1568450" y="2255838"/>
          <p14:tracePt t="34485" x="1625600" y="2249488"/>
          <p14:tracePt t="34487" x="1676400" y="2243138"/>
          <p14:tracePt t="34490" x="1735138" y="2230438"/>
          <p14:tracePt t="34501" x="1843088" y="2217738"/>
          <p14:tracePt t="34503" x="1887538" y="2217738"/>
          <p14:tracePt t="34506" x="1931988" y="2217738"/>
          <p14:tracePt t="34511" x="1976438" y="2217738"/>
          <p14:tracePt t="34521" x="2046288" y="2217738"/>
          <p14:tracePt t="34522" x="2084388" y="2217738"/>
          <p14:tracePt t="34528" x="2117725" y="2217738"/>
          <p14:tracePt t="34535" x="2149475" y="2217738"/>
          <p14:tracePt t="34537" x="2174875" y="2217738"/>
          <p14:tracePt t="34538" x="2193925" y="2217738"/>
          <p14:tracePt t="34542" x="2219325" y="2217738"/>
          <p14:tracePt t="34551" x="2263775" y="2217738"/>
          <p14:tracePt t="34555" x="2276475" y="2217738"/>
          <p14:tracePt t="34558" x="2295525" y="2217738"/>
          <p14:tracePt t="34570" x="2327275" y="2217738"/>
          <p14:tracePt t="34571" x="2346325" y="2217738"/>
          <p14:tracePt t="34574" x="2365375" y="2217738"/>
          <p14:tracePt t="34582" x="2384425" y="2217738"/>
          <p14:tracePt t="34584" x="2409825" y="2217738"/>
          <p14:tracePt t="34587" x="2435225" y="2217738"/>
          <p14:tracePt t="34590" x="2460625" y="2217738"/>
          <p14:tracePt t="34592" x="2481263" y="2217738"/>
          <p14:tracePt t="34602" x="2551113" y="2224088"/>
          <p14:tracePt t="34605" x="2582863" y="2224088"/>
          <p14:tracePt t="34608" x="2614613" y="2224088"/>
          <p14:tracePt t="34616" x="2652713" y="2230438"/>
          <p14:tracePt t="34619" x="2671763" y="2230438"/>
          <p14:tracePt t="34621" x="2703513" y="2230438"/>
          <p14:tracePt t="34624" x="2741613" y="2236788"/>
          <p14:tracePt t="34632" x="2773363" y="2243138"/>
          <p14:tracePt t="34636" x="2811463" y="2249488"/>
          <p14:tracePt t="34638" x="2855913" y="2262188"/>
          <p14:tracePt t="34640" x="2889250" y="2268538"/>
          <p14:tracePt t="34650" x="2952750" y="2287588"/>
          <p14:tracePt t="34655" x="2984500" y="2287588"/>
          <p14:tracePt t="34657" x="3016250" y="2293938"/>
          <p14:tracePt t="34661" x="3041650" y="2300288"/>
          <p14:tracePt t="34668" x="3067050" y="2300288"/>
          <p14:tracePt t="34670" x="3092450" y="2300288"/>
          <p14:tracePt t="34672" x="3111500" y="2306638"/>
          <p14:tracePt t="34678" x="3136900" y="2306638"/>
          <p14:tracePt t="34684" x="3162300" y="2306638"/>
          <p14:tracePt t="34688" x="3206750" y="2312988"/>
          <p14:tracePt t="34692" x="3232150" y="2319338"/>
          <p14:tracePt t="34701" x="3265488" y="2319338"/>
          <p14:tracePt t="34706" x="3335338" y="2332038"/>
          <p14:tracePt t="34708" x="3367088" y="2332038"/>
          <p14:tracePt t="34716" x="3405188" y="2338388"/>
          <p14:tracePt t="34719" x="3430588" y="2344738"/>
          <p14:tracePt t="34721" x="3455988" y="2351088"/>
          <p14:tracePt t="34724" x="3475038" y="2351088"/>
          <p14:tracePt t="34732" x="3500438" y="2359025"/>
          <p14:tracePt t="34735" x="3525838" y="2365375"/>
          <p14:tracePt t="34738" x="3544888" y="2365375"/>
          <p14:tracePt t="34740" x="3557588" y="2365375"/>
          <p14:tracePt t="34757" x="3629025" y="2390775"/>
          <p14:tracePt t="34761" x="3648075" y="2390775"/>
          <p14:tracePt t="34768" x="3667125" y="2397125"/>
          <p14:tracePt t="34770" x="3705225" y="2409825"/>
          <p14:tracePt t="34774" x="3724275" y="2416175"/>
          <p14:tracePt t="34779" x="3743325" y="2422525"/>
          <p14:tracePt t="34783" x="3762375" y="2435225"/>
          <p14:tracePt t="34787" x="3781425" y="2447925"/>
          <p14:tracePt t="34790" x="3794125" y="2454275"/>
          <p14:tracePt t="34802" x="3813175" y="2454275"/>
          <p14:tracePt t="34804" x="3832225" y="2460625"/>
          <p14:tracePt t="34806" x="3844925" y="2466975"/>
          <p14:tracePt t="34807" x="3863975" y="2466975"/>
          <p14:tracePt t="34811" x="3889375" y="2473325"/>
          <p14:tracePt t="34819" x="3933825" y="2492375"/>
          <p14:tracePt t="34822" x="3952875" y="2498725"/>
          <p14:tracePt t="34827" x="3965575" y="2505075"/>
          <p14:tracePt t="34832" x="3990975" y="2511425"/>
          <p14:tracePt t="34837" x="4017963" y="2517775"/>
          <p14:tracePt t="34838" x="4043363" y="2524125"/>
          <p14:tracePt t="34842" x="4068763" y="2530475"/>
          <p14:tracePt t="34852" x="4125913" y="2543175"/>
          <p14:tracePt t="34854" x="4157663" y="2549525"/>
          <p14:tracePt t="34858" x="4195763" y="2562225"/>
          <p14:tracePt t="34868" x="4233863" y="2574925"/>
          <p14:tracePt t="34870" x="4265613" y="2581275"/>
          <p14:tracePt t="34871" x="4297363" y="2587625"/>
          <p14:tracePt t="34874" x="4335463" y="2593975"/>
          <p14:tracePt t="34882" x="4367213" y="2600325"/>
          <p14:tracePt t="34884" x="4413250" y="2606675"/>
          <p14:tracePt t="34887" x="4457700" y="2613025"/>
          <p14:tracePt t="34890" x="4483100" y="2619375"/>
          <p14:tracePt t="34901" x="4565650" y="2632075"/>
          <p14:tracePt t="34903" x="4610100" y="2644775"/>
          <p14:tracePt t="34907" x="4660900" y="2657475"/>
          <p14:tracePt t="34911" x="4730750" y="2676525"/>
          <p14:tracePt t="34920" x="4852988" y="2695575"/>
          <p14:tracePt t="34922" x="4916488" y="2714625"/>
          <p14:tracePt t="34928" x="4973638" y="2720975"/>
          <p14:tracePt t="34935" x="5062538" y="2740025"/>
          <p14:tracePt t="34941" x="5106988" y="2746375"/>
          <p14:tracePt t="34942" x="5138738" y="2746375"/>
          <p14:tracePt t="34949" x="5172075" y="2746375"/>
          <p14:tracePt t="34951" x="5191125" y="2746375"/>
          <p14:tracePt t="34954" x="5197475" y="2746375"/>
          <p14:tracePt t="34957" x="5210175" y="2746375"/>
          <p14:tracePt t="35184" x="5216525" y="2746375"/>
          <p14:tracePt t="35201" x="5235575" y="2746375"/>
          <p14:tracePt t="35203" x="5241925" y="2746375"/>
          <p14:tracePt t="35207" x="5254625" y="2746375"/>
          <p14:tracePt t="35214" x="5260975" y="2740025"/>
          <p14:tracePt t="35218" x="5286375" y="2733675"/>
          <p14:tracePt t="35220" x="5305425" y="2727325"/>
          <p14:tracePt t="35222" x="5330825" y="2720975"/>
          <p14:tracePt t="35228" x="5362575" y="2714625"/>
          <p14:tracePt t="35234" x="5400675" y="2701925"/>
          <p14:tracePt t="35237" x="5432425" y="2695575"/>
          <p14:tracePt t="35238" x="5470525" y="2689225"/>
          <p14:tracePt t="35242" x="5514975" y="2670175"/>
          <p14:tracePt t="35250" x="5561013" y="2663825"/>
          <p14:tracePt t="35252" x="5605463" y="2651125"/>
          <p14:tracePt t="35254" x="5630863" y="2638425"/>
          <p14:tracePt t="35258" x="5656263" y="2632075"/>
          <p14:tracePt t="35265" x="5694363" y="2625725"/>
          <p14:tracePt t="35272" x="5757863" y="2613025"/>
          <p14:tracePt t="35274" x="5808663" y="2593975"/>
          <p14:tracePt t="35281" x="5853113" y="2587625"/>
          <p14:tracePt t="35283" x="5884863" y="2581275"/>
          <p14:tracePt t="35287" x="5918200" y="2574925"/>
          <p14:tracePt t="35291" x="5969000" y="2555875"/>
          <p14:tracePt t="35303" x="6000750" y="2543175"/>
          <p14:tracePt t="35304" x="6038850" y="2536825"/>
          <p14:tracePt t="35307" x="6108700" y="2524125"/>
          <p14:tracePt t="35309" x="6127750" y="2517775"/>
          <p14:tracePt t="35313" x="6146800" y="2511425"/>
          <p14:tracePt t="35317" x="6165850" y="2505075"/>
          <p14:tracePt t="35320" x="6178550" y="2505075"/>
          <p14:tracePt t="35324" x="6197600" y="2505075"/>
          <p14:tracePt t="35331" x="6216650" y="2505075"/>
          <p14:tracePt t="35334" x="6235700" y="2505075"/>
          <p14:tracePt t="35338" x="6242050" y="2505075"/>
          <p14:tracePt t="35340" x="6254750" y="2505075"/>
          <p14:tracePt t="35349" x="6288088" y="2505075"/>
          <p14:tracePt t="35352" x="6300788" y="2505075"/>
          <p14:tracePt t="35357" x="6307138" y="2505075"/>
          <p14:tracePt t="35365" x="6319838" y="2505075"/>
          <p14:tracePt t="35369" x="6338888" y="2505075"/>
          <p14:tracePt t="35370" x="6351588" y="2505075"/>
          <p14:tracePt t="35372" x="6370638" y="2505075"/>
          <p14:tracePt t="35378" x="6396038" y="2505075"/>
          <p14:tracePt t="35384" x="6408738" y="2505075"/>
          <p14:tracePt t="35386" x="6427788" y="2505075"/>
          <p14:tracePt t="35388" x="6446838" y="2505075"/>
          <p14:tracePt t="35392" x="6459538" y="2505075"/>
          <p14:tracePt t="35400" x="6484938" y="2505075"/>
          <p14:tracePt t="35402" x="6510338" y="2505075"/>
          <p14:tracePt t="35404" x="6535738" y="2498725"/>
          <p14:tracePt t="35408" x="6554788" y="2498725"/>
          <p14:tracePt t="35417" x="6586538" y="2498725"/>
          <p14:tracePt t="35419" x="6624638" y="2498725"/>
          <p14:tracePt t="35420" x="6643688" y="2492375"/>
          <p14:tracePt t="35424" x="6670675" y="2492375"/>
          <p14:tracePt t="35432" x="6702425" y="2486025"/>
          <p14:tracePt t="35435" x="6740525" y="2486025"/>
          <p14:tracePt t="35437" x="6772275" y="2486025"/>
          <p14:tracePt t="35440" x="6791325" y="2486025"/>
          <p14:tracePt t="35450" x="6842125" y="2473325"/>
          <p14:tracePt t="35453" x="6880225" y="2466975"/>
          <p14:tracePt t="35457" x="6918325" y="2466975"/>
          <p14:tracePt t="35465" x="6962775" y="2460625"/>
          <p14:tracePt t="35468" x="7000875" y="2454275"/>
          <p14:tracePt t="35470" x="7032625" y="2454275"/>
          <p14:tracePt t="35472" x="7065963" y="2454275"/>
          <p14:tracePt t="35478" x="7110413" y="2454275"/>
          <p14:tracePt t="35484" x="7142163" y="2447925"/>
          <p14:tracePt t="35487" x="7218363" y="2441575"/>
          <p14:tracePt t="35490" x="7256463" y="2435225"/>
          <p14:tracePt t="35500" x="7332663" y="2422525"/>
          <p14:tracePt t="35504" x="7364413" y="2422525"/>
          <p14:tracePt t="35507" x="7396163" y="2422525"/>
          <p14:tracePt t="35515" x="7442200" y="2422525"/>
          <p14:tracePt t="35518" x="7473950" y="2422525"/>
          <p14:tracePt t="35520" x="7512050" y="2416175"/>
          <p14:tracePt t="35522" x="7543800" y="2409825"/>
          <p14:tracePt t="35528" x="7575550" y="2409825"/>
          <p14:tracePt t="35534" x="7607300" y="2409825"/>
          <p14:tracePt t="35537" x="7645400" y="2409825"/>
          <p14:tracePt t="35538" x="7683500" y="2409825"/>
          <p14:tracePt t="35542" x="7721600" y="2403475"/>
          <p14:tracePt t="35551" x="7753350" y="2403475"/>
          <p14:tracePt t="35554" x="7797800" y="2403475"/>
          <p14:tracePt t="35556" x="7843838" y="2403475"/>
          <p14:tracePt t="35558" x="7881938" y="2403475"/>
          <p14:tracePt t="35564" x="7926388" y="2403475"/>
          <p14:tracePt t="35569" x="7970838" y="2403475"/>
          <p14:tracePt t="35570" x="8015288" y="2403475"/>
          <p14:tracePt t="35574" x="8053388" y="2403475"/>
          <p14:tracePt t="35582" x="8091488" y="2403475"/>
          <p14:tracePt t="35585" x="8129588" y="2403475"/>
          <p14:tracePt t="35587" x="8167688" y="2403475"/>
          <p14:tracePt t="35590" x="8201025" y="2403475"/>
          <p14:tracePt t="35601" x="8232775" y="2403475"/>
          <p14:tracePt t="35603" x="8296275" y="2403475"/>
          <p14:tracePt t="35607" x="8321675" y="2403475"/>
          <p14:tracePt t="35615" x="8340725" y="2403475"/>
          <p14:tracePt t="35619" x="8372475" y="2403475"/>
          <p14:tracePt t="35622" x="8385175" y="2403475"/>
          <p14:tracePt t="35628" x="8397875" y="2403475"/>
          <p14:tracePt t="35634" x="8410575" y="2403475"/>
          <p14:tracePt t="35637" x="8416925" y="2403475"/>
          <p14:tracePt t="35638" x="8429625" y="2403475"/>
          <p14:tracePt t="35644" x="8435975" y="2403475"/>
          <p14:tracePt t="35652" x="8442325" y="2403475"/>
          <p14:tracePt t="35654" x="8455025" y="2403475"/>
          <p14:tracePt t="35658" x="8461375" y="2403475"/>
          <p14:tracePt t="35667" x="8480425" y="2403475"/>
          <p14:tracePt t="35669" x="8493125" y="2403475"/>
          <p14:tracePt t="35678" x="8505825" y="2403475"/>
          <p14:tracePt t="35687" x="8518525" y="2403475"/>
          <p14:tracePt t="35688" x="8531225" y="2403475"/>
          <p14:tracePt t="35699" x="8537575" y="2403475"/>
          <p14:tracePt t="35702" x="8543925" y="2403475"/>
          <p14:tracePt t="35704" x="8550275" y="2403475"/>
          <p14:tracePt t="35714" x="8562975" y="2403475"/>
          <p14:tracePt t="35719" x="8577263" y="2409825"/>
          <p14:tracePt t="35749" x="8583613" y="2409825"/>
          <p14:tracePt t="39065" x="8569325" y="2422525"/>
          <p14:tracePt t="39067" x="8543925" y="2460625"/>
          <p14:tracePt t="39070" x="8505825" y="2479675"/>
          <p14:tracePt t="39081" x="8359775" y="2574925"/>
          <p14:tracePt t="39084" x="8302625" y="2600325"/>
          <p14:tracePt t="39088" x="8245475" y="2625725"/>
          <p14:tracePt t="39095" x="8194675" y="2644775"/>
          <p14:tracePt t="39101" x="8078788" y="2682875"/>
          <p14:tracePt t="39104" x="8034338" y="2695575"/>
          <p14:tracePt t="39114" x="7951788" y="2733675"/>
          <p14:tracePt t="39117" x="7900988" y="2752725"/>
          <p14:tracePt t="39120" x="7856538" y="2765425"/>
          <p14:tracePt t="39130" x="7772400" y="2811463"/>
          <p14:tracePt t="39132" x="7734300" y="2836863"/>
          <p14:tracePt t="39137" x="7702550" y="2849563"/>
          <p14:tracePt t="39149" x="7594600" y="2894013"/>
          <p14:tracePt t="39152" x="7556500" y="2906713"/>
          <p14:tracePt t="39158" x="7531100" y="2919413"/>
          <p14:tracePt t="39164" x="7512050" y="2932113"/>
          <p14:tracePt t="39167" x="7486650" y="2944813"/>
          <p14:tracePt t="39168" x="7461250" y="2957513"/>
          <p14:tracePt t="39173" x="7435850" y="2963863"/>
          <p14:tracePt t="39181" x="7383463" y="2976563"/>
          <p14:tracePt t="39184" x="7358063" y="2982913"/>
          <p14:tracePt t="39188" x="7332663" y="2995613"/>
          <p14:tracePt t="39195" x="7307263" y="3008313"/>
          <p14:tracePt t="39199" x="7281863" y="3021013"/>
          <p14:tracePt t="39201" x="7256463" y="3033713"/>
          <p14:tracePt t="39204" x="7231063" y="3046413"/>
          <p14:tracePt t="39211" x="7192963" y="3071813"/>
          <p14:tracePt t="39213" x="7154863" y="3084513"/>
          <p14:tracePt t="39217" x="7116763" y="3109913"/>
          <p14:tracePt t="39225" x="7085013" y="3122613"/>
          <p14:tracePt t="39230" x="7045325" y="3135313"/>
          <p14:tracePt t="39232" x="7013575" y="3148013"/>
          <p14:tracePt t="39235" x="6975475" y="3173413"/>
          <p14:tracePt t="39242" x="6937375" y="3186113"/>
          <p14:tracePt t="39245" x="6911975" y="3192463"/>
          <p14:tracePt t="39248" x="6886575" y="3198813"/>
          <p14:tracePt t="39252" x="6854825" y="3211513"/>
          <p14:tracePt t="39254" x="6816725" y="3232150"/>
          <p14:tracePt t="39261" x="6772275" y="3244850"/>
          <p14:tracePt t="39265" x="6715125" y="3257550"/>
          <p14:tracePt t="39267" x="6670675" y="3282950"/>
          <p14:tracePt t="39270" x="6618288" y="3302000"/>
          <p14:tracePt t="39280" x="6516688" y="3346450"/>
          <p14:tracePt t="39282" x="6472238" y="3359150"/>
          <p14:tracePt t="39287" x="6415088" y="3378200"/>
          <p14:tracePt t="39295" x="6357938" y="3403600"/>
          <p14:tracePt t="39299" x="6300788" y="3429000"/>
          <p14:tracePt t="39300" x="6254750" y="3448050"/>
          <p14:tracePt t="39302" x="6210300" y="3467100"/>
          <p14:tracePt t="39308" x="6159500" y="3486150"/>
          <p14:tracePt t="39314" x="6115050" y="3505200"/>
          <p14:tracePt t="39317" x="6076950" y="3517900"/>
          <p14:tracePt t="39318" x="6045200" y="3530600"/>
          <p14:tracePt t="39324" x="6007100" y="3556000"/>
          <p14:tracePt t="39330" x="5937250" y="3594100"/>
          <p14:tracePt t="39335" x="5897563" y="3606800"/>
          <p14:tracePt t="39338" x="5859463" y="3625850"/>
          <p14:tracePt t="39344" x="5821363" y="3652838"/>
          <p14:tracePt t="39348" x="5783263" y="3671888"/>
          <p14:tracePt t="39350" x="5738813" y="3697288"/>
          <p14:tracePt t="39354" x="5700713" y="3709988"/>
          <p14:tracePt t="39361" x="5668963" y="3729038"/>
          <p14:tracePt t="39363" x="5630863" y="3748088"/>
          <p14:tracePt t="39367" x="5592763" y="3773488"/>
          <p14:tracePt t="39370" x="5554663" y="3786188"/>
          <p14:tracePt t="39378" x="5521325" y="3798888"/>
          <p14:tracePt t="39382" x="5483225" y="3824288"/>
          <p14:tracePt t="39384" x="5438775" y="3836988"/>
          <p14:tracePt t="39387" x="5387975" y="3862388"/>
          <p14:tracePt t="39393" x="5356225" y="3875088"/>
          <p14:tracePt t="39396" x="5318125" y="3894138"/>
          <p14:tracePt t="39398" x="5273675" y="3913188"/>
          <p14:tracePt t="39402" x="5235575" y="3932238"/>
          <p14:tracePt t="39408" x="5197475" y="3957638"/>
          <p14:tracePt t="39411" x="5159375" y="3976688"/>
          <p14:tracePt t="39417" x="5113338" y="4002088"/>
          <p14:tracePt t="39418" x="5062538" y="4027488"/>
          <p14:tracePt t="39424" x="5018088" y="4046538"/>
          <p14:tracePt t="39428" x="4973638" y="4073525"/>
          <p14:tracePt t="39436" x="4922838" y="4092575"/>
          <p14:tracePt t="39438" x="4833938" y="4117975"/>
          <p14:tracePt t="39441" x="4789488" y="4143375"/>
          <p14:tracePt t="39447" x="4737100" y="4168775"/>
          <p14:tracePt t="39449" x="4679950" y="4194175"/>
          <p14:tracePt t="39452" x="4622800" y="4213225"/>
          <p14:tracePt t="39458" x="4578350" y="4238625"/>
          <p14:tracePt t="39461" x="4533900" y="4251325"/>
          <p14:tracePt t="39465" x="4476750" y="4276725"/>
          <p14:tracePt t="39468" x="4432300" y="4295775"/>
          <p14:tracePt t="39472" x="4394200" y="4314825"/>
          <p14:tracePt t="39482" x="4348163" y="4333875"/>
          <p14:tracePt t="39483" x="4297363" y="4352925"/>
          <p14:tracePt t="39485" x="4252913" y="4378325"/>
          <p14:tracePt t="39488" x="4214813" y="4391025"/>
          <p14:tracePt t="39492" x="4176713" y="4403725"/>
          <p14:tracePt t="39497" x="4144963" y="4422775"/>
          <p14:tracePt t="39500" x="4106863" y="4435475"/>
          <p14:tracePt t="39504" x="4081463" y="4448175"/>
          <p14:tracePt t="39511" x="4056063" y="4460875"/>
          <p14:tracePt t="39514" x="4030663" y="4467225"/>
          <p14:tracePt t="39517" x="4005263" y="4479925"/>
          <p14:tracePt t="39520" x="3978275" y="4492625"/>
          <p14:tracePt t="39531" x="3927475" y="4519613"/>
          <p14:tracePt t="39532" x="3895725" y="4532313"/>
          <p14:tracePt t="39537" x="3863975" y="4538663"/>
          <p14:tracePt t="39545" x="3832225" y="4551363"/>
          <p14:tracePt t="39548" x="3800475" y="4564063"/>
          <p14:tracePt t="39550" x="3768725" y="4570413"/>
          <p14:tracePt t="39552" x="3730625" y="4583113"/>
          <p14:tracePt t="39561" x="3698875" y="4589463"/>
          <p14:tracePt t="39563" x="3660775" y="4602163"/>
          <p14:tracePt t="39567" x="3629025" y="4608513"/>
          <p14:tracePt t="39568" x="3602038" y="4614863"/>
          <p14:tracePt t="39574" x="3563938" y="4633913"/>
          <p14:tracePt t="39578" x="3551238" y="4640263"/>
          <p14:tracePt t="39580" x="3525838" y="4646613"/>
          <p14:tracePt t="39584" x="3500438" y="4646613"/>
          <p14:tracePt t="39588" x="3481388" y="4652963"/>
          <p14:tracePt t="39594" x="3468688" y="4659313"/>
          <p14:tracePt t="39598" x="3455988" y="4665663"/>
          <p14:tracePt t="39600" x="3443288" y="4672013"/>
          <p14:tracePt t="39604" x="3417888" y="4672013"/>
          <p14:tracePt t="39610" x="3411538" y="4678363"/>
          <p14:tracePt t="39613" x="3392488" y="4684713"/>
          <p14:tracePt t="39616" x="3379788" y="4691063"/>
          <p14:tracePt t="39619" x="3360738" y="4697413"/>
          <p14:tracePt t="39623" x="3348038" y="4697413"/>
          <p14:tracePt t="39627" x="3322638" y="4703763"/>
          <p14:tracePt t="39630" x="3297238" y="4703763"/>
          <p14:tracePt t="39638" x="3271838" y="4716463"/>
          <p14:tracePt t="39645" x="3259138" y="4722813"/>
          <p14:tracePt t="39648" x="3246438" y="4722813"/>
          <p14:tracePt t="39650" x="3225800" y="4722813"/>
          <p14:tracePt t="39654" x="3206750" y="4722813"/>
          <p14:tracePt t="39661" x="3194050" y="4722813"/>
          <p14:tracePt t="39664" x="3175000" y="4722813"/>
          <p14:tracePt t="39668" x="3149600" y="4722813"/>
          <p14:tracePt t="39670" x="3136900" y="4722813"/>
          <p14:tracePt t="39680" x="3098800" y="4722813"/>
          <p14:tracePt t="39682" x="3086100" y="4722813"/>
          <p14:tracePt t="39686" x="3067050" y="4722813"/>
          <p14:tracePt t="39694" x="3048000" y="4722813"/>
          <p14:tracePt t="39698" x="3028950" y="4722813"/>
          <p14:tracePt t="39699" x="3009900" y="4722813"/>
          <p14:tracePt t="39702" x="2990850" y="4722813"/>
          <p14:tracePt t="39711" x="2984500" y="4722813"/>
          <p14:tracePt t="39718" x="2952750" y="4729163"/>
          <p14:tracePt t="39723" x="2940050" y="4729163"/>
          <p14:tracePt t="39727" x="2933700" y="4729163"/>
          <p14:tracePt t="39731" x="2927350" y="4729163"/>
          <p14:tracePt t="39734" x="2921000" y="4729163"/>
          <p14:tracePt t="39745" x="2914650" y="4729163"/>
          <p14:tracePt t="39750" x="2901950" y="4729163"/>
          <p14:tracePt t="39754" x="2895600" y="4729163"/>
          <p14:tracePt t="39770" x="2882900" y="4729163"/>
          <p14:tracePt t="39782" x="2876550" y="4729163"/>
          <p14:tracePt t="39785" x="2863850" y="4729163"/>
          <p14:tracePt t="39787" x="2855913" y="4729163"/>
          <p14:tracePt t="39789" x="2849563" y="4729163"/>
          <p14:tracePt t="39794" x="2836863" y="4729163"/>
          <p14:tracePt t="39798" x="2830513" y="4729163"/>
          <p14:tracePt t="39800" x="2817813" y="4729163"/>
          <p14:tracePt t="39806" x="2805113" y="4729163"/>
          <p14:tracePt t="39814" x="2798763" y="4729163"/>
          <p14:tracePt t="39817" x="2786063" y="4729163"/>
          <p14:tracePt t="39820" x="2773363" y="4729163"/>
          <p14:tracePt t="39830" x="2760663" y="4735513"/>
          <p14:tracePt t="39832" x="2747963" y="4741863"/>
          <p14:tracePt t="39845" x="2735263" y="4748213"/>
          <p14:tracePt t="39848" x="2728913" y="4754563"/>
          <p14:tracePt t="39852" x="2716213" y="4760913"/>
          <p14:tracePt t="39970" x="2709863" y="4760913"/>
          <p14:tracePt t="39979" x="2709863" y="4767263"/>
          <p14:tracePt t="39998" x="2716213" y="4773613"/>
          <p14:tracePt t="40000" x="2728913" y="4773613"/>
          <p14:tracePt t="40002" x="2741613" y="4773613"/>
          <p14:tracePt t="40011" x="2767013" y="4779963"/>
          <p14:tracePt t="40015" x="2779713" y="4779963"/>
          <p14:tracePt t="40018" x="2786063" y="4779963"/>
          <p14:tracePt t="40024" x="2805113" y="4779963"/>
          <p14:tracePt t="40031" x="2849563" y="4786313"/>
          <p14:tracePt t="40034" x="2876550" y="4786313"/>
          <p14:tracePt t="40039" x="2901950" y="4786313"/>
          <p14:tracePt t="40047" x="2946400" y="4786313"/>
          <p14:tracePt t="40050" x="2971800" y="4786313"/>
          <p14:tracePt t="40054" x="3003550" y="4792663"/>
          <p14:tracePt t="40061" x="3041650" y="4799013"/>
          <p14:tracePt t="40064" x="3086100" y="4811713"/>
          <p14:tracePt t="40067" x="3124200" y="4811713"/>
          <p14:tracePt t="40070" x="3175000" y="4818063"/>
          <p14:tracePt t="40079" x="3271838" y="4824413"/>
          <p14:tracePt t="40082" x="3316288" y="4830763"/>
          <p14:tracePt t="40087" x="3373438" y="4837113"/>
          <p14:tracePt t="40095" x="3424238" y="4837113"/>
          <p14:tracePt t="40097" x="3475038" y="4837113"/>
          <p14:tracePt t="40099" x="3532188" y="4837113"/>
          <p14:tracePt t="40102" x="3582988" y="4837113"/>
          <p14:tracePt t="40111" x="3679825" y="4837113"/>
          <p14:tracePt t="40115" x="3736975" y="4837113"/>
          <p14:tracePt t="40118" x="3781425" y="4837113"/>
          <p14:tracePt t="40129" x="3863975" y="4837113"/>
          <p14:tracePt t="40131" x="3908425" y="4837113"/>
          <p14:tracePt t="40134" x="3940175" y="4837113"/>
          <p14:tracePt t="40138" x="3984625" y="4837113"/>
          <p14:tracePt t="40145" x="4017963" y="4837113"/>
          <p14:tracePt t="40147" x="4049713" y="4837113"/>
          <p14:tracePt t="40149" x="4094163" y="4837113"/>
          <p14:tracePt t="40152" x="4138613" y="4837113"/>
          <p14:tracePt t="40162" x="4202113" y="4837113"/>
          <p14:tracePt t="40165" x="4233863" y="4837113"/>
          <p14:tracePt t="40168" x="4265613" y="4837113"/>
          <p14:tracePt t="40179" x="4341813" y="4837113"/>
          <p14:tracePt t="40182" x="4373563" y="4837113"/>
          <p14:tracePt t="40184" x="4413250" y="4837113"/>
          <p14:tracePt t="40188" x="4445000" y="4837113"/>
          <p14:tracePt t="40195" x="4476750" y="4837113"/>
          <p14:tracePt t="40198" x="4508500" y="4837113"/>
          <p14:tracePt t="40200" x="4540250" y="4837113"/>
          <p14:tracePt t="40204" x="4572000" y="4837113"/>
          <p14:tracePt t="40216" x="4641850" y="4837113"/>
          <p14:tracePt t="40219" x="4673600" y="4837113"/>
          <p14:tracePt t="40221" x="4718050" y="4837113"/>
          <p14:tracePt t="40232" x="4795838" y="4837113"/>
          <p14:tracePt t="40234" x="4833938" y="4837113"/>
          <p14:tracePt t="40236" x="4891088" y="4837113"/>
          <p14:tracePt t="40244" x="4929188" y="4837113"/>
          <p14:tracePt t="40247" x="4986338" y="4837113"/>
          <p14:tracePt t="40249" x="5030788" y="4837113"/>
          <p14:tracePt t="40252" x="5068888" y="4837113"/>
          <p14:tracePt t="40261" x="5159375" y="4837113"/>
          <p14:tracePt t="40265" x="5191125" y="4837113"/>
          <p14:tracePt t="40268" x="5222875" y="4837113"/>
          <p14:tracePt t="40280" x="5292725" y="4837113"/>
          <p14:tracePt t="40281" x="5324475" y="4837113"/>
          <p14:tracePt t="40284" x="5356225" y="4837113"/>
          <p14:tracePt t="40289" x="5387975" y="4837113"/>
          <p14:tracePt t="40295" x="5413375" y="4837113"/>
          <p14:tracePt t="40298" x="5445125" y="4837113"/>
          <p14:tracePt t="40300" x="5476875" y="4837113"/>
          <p14:tracePt t="40305" x="5508625" y="4837113"/>
          <p14:tracePt t="40312" x="5541963" y="4837113"/>
          <p14:tracePt t="40314" x="5573713" y="4837113"/>
          <p14:tracePt t="40317" x="5611813" y="4837113"/>
          <p14:tracePt t="40323" x="5630863" y="4837113"/>
          <p14:tracePt t="40327" x="5656263" y="4837113"/>
          <p14:tracePt t="40331" x="5713413" y="4837113"/>
          <p14:tracePt t="40334" x="5726113" y="4837113"/>
          <p14:tracePt t="40339" x="5751513" y="4837113"/>
          <p14:tracePt t="40345" x="5776913" y="4837113"/>
          <p14:tracePt t="40348" x="5802313" y="4837113"/>
          <p14:tracePt t="40350" x="5815013" y="4837113"/>
          <p14:tracePt t="40355" x="5840413" y="4837113"/>
          <p14:tracePt t="40362" x="5865813" y="4837113"/>
          <p14:tracePt t="40364" x="5891213" y="4837113"/>
          <p14:tracePt t="40367" x="5924550" y="4837113"/>
          <p14:tracePt t="40370" x="5943600" y="4837113"/>
          <p14:tracePt t="40378" x="5962650" y="4837113"/>
          <p14:tracePt t="40380" x="5988050" y="4837113"/>
          <p14:tracePt t="40382" x="6013450" y="4837113"/>
          <p14:tracePt t="40386" x="6045200" y="4830763"/>
          <p14:tracePt t="40393" x="6064250" y="4830763"/>
          <p14:tracePt t="40397" x="6089650" y="4830763"/>
          <p14:tracePt t="40399" x="6108700" y="4830763"/>
          <p14:tracePt t="40402" x="6134100" y="4830763"/>
          <p14:tracePt t="40411" x="6165850" y="4830763"/>
          <p14:tracePt t="40417" x="6178550" y="4824413"/>
          <p14:tracePt t="40418" x="6184900" y="4824413"/>
          <p14:tracePt t="40428" x="6197600" y="4824413"/>
          <p14:tracePt t="40431" x="6203950" y="4818063"/>
          <p14:tracePt t="40729" x="6223000" y="4811713"/>
          <p14:tracePt t="40732" x="6273800" y="4792663"/>
          <p14:tracePt t="40737" x="6300788" y="4786313"/>
          <p14:tracePt t="40745" x="6357938" y="4779963"/>
          <p14:tracePt t="40748" x="6376988" y="4773613"/>
          <p14:tracePt t="40758" x="6402388" y="4767263"/>
          <p14:tracePt t="40761" x="6484938" y="4741863"/>
          <p14:tracePt t="40765" x="6523038" y="4729163"/>
          <p14:tracePt t="40768" x="6567488" y="4722813"/>
          <p14:tracePt t="40778" x="6599238" y="4710113"/>
          <p14:tracePt t="40781" x="6683375" y="4691063"/>
          <p14:tracePt t="40785" x="6708775" y="4684713"/>
          <p14:tracePt t="40791" x="6740525" y="4678363"/>
          <p14:tracePt t="40792" x="6784975" y="4678363"/>
          <p14:tracePt t="40797" x="6829425" y="4678363"/>
          <p14:tracePt t="40800" x="6880225" y="4678363"/>
          <p14:tracePt t="40805" x="6924675" y="4672013"/>
          <p14:tracePt t="40812" x="6969125" y="4672013"/>
          <p14:tracePt t="40814" x="7013575" y="4672013"/>
          <p14:tracePt t="40817" x="7045325" y="4665663"/>
          <p14:tracePt t="40820" x="7078663" y="4665663"/>
          <p14:tracePt t="40828" x="7116763" y="4659313"/>
          <p14:tracePt t="40830" x="7148513" y="4659313"/>
          <p14:tracePt t="40832" x="7180263" y="4659313"/>
          <p14:tracePt t="40837" x="7212013" y="4652963"/>
          <p14:tracePt t="40840" x="7231063" y="4652963"/>
          <p14:tracePt t="40846" x="7250113" y="4652963"/>
          <p14:tracePt t="40848" x="7262813" y="4652963"/>
          <p14:tracePt t="40850" x="7288213" y="4652963"/>
          <p14:tracePt t="40856" x="7313613" y="4652963"/>
          <p14:tracePt t="40863" x="7345363" y="4652963"/>
          <p14:tracePt t="40865" x="7370763" y="4652963"/>
          <p14:tracePt t="40867" x="7389813" y="4652963"/>
          <p14:tracePt t="40870" x="7421563" y="4652963"/>
          <p14:tracePt t="40878" x="7448550" y="4652963"/>
          <p14:tracePt t="40881" x="7480300" y="4652963"/>
          <p14:tracePt t="40883" x="7512050" y="4652963"/>
          <p14:tracePt t="40887" x="7550150" y="4646613"/>
          <p14:tracePt t="40894" x="7581900" y="4646613"/>
          <p14:tracePt t="40897" x="7594600" y="4646613"/>
          <p14:tracePt t="40899" x="7626350" y="4646613"/>
          <p14:tracePt t="40902" x="7651750" y="4646613"/>
          <p14:tracePt t="40911" x="7677150" y="4646613"/>
          <p14:tracePt t="40913" x="7689850" y="4646613"/>
          <p14:tracePt t="40915" x="7708900" y="4646613"/>
          <p14:tracePt t="40918" x="7727950" y="4646613"/>
          <p14:tracePt t="40932" x="7747000" y="4646613"/>
          <p14:tracePt t="40934" x="7778750" y="4646613"/>
          <p14:tracePt t="40936" x="7785100" y="4646613"/>
          <p14:tracePt t="40942" x="7804150" y="4646613"/>
          <p14:tracePt t="40944" x="7824788" y="4646613"/>
          <p14:tracePt t="40948" x="7837488" y="4646613"/>
          <p14:tracePt t="40950" x="7856538" y="4646613"/>
          <p14:tracePt t="40957" x="7875588" y="4640263"/>
          <p14:tracePt t="40960" x="7894638" y="4633913"/>
          <p14:tracePt t="40964" x="7907338" y="4633913"/>
          <p14:tracePt t="40967" x="7926388" y="4633913"/>
          <p14:tracePt t="40971" x="7945438" y="4633913"/>
          <p14:tracePt t="40980" x="7970838" y="4633913"/>
          <p14:tracePt t="40982" x="7977188" y="4633913"/>
          <p14:tracePt t="40987" x="7996238" y="4633913"/>
          <p14:tracePt t="40993" x="8008938" y="4633913"/>
          <p14:tracePt t="40997" x="8021638" y="4633913"/>
          <p14:tracePt t="40999" x="8047038" y="4633913"/>
          <p14:tracePt t="41002" x="8066088" y="4633913"/>
          <p14:tracePt t="41011" x="8091488" y="4633913"/>
          <p14:tracePt t="41016" x="8123238" y="4633913"/>
          <p14:tracePt t="41020" x="8135938" y="4633913"/>
          <p14:tracePt t="41028" x="8154988" y="4633913"/>
          <p14:tracePt t="41030" x="8167688" y="4633913"/>
          <p14:tracePt t="41032" x="8180388" y="4633913"/>
          <p14:tracePt t="41036" x="8201025" y="4633913"/>
          <p14:tracePt t="41042" x="8207375" y="4633913"/>
          <p14:tracePt t="41047" x="8226425" y="4633913"/>
          <p14:tracePt t="41049" x="8245475" y="4633913"/>
          <p14:tracePt t="41052" x="8251825" y="4633913"/>
          <p14:tracePt t="41062" x="8277225" y="4633913"/>
          <p14:tracePt t="41067" x="8289925" y="4633913"/>
          <p14:tracePt t="41068" x="8308975" y="4633913"/>
          <p14:tracePt t="41079" x="8315325" y="4633913"/>
          <p14:tracePt t="41081" x="8347075" y="4633913"/>
          <p14:tracePt t="41084" x="8353425" y="4633913"/>
          <p14:tracePt t="41093" x="8366125" y="4633913"/>
          <p14:tracePt t="41097" x="8397875" y="4627563"/>
          <p14:tracePt t="41100" x="8416925" y="4627563"/>
          <p14:tracePt t="41106" x="8435975" y="4627563"/>
          <p14:tracePt t="41112" x="8442325" y="4627563"/>
          <p14:tracePt t="41117" x="8467725" y="4627563"/>
          <p14:tracePt t="41121" x="8493125" y="4627563"/>
          <p14:tracePt t="41128" x="8518525" y="4627563"/>
          <p14:tracePt t="41130" x="8537575" y="4627563"/>
          <p14:tracePt t="41132" x="8543925" y="4627563"/>
          <p14:tracePt t="41136" x="8569325" y="4627563"/>
          <p14:tracePt t="41144" x="8589963" y="4627563"/>
          <p14:tracePt t="41147" x="8602663" y="4627563"/>
          <p14:tracePt t="41148" x="8621713" y="4627563"/>
          <p14:tracePt t="41152" x="8634413" y="4627563"/>
          <p14:tracePt t="41160" x="8640763" y="4627563"/>
          <p14:tracePt t="41164" x="8647113" y="4627563"/>
          <p14:tracePt t="41165" x="8653463" y="4627563"/>
          <p14:tracePt t="41168" x="8666163" y="4627563"/>
          <p14:tracePt t="41178" x="8678863" y="4627563"/>
          <p14:tracePt t="41181" x="8685213" y="4627563"/>
          <p14:tracePt t="41184" x="8691563" y="4627563"/>
          <p14:tracePt t="41198" x="8697913" y="4627563"/>
          <p14:tracePt t="41212" x="8704263" y="4627563"/>
          <p14:tracePt t="41218" x="8710613" y="4627563"/>
          <p14:tracePt t="41892" x="8710613" y="4621213"/>
          <p14:tracePt t="41897" x="8704263" y="4621213"/>
          <p14:tracePt t="41914" x="8697913" y="4621213"/>
          <p14:tracePt t="41929" x="8691563" y="4614863"/>
          <p14:tracePt t="41931" x="8685213" y="4614863"/>
          <p14:tracePt t="41949" x="8678863" y="4614863"/>
          <p14:tracePt t="41952" x="8672513" y="4614863"/>
          <p14:tracePt t="41963" x="8672513" y="4608513"/>
          <p14:tracePt t="41978" x="8666163" y="4608513"/>
          <p14:tracePt t="41982" x="8659813" y="4608513"/>
          <p14:tracePt t="41987" x="8653463" y="4608513"/>
          <p14:tracePt t="42002" x="8634413" y="4602163"/>
          <p14:tracePt t="42011" x="8634413" y="4595813"/>
          <p14:tracePt t="42030" x="8621713" y="4589463"/>
          <p14:tracePt t="42047" x="8615363" y="4589463"/>
          <p14:tracePt t="42063" x="8602663" y="4589463"/>
          <p14:tracePt t="42067" x="8596313" y="4589463"/>
          <p14:tracePt t="42087" x="8589963" y="4589463"/>
          <p14:tracePt t="42092" x="8583613" y="4589463"/>
          <p14:tracePt t="42098" x="8577263" y="4589463"/>
          <p14:tracePt t="42102" x="8556625" y="4583113"/>
          <p14:tracePt t="42130" x="8550275" y="4583113"/>
          <p14:tracePt t="42134" x="8543925" y="4576763"/>
          <p14:tracePt t="42161" x="8524875" y="4576763"/>
          <p14:tracePt t="42168" x="8518525" y="4570413"/>
          <p14:tracePt t="42178" x="8512175" y="4570413"/>
          <p14:tracePt t="42184" x="8505825" y="4570413"/>
          <p14:tracePt t="42195" x="8499475" y="4564063"/>
          <p14:tracePt t="42200" x="8493125" y="4564063"/>
          <p14:tracePt t="42210" x="8493125" y="4557713"/>
          <p14:tracePt t="42217" x="8486775" y="4557713"/>
          <p14:tracePt t="42228" x="8480425" y="4557713"/>
          <p14:tracePt t="42229" x="8474075" y="4551363"/>
          <p14:tracePt t="42243" x="8467725" y="4551363"/>
          <p14:tracePt t="42252" x="8461375" y="4551363"/>
          <p14:tracePt t="42261" x="8455025" y="4551363"/>
          <p14:tracePt t="42265" x="8448675" y="4545013"/>
          <p14:tracePt t="42294" x="8442325" y="4545013"/>
          <p14:tracePt t="42300" x="8435975" y="4545013"/>
          <p14:tracePt t="42309" x="8423275" y="4538663"/>
          <p14:tracePt t="42332" x="8416925" y="4538663"/>
          <p14:tracePt t="42342" x="8410575" y="4538663"/>
          <p14:tracePt t="42350" x="8404225" y="4538663"/>
          <p14:tracePt t="42361" x="8391525" y="4538663"/>
          <p14:tracePt t="42363" x="8385175" y="4538663"/>
          <p14:tracePt t="42374" x="8372475" y="4532313"/>
          <p14:tracePt t="42382" x="8366125" y="4532313"/>
          <p14:tracePt t="42387" x="8359775" y="4525963"/>
          <p14:tracePt t="42394" x="8353425" y="4525963"/>
          <p14:tracePt t="42397" x="8347075" y="4525963"/>
          <p14:tracePt t="42398" x="8340725" y="4519613"/>
          <p14:tracePt t="42402" x="8334375" y="4519613"/>
          <p14:tracePt t="42410" x="8328025" y="4519613"/>
          <p14:tracePt t="42412" x="8308975" y="4513263"/>
          <p14:tracePt t="42414" x="8296275" y="4513263"/>
          <p14:tracePt t="42418" x="8289925" y="4506913"/>
          <p14:tracePt t="42428" x="8283575" y="4506913"/>
          <p14:tracePt t="42429" x="8264525" y="4506913"/>
          <p14:tracePt t="42431" x="8251825" y="4506913"/>
          <p14:tracePt t="42434" x="8239125" y="4506913"/>
          <p14:tracePt t="42442" x="8226425" y="4506913"/>
          <p14:tracePt t="42445" x="8220075" y="4498975"/>
          <p14:tracePt t="42447" x="8207375" y="4498975"/>
          <p14:tracePt t="42450" x="8201025" y="4498975"/>
          <p14:tracePt t="42460" x="8167688" y="4492625"/>
          <p14:tracePt t="42466" x="8148638" y="4492625"/>
          <p14:tracePt t="42479" x="8129588" y="4492625"/>
          <p14:tracePt t="42480" x="8110538" y="4473575"/>
          <p14:tracePt t="42488" x="8091488" y="4473575"/>
          <p14:tracePt t="42494" x="8078788" y="4467225"/>
          <p14:tracePt t="42497" x="8072438" y="4467225"/>
          <p14:tracePt t="42498" x="8053388" y="4467225"/>
          <p14:tracePt t="42502" x="8034338" y="4460875"/>
          <p14:tracePt t="42510" x="8015288" y="4454525"/>
          <p14:tracePt t="42512" x="7977188" y="4448175"/>
          <p14:tracePt t="42514" x="7951788" y="4448175"/>
          <p14:tracePt t="42517" x="7932738" y="4441825"/>
          <p14:tracePt t="42525" x="7894638" y="4435475"/>
          <p14:tracePt t="42528" x="7862888" y="4429125"/>
          <p14:tracePt t="42529" x="7824788" y="4422775"/>
          <p14:tracePt t="42532" x="7791450" y="4416425"/>
          <p14:tracePt t="42538" x="7759700" y="4416425"/>
          <p14:tracePt t="42544" x="7747000" y="4410075"/>
          <p14:tracePt t="42547" x="7727950" y="4410075"/>
          <p14:tracePt t="42548" x="7715250" y="4403725"/>
          <p14:tracePt t="42552" x="7702550" y="4397375"/>
          <p14:tracePt t="42561" x="7677150" y="4397375"/>
          <p14:tracePt t="42564" x="7658100" y="4397375"/>
          <p14:tracePt t="42568" x="7645400" y="4384675"/>
          <p14:tracePt t="42578" x="7620000" y="4378325"/>
          <p14:tracePt t="42580" x="7600950" y="4378325"/>
          <p14:tracePt t="42584" x="7581900" y="4378325"/>
          <p14:tracePt t="42592" x="7569200" y="4378325"/>
          <p14:tracePt t="42595" x="7550150" y="4371975"/>
          <p14:tracePt t="42600" x="7531100" y="4371975"/>
          <p14:tracePt t="42610" x="7512050" y="4365625"/>
          <p14:tracePt t="42613" x="7505700" y="4365625"/>
          <p14:tracePt t="42625" x="7493000" y="4365625"/>
          <p14:tracePt t="42628" x="7486650" y="4365625"/>
          <p14:tracePt t="42630" x="7467600" y="4359275"/>
          <p14:tracePt t="42632" x="7448550" y="4359275"/>
          <p14:tracePt t="42638" x="7435850" y="4359275"/>
          <p14:tracePt t="42644" x="7421563" y="4359275"/>
          <p14:tracePt t="42647" x="7402513" y="4359275"/>
          <p14:tracePt t="42648" x="7383463" y="4359275"/>
          <p14:tracePt t="42652" x="7364413" y="4359275"/>
          <p14:tracePt t="42660" x="7345363" y="4359275"/>
          <p14:tracePt t="42664" x="7332663" y="4359275"/>
          <p14:tracePt t="42666" x="7313613" y="4359275"/>
          <p14:tracePt t="42668" x="7294563" y="4359275"/>
          <p14:tracePt t="42677" x="7269163" y="4359275"/>
          <p14:tracePt t="42679" x="7250113" y="4359275"/>
          <p14:tracePt t="42681" x="7237413" y="4359275"/>
          <p14:tracePt t="42684" x="7218363" y="4359275"/>
          <p14:tracePt t="42692" x="7199313" y="4359275"/>
          <p14:tracePt t="42695" x="7180263" y="4359275"/>
          <p14:tracePt t="42697" x="7154863" y="4359275"/>
          <p14:tracePt t="42698" x="7135813" y="4359275"/>
          <p14:tracePt t="42702" x="7116763" y="4359275"/>
          <p14:tracePt t="42712" x="7097713" y="4359275"/>
          <p14:tracePt t="42714" x="7065963" y="4359275"/>
          <p14:tracePt t="42715" x="7045325" y="4359275"/>
          <p14:tracePt t="42718" x="7019925" y="4359275"/>
          <p14:tracePt t="42731" x="6950075" y="4359275"/>
          <p14:tracePt t="42734" x="6931025" y="4359275"/>
          <p14:tracePt t="42742" x="6911975" y="4359275"/>
          <p14:tracePt t="42745" x="6880225" y="4359275"/>
          <p14:tracePt t="42747" x="6854825" y="4359275"/>
          <p14:tracePt t="42751" x="6842125" y="4359275"/>
          <p14:tracePt t="42760" x="6797675" y="4359275"/>
          <p14:tracePt t="42763" x="6778625" y="4359275"/>
          <p14:tracePt t="42767" x="6753225" y="4359275"/>
          <p14:tracePt t="42771" x="6727825" y="4359275"/>
          <p14:tracePt t="42779" x="6696075" y="4359275"/>
          <p14:tracePt t="42782" x="6670675" y="4359275"/>
          <p14:tracePt t="42788" x="6643688" y="4359275"/>
          <p14:tracePt t="42794" x="6630988" y="4359275"/>
          <p14:tracePt t="42797" x="6611938" y="4359275"/>
          <p14:tracePt t="42798" x="6592888" y="4359275"/>
          <p14:tracePt t="42804" x="6573838" y="4359275"/>
          <p14:tracePt t="42808" x="6554788" y="4359275"/>
          <p14:tracePt t="42812" x="6535738" y="4359275"/>
          <p14:tracePt t="42814" x="6516688" y="4359275"/>
          <p14:tracePt t="42818" x="6497638" y="4359275"/>
          <p14:tracePt t="42825" x="6472238" y="4359275"/>
          <p14:tracePt t="42828" x="6453188" y="4359275"/>
          <p14:tracePt t="42830" x="6440488" y="4359275"/>
          <p14:tracePt t="42834" x="6421438" y="4359275"/>
          <p14:tracePt t="42843" x="6402388" y="4359275"/>
          <p14:tracePt t="42845" x="6383338" y="4359275"/>
          <p14:tracePt t="42847" x="6370638" y="4359275"/>
          <p14:tracePt t="42850" x="6351588" y="4365625"/>
          <p14:tracePt t="42860" x="6326188" y="4365625"/>
          <p14:tracePt t="42862" x="6313488" y="4371975"/>
          <p14:tracePt t="42867" x="6300788" y="4371975"/>
          <p14:tracePt t="42874" x="6280150" y="4371975"/>
          <p14:tracePt t="42879" x="6248400" y="4384675"/>
          <p14:tracePt t="42880" x="6242050" y="4384675"/>
          <p14:tracePt t="42884" x="6229350" y="4391025"/>
          <p14:tracePt t="42892" x="6210300" y="4397375"/>
          <p14:tracePt t="42894" x="6197600" y="4403725"/>
          <p14:tracePt t="42897" x="6178550" y="4410075"/>
          <p14:tracePt t="42900" x="6159500" y="4416425"/>
          <p14:tracePt t="42910" x="6134100" y="4429125"/>
          <p14:tracePt t="42914" x="6115050" y="4435475"/>
          <p14:tracePt t="42917" x="6102350" y="4441825"/>
          <p14:tracePt t="42921" x="6083300" y="4448175"/>
          <p14:tracePt t="42929" x="6051550" y="4460875"/>
          <p14:tracePt t="42932" x="6032500" y="4460875"/>
          <p14:tracePt t="42938" x="6007100" y="4467225"/>
          <p14:tracePt t="42945" x="5988050" y="4473575"/>
          <p14:tracePt t="42947" x="5962650" y="4479925"/>
          <p14:tracePt t="42948" x="5943600" y="4486275"/>
          <p14:tracePt t="42955" x="5918200" y="4498975"/>
          <p14:tracePt t="42958" x="5878513" y="4513263"/>
          <p14:tracePt t="42961" x="5865813" y="4519613"/>
          <p14:tracePt t="42965" x="5846763" y="4525963"/>
          <p14:tracePt t="42968" x="5821363" y="4532313"/>
          <p14:tracePt t="42974" x="5795963" y="4545013"/>
          <p14:tracePt t="42978" x="5757863" y="4551363"/>
          <p14:tracePt t="42980" x="5738813" y="4557713"/>
          <p14:tracePt t="42984" x="5719763" y="4564063"/>
          <p14:tracePt t="42992" x="5694363" y="4570413"/>
          <p14:tracePt t="42995" x="5668963" y="4576763"/>
          <p14:tracePt t="42997" x="5649913" y="4576763"/>
          <p14:tracePt t="43001" x="5637213" y="4583113"/>
          <p14:tracePt t="43007" x="5618163" y="4589463"/>
          <p14:tracePt t="43010" x="5599113" y="4589463"/>
          <p14:tracePt t="43013" x="5592763" y="4589463"/>
          <p14:tracePt t="43017" x="5567363" y="4602163"/>
          <p14:tracePt t="43022" x="5548313" y="4608513"/>
          <p14:tracePt t="43024" x="5529263" y="4608513"/>
          <p14:tracePt t="43028" x="5502275" y="4614863"/>
          <p14:tracePt t="43032" x="5489575" y="4614863"/>
          <p14:tracePt t="43043" x="5451475" y="4627563"/>
          <p14:tracePt t="43047" x="5438775" y="4627563"/>
          <p14:tracePt t="43048" x="5426075" y="4633913"/>
          <p14:tracePt t="43054" x="5407025" y="4633913"/>
          <p14:tracePt t="43061" x="5381625" y="4640263"/>
          <p14:tracePt t="43062" x="5362575" y="4640263"/>
          <p14:tracePt t="43067" x="5349875" y="4640263"/>
          <p14:tracePt t="43078" x="5337175" y="4646613"/>
          <p14:tracePt t="43080" x="5318125" y="4652963"/>
          <p14:tracePt t="43082" x="5305425" y="4652963"/>
          <p14:tracePt t="43094" x="5286375" y="4652963"/>
          <p14:tracePt t="43097" x="5273675" y="4652963"/>
          <p14:tracePt t="43098" x="5267325" y="4652963"/>
          <p14:tracePt t="43104" x="5254625" y="4652963"/>
          <p14:tracePt t="43111" x="5241925" y="4652963"/>
          <p14:tracePt t="43114" x="5235575" y="4652963"/>
          <p14:tracePt t="43118" x="5229225" y="4652963"/>
          <p14:tracePt t="43125" x="5222875" y="4652963"/>
          <p14:tracePt t="43130" x="5216525" y="4652963"/>
          <p14:tracePt t="43134" x="5210175" y="4652963"/>
          <p14:tracePt t="43141" x="5203825" y="4652963"/>
          <p14:tracePt t="43147" x="5197475" y="4652963"/>
          <p14:tracePt t="43150" x="5191125" y="4652963"/>
          <p14:tracePt t="43167" x="5184775" y="4652963"/>
          <p14:tracePt t="43179" x="5178425" y="4652963"/>
          <p14:tracePt t="43182" x="5172075" y="4652963"/>
          <p14:tracePt t="43203" x="5165725" y="4652963"/>
          <p14:tracePt t="43210" x="5159375" y="4659313"/>
          <p14:tracePt t="43228" x="5153025" y="4665663"/>
          <p14:tracePt t="43232" x="5146675" y="4665663"/>
          <p14:tracePt t="43242" x="5138738" y="4672013"/>
          <p14:tracePt t="43353" x="5132388" y="4672013"/>
          <p14:tracePt t="43377" x="5126038" y="4672013"/>
          <p14:tracePt t="43400" x="5119688" y="4672013"/>
          <p14:tracePt t="43419" x="5113338" y="4672013"/>
          <p14:tracePt t="43617" x="5106988" y="4672013"/>
          <p14:tracePt t="43712" x="5100638" y="4672013"/>
          <p14:tracePt t="43850" x="5094288" y="4672013"/>
          <p14:tracePt t="43875" x="5094288" y="4665663"/>
          <p14:tracePt t="43930" x="5094288" y="4659313"/>
          <p14:tracePt t="43948" x="5087938" y="4652963"/>
          <p14:tracePt t="44010" x="5081588" y="4646613"/>
          <p14:tracePt t="45478" x="5081588" y="4640263"/>
          <p14:tracePt t="45624" x="5081588" y="4633913"/>
          <p14:tracePt t="45632" x="5081588" y="4627563"/>
          <p14:tracePt t="45664" x="5081588" y="4621213"/>
          <p14:tracePt t="45679" x="5081588" y="4608513"/>
          <p14:tracePt t="45697" x="5081588" y="4595813"/>
          <p14:tracePt t="45740" x="5081588" y="4583113"/>
          <p14:tracePt t="45758" x="5087938" y="4576763"/>
          <p14:tracePt t="45764" x="5094288" y="4576763"/>
          <p14:tracePt t="45789" x="5100638" y="4564063"/>
          <p14:tracePt t="45797" x="5106988" y="4557713"/>
          <p14:tracePt t="45840" x="5119688" y="4551363"/>
          <p14:tracePt t="45843" x="5126038" y="4551363"/>
          <p14:tracePt t="45862" x="5126038" y="4545013"/>
          <p14:tracePt t="45876" x="5132388" y="4538663"/>
          <p14:tracePt t="45882" x="5138738" y="4532313"/>
          <p14:tracePt t="45894" x="5146675" y="4532313"/>
          <p14:tracePt t="45908" x="5146675" y="4519613"/>
          <p14:tracePt t="45924" x="5153025" y="4513263"/>
          <p14:tracePt t="45927" x="5159375" y="4513263"/>
          <p14:tracePt t="45977" x="5159375" y="4506913"/>
          <p14:tracePt t="45992" x="5159375" y="4498975"/>
          <p14:tracePt t="45997" x="5165725" y="4498975"/>
          <p14:tracePt t="46004" x="5165725" y="4492625"/>
          <p14:tracePt t="46009" x="5172075" y="4486275"/>
          <p14:tracePt t="46018" x="5172075" y="4479925"/>
          <p14:tracePt t="46023" x="5178425" y="4473575"/>
          <p14:tracePt t="46028" x="5178425" y="4467225"/>
          <p14:tracePt t="46045" x="5184775" y="4454525"/>
          <p14:tracePt t="46059" x="5191125" y="4448175"/>
          <p14:tracePt t="46064" x="5197475" y="4448175"/>
          <p14:tracePt t="46072" x="5197475" y="4435475"/>
          <p14:tracePt t="46077" x="5197475" y="4429125"/>
          <p14:tracePt t="46080" x="5203825" y="4422775"/>
          <p14:tracePt t="46093" x="5203825" y="4416425"/>
          <p14:tracePt t="46097" x="5203825" y="4410075"/>
          <p14:tracePt t="46105" x="5210175" y="4403725"/>
          <p14:tracePt t="46108" x="5210175" y="4384675"/>
          <p14:tracePt t="46112" x="5210175" y="4371975"/>
          <p14:tracePt t="46123" x="5216525" y="4365625"/>
          <p14:tracePt t="46126" x="5216525" y="4346575"/>
          <p14:tracePt t="46128" x="5216525" y="4333875"/>
          <p14:tracePt t="46132" x="5216525" y="4327525"/>
          <p14:tracePt t="46144" x="5216525" y="4314825"/>
          <p14:tracePt t="46148" x="5216525" y="4302125"/>
          <p14:tracePt t="46159" x="5216525" y="4276725"/>
          <p14:tracePt t="46176" x="5216525" y="4264025"/>
          <p14:tracePt t="46182" x="5216525" y="4251325"/>
          <p14:tracePt t="46191" x="5216525" y="4238625"/>
          <p14:tracePt t="46210" x="5216525" y="4225925"/>
          <p14:tracePt t="46223" x="5216525" y="4219575"/>
          <p14:tracePt t="46230" x="5216525" y="4213225"/>
          <p14:tracePt t="46240" x="5216525" y="4200525"/>
          <p14:tracePt t="46246" x="5216525" y="4194175"/>
          <p14:tracePt t="46255" x="5216525" y="4187825"/>
          <p14:tracePt t="46277" x="5216525" y="4181475"/>
          <p14:tracePt t="46279" x="5216525" y="4175125"/>
          <p14:tracePt t="46291" x="5216525" y="4168775"/>
          <p14:tracePt t="46305" x="5216525" y="4149725"/>
          <p14:tracePt t="46327" x="5210175" y="4143375"/>
          <p14:tracePt t="46330" x="5210175" y="4137025"/>
          <p14:tracePt t="46332" x="5203825" y="4130675"/>
          <p14:tracePt t="46344" x="5197475" y="4124325"/>
          <p14:tracePt t="46375" x="5197475" y="4117975"/>
          <p14:tracePt t="46389" x="5191125" y="4105275"/>
          <p14:tracePt t="46422" x="5191125" y="4098925"/>
          <p14:tracePt t="46441" x="5184775" y="4092575"/>
          <p14:tracePt t="46455" x="5184775" y="4086225"/>
          <p14:tracePt t="46489" x="5184775" y="4079875"/>
          <p14:tracePt t="46758" x="5184775" y="4073525"/>
          <p14:tracePt t="46764" x="5178425" y="4065588"/>
          <p14:tracePt t="46860" x="5172075" y="4059238"/>
          <p14:tracePt t="46991" x="5165725" y="4059238"/>
          <p14:tracePt t="46994" x="5159375" y="4059238"/>
          <p14:tracePt t="46998" x="5159375" y="4052888"/>
          <p14:tracePt t="47010" x="5153025" y="4052888"/>
          <p14:tracePt t="47024" x="5146675" y="4052888"/>
          <p14:tracePt t="47042" x="5132388" y="4040188"/>
          <p14:tracePt t="47074" x="5126038" y="4033838"/>
          <p14:tracePt t="47077" x="5119688" y="4033838"/>
          <p14:tracePt t="47089" x="5113338" y="4027488"/>
          <p14:tracePt t="47092" x="5106988" y="4021138"/>
          <p14:tracePt t="47107" x="5100638" y="4021138"/>
          <p14:tracePt t="47109" x="5094288" y="4021138"/>
          <p14:tracePt t="47112" x="5087938" y="4021138"/>
          <p14:tracePt t="47128" x="5081588" y="4014788"/>
          <p14:tracePt t="47139" x="5075238" y="4008438"/>
          <p14:tracePt t="47141" x="5068888" y="4002088"/>
          <p14:tracePt t="47158" x="5062538" y="3995738"/>
          <p14:tracePt t="47160" x="5056188" y="3989388"/>
          <p14:tracePt t="47171" x="5049838" y="3989388"/>
          <p14:tracePt t="47173" x="5049838" y="3983038"/>
          <p14:tracePt t="47177" x="5043488" y="3976688"/>
          <p14:tracePt t="47180" x="5037138" y="3970338"/>
          <p14:tracePt t="47189" x="5030788" y="3963988"/>
          <p14:tracePt t="47196" x="5024438" y="3957638"/>
          <p14:tracePt t="47204" x="5018088" y="3957638"/>
          <p14:tracePt t="47207" x="5018088" y="3944938"/>
          <p14:tracePt t="47211" x="5011738" y="3938588"/>
          <p14:tracePt t="47220" x="5005388" y="3932238"/>
          <p14:tracePt t="47221" x="4999038" y="3919538"/>
          <p14:tracePt t="47227" x="4986338" y="3913188"/>
          <p14:tracePt t="47230" x="4979988" y="3913188"/>
          <p14:tracePt t="47239" x="4979988" y="3906838"/>
          <p14:tracePt t="47242" x="4973638" y="3906838"/>
          <p14:tracePt t="47246" x="4967288" y="3894138"/>
          <p14:tracePt t="47256" x="4960938" y="3887788"/>
          <p14:tracePt t="47258" x="4960938" y="3881438"/>
          <p14:tracePt t="47262" x="4941888" y="3875088"/>
          <p14:tracePt t="47271" x="4935538" y="3875088"/>
          <p14:tracePt t="47275" x="4935538" y="3868738"/>
          <p14:tracePt t="47278" x="4929188" y="3868738"/>
          <p14:tracePt t="47289" x="4922838" y="3868738"/>
          <p14:tracePt t="47291" x="4910138" y="3868738"/>
          <p14:tracePt t="47294" x="4897438" y="3868738"/>
          <p14:tracePt t="47299" x="4891088" y="3868738"/>
          <p14:tracePt t="47308" x="4878388" y="3868738"/>
          <p14:tracePt t="47310" x="4865688" y="3868738"/>
          <p14:tracePt t="47321" x="4846638" y="3868738"/>
          <p14:tracePt t="47324" x="4846638" y="3862388"/>
          <p14:tracePt t="47330" x="4840288" y="3862388"/>
          <p14:tracePt t="47338" x="4833938" y="3856038"/>
          <p14:tracePt t="47347" x="4827588" y="3856038"/>
          <p14:tracePt t="47357" x="4821238" y="3849688"/>
          <p14:tracePt t="47358" x="4814888" y="3843338"/>
          <p14:tracePt t="47362" x="4814888" y="3836988"/>
          <p14:tracePt t="47372" x="4808538" y="3836988"/>
          <p14:tracePt t="47375" x="4802188" y="3830638"/>
          <p14:tracePt t="47378" x="4795838" y="3824288"/>
          <p14:tracePt t="47388" x="4789488" y="3817938"/>
          <p14:tracePt t="47391" x="4776788" y="3798888"/>
          <p14:tracePt t="47399" x="4770438" y="3786188"/>
          <p14:tracePt t="47405" x="4770438" y="3779838"/>
          <p14:tracePt t="47408" x="4756150" y="3767138"/>
          <p14:tracePt t="47409" x="4749800" y="3760788"/>
          <p14:tracePt t="47421" x="4724400" y="3735388"/>
          <p14:tracePt t="47425" x="4711700" y="3722688"/>
          <p14:tracePt t="47439" x="4686300" y="3703638"/>
          <p14:tracePt t="47441" x="4673600" y="3684588"/>
          <p14:tracePt t="47445" x="4660900" y="3665538"/>
          <p14:tracePt t="47449" x="4654550" y="3665538"/>
          <p14:tracePt t="47455" x="4641850" y="3646488"/>
          <p14:tracePt t="47460" x="4629150" y="3632200"/>
          <p14:tracePt t="47465" x="4610100" y="3613150"/>
          <p14:tracePt t="47472" x="4597400" y="3594100"/>
          <p14:tracePt t="47474" x="4591050" y="3581400"/>
          <p14:tracePt t="47477" x="4578350" y="3568700"/>
          <p14:tracePt t="47480" x="4565650" y="3549650"/>
          <p14:tracePt t="47489" x="4546600" y="3530600"/>
          <p14:tracePt t="47494" x="4521200" y="3498850"/>
          <p14:tracePt t="47497" x="4508500" y="3486150"/>
          <p14:tracePt t="47505" x="4489450" y="3473450"/>
          <p14:tracePt t="47507" x="4464050" y="3441700"/>
          <p14:tracePt t="47509" x="4425950" y="3403600"/>
          <p14:tracePt t="47512" x="4394200" y="3365500"/>
          <p14:tracePt t="47522" x="4335463" y="3321050"/>
          <p14:tracePt t="47526" x="4322763" y="3314700"/>
          <p14:tracePt t="47528" x="4303713" y="3302000"/>
          <p14:tracePt t="47538" x="4278313" y="3276600"/>
          <p14:tracePt t="47543" x="4202113" y="3219450"/>
          <p14:tracePt t="47545" x="4189413" y="3205163"/>
          <p14:tracePt t="47549" x="4170363" y="3186113"/>
          <p14:tracePt t="47554" x="4157663" y="3173413"/>
          <p14:tracePt t="47559" x="4144963" y="3154363"/>
          <p14:tracePt t="47560" x="4119563" y="3135313"/>
          <p14:tracePt t="47565" x="4081463" y="3097213"/>
          <p14:tracePt t="47570" x="4037013" y="3059113"/>
          <p14:tracePt t="47573" x="3997325" y="3027363"/>
          <p14:tracePt t="47576" x="3959225" y="2989263"/>
          <p14:tracePt t="47580" x="3921125" y="2957513"/>
          <p14:tracePt t="47584" x="3883025" y="2938463"/>
          <p14:tracePt t="47588" x="3851275" y="2919413"/>
          <p14:tracePt t="47591" x="3819525" y="2900363"/>
          <p14:tracePt t="47596" x="3806825" y="2887663"/>
          <p14:tracePt t="47599" x="3800475" y="2887663"/>
          <p14:tracePt t="47604" x="3787775" y="2868613"/>
          <p14:tracePt t="47610" x="3775075" y="2862263"/>
          <p14:tracePt t="47615" x="3756025" y="2849563"/>
          <p14:tracePt t="47620" x="3749675" y="2849563"/>
          <p14:tracePt t="47623" x="3736975" y="2843213"/>
          <p14:tracePt t="47627" x="3730625" y="2843213"/>
          <p14:tracePt t="47632" x="3711575" y="2836863"/>
          <p14:tracePt t="47639" x="3692525" y="2824163"/>
          <p14:tracePt t="47642" x="3667125" y="2805113"/>
          <p14:tracePt t="47647" x="3654425" y="2805113"/>
          <p14:tracePt t="47652" x="3641725" y="2792413"/>
          <p14:tracePt t="47654" x="3629025" y="2784475"/>
          <p14:tracePt t="47658" x="3614738" y="2778125"/>
          <p14:tracePt t="47662" x="3595688" y="2759075"/>
          <p14:tracePt t="47671" x="3570288" y="2752725"/>
          <p14:tracePt t="47674" x="3544888" y="2733675"/>
          <p14:tracePt t="47676" x="3513138" y="2720975"/>
          <p14:tracePt t="47678" x="3506788" y="2701925"/>
          <p14:tracePt t="47690" x="3475038" y="2689225"/>
          <p14:tracePt t="47691" x="3455988" y="2682875"/>
          <p14:tracePt t="47694" x="3449638" y="2676525"/>
          <p14:tracePt t="47699" x="3424238" y="2663825"/>
          <p14:tracePt t="47707" x="3392488" y="2651125"/>
          <p14:tracePt t="47708" x="3386138" y="2638425"/>
          <p14:tracePt t="47710" x="3373438" y="2632075"/>
          <p14:tracePt t="47716" x="3354388" y="2625725"/>
          <p14:tracePt t="47722" x="3341688" y="2619375"/>
          <p14:tracePt t="47725" x="3322638" y="2606675"/>
          <p14:tracePt t="47728" x="3316288" y="2606675"/>
          <p14:tracePt t="47730" x="3303588" y="2600325"/>
          <p14:tracePt t="47737" x="3303588" y="2593975"/>
          <p14:tracePt t="47740" x="3297238" y="2587625"/>
          <p14:tracePt t="47748" x="3284538" y="2581275"/>
          <p14:tracePt t="47753" x="3259138" y="2568575"/>
          <p14:tracePt t="47757" x="3240088" y="2562225"/>
          <p14:tracePt t="47758" x="3232150" y="2549525"/>
          <p14:tracePt t="47760" x="3213100" y="2543175"/>
          <p14:tracePt t="47766" x="3194050" y="2524125"/>
          <p14:tracePt t="47770" x="3181350" y="2517775"/>
          <p14:tracePt t="47773" x="3168650" y="2511425"/>
          <p14:tracePt t="47780" x="3149600" y="2498725"/>
          <p14:tracePt t="47788" x="3149600" y="2492375"/>
          <p14:tracePt t="47790" x="3143250" y="2492375"/>
          <p14:tracePt t="47792" x="3136900" y="2492375"/>
          <p14:tracePt t="47797" x="3124200" y="2479675"/>
          <p14:tracePt t="47801" x="3117850" y="2473325"/>
          <p14:tracePt t="47804" x="3111500" y="2466975"/>
          <p14:tracePt t="47808" x="3098800" y="2466975"/>
          <p14:tracePt t="47812" x="3086100" y="2460625"/>
          <p14:tracePt t="47821" x="3079750" y="2460625"/>
          <p14:tracePt t="47824" x="3067050" y="2454275"/>
          <p14:tracePt t="47826" x="3060700" y="2454275"/>
          <p14:tracePt t="47829" x="3054350" y="2454275"/>
          <p14:tracePt t="47838" x="3028950" y="2441575"/>
          <p14:tracePt t="47841" x="3003550" y="2435225"/>
          <p14:tracePt t="47844" x="2990850" y="2422525"/>
          <p14:tracePt t="47849" x="2978150" y="2422525"/>
          <p14:tracePt t="47856" x="2959100" y="2416175"/>
          <p14:tracePt t="47858" x="2952750" y="2416175"/>
          <p14:tracePt t="47860" x="2933700" y="2397125"/>
          <p14:tracePt t="47865" x="2921000" y="2397125"/>
          <p14:tracePt t="47870" x="2908300" y="2397125"/>
          <p14:tracePt t="47877" x="2882900" y="2390775"/>
          <p14:tracePt t="47880" x="2870200" y="2384425"/>
          <p14:tracePt t="47889" x="2849563" y="2378075"/>
          <p14:tracePt t="47892" x="2843213" y="2371725"/>
          <p14:tracePt t="47896" x="2830513" y="2365375"/>
          <p14:tracePt t="47904" x="2817813" y="2359025"/>
          <p14:tracePt t="47907" x="2811463" y="2359025"/>
          <p14:tracePt t="47908" x="2798763" y="2359025"/>
          <p14:tracePt t="47912" x="2792413" y="2359025"/>
          <p14:tracePt t="47925" x="2779713" y="2359025"/>
          <p14:tracePt t="47927" x="2760663" y="2351088"/>
          <p14:tracePt t="47928" x="2747963" y="2344738"/>
          <p14:tracePt t="47940" x="2709863" y="2332038"/>
          <p14:tracePt t="47943" x="2703513" y="2332038"/>
          <p14:tracePt t="47947" x="2690813" y="2332038"/>
          <p14:tracePt t="47955" x="2665413" y="2325688"/>
          <p14:tracePt t="47958" x="2640013" y="2319338"/>
          <p14:tracePt t="47960" x="2614613" y="2312988"/>
          <p14:tracePt t="47964" x="2589213" y="2306638"/>
          <p14:tracePt t="47971" x="2570163" y="2306638"/>
          <p14:tracePt t="47975" x="2551113" y="2306638"/>
          <p14:tracePt t="47980" x="2525713" y="2306638"/>
          <p14:tracePt t="47988" x="2506663" y="2306638"/>
          <p14:tracePt t="47990" x="2473325" y="2306638"/>
          <p14:tracePt t="47994" x="2454275" y="2306638"/>
          <p14:tracePt t="48003" x="2441575" y="2300288"/>
          <p14:tracePt t="48005" x="2422525" y="2293938"/>
          <p14:tracePt t="48011" x="2416175" y="2293938"/>
          <p14:tracePt t="48015" x="2409825" y="2287588"/>
          <p14:tracePt t="48022" x="2403475" y="2281238"/>
          <p14:tracePt t="48027" x="2390775" y="2281238"/>
          <p14:tracePt t="48030" x="2378075" y="2281238"/>
          <p14:tracePt t="48038" x="2365375" y="2274888"/>
          <p14:tracePt t="48040" x="2359025" y="2274888"/>
          <p14:tracePt t="48042" x="2352675" y="2274888"/>
          <p14:tracePt t="48046" x="2339975" y="2268538"/>
          <p14:tracePt t="48054" x="2327275" y="2262188"/>
          <p14:tracePt t="48057" x="2320925" y="2262188"/>
          <p14:tracePt t="48058" x="2314575" y="2262188"/>
          <p14:tracePt t="48062" x="2301875" y="2255838"/>
          <p14:tracePt t="48072" x="2282825" y="2249488"/>
          <p14:tracePt t="48088" x="2276475" y="2243138"/>
          <p14:tracePt t="48091" x="2276475" y="2236788"/>
          <p14:tracePt t="48100" x="2270125" y="2230438"/>
          <p14:tracePt t="48125" x="2257425" y="2224088"/>
          <p14:tracePt t="48304" x="2263775" y="2224088"/>
          <p14:tracePt t="48307" x="2282825" y="2224088"/>
          <p14:tracePt t="48310" x="2295525" y="2224088"/>
          <p14:tracePt t="48317" x="2320925" y="2224088"/>
          <p14:tracePt t="48320" x="2346325" y="2217738"/>
          <p14:tracePt t="48324" x="2371725" y="2217738"/>
          <p14:tracePt t="48327" x="2403475" y="2217738"/>
          <p14:tracePt t="48330" x="2428875" y="2211388"/>
          <p14:tracePt t="48338" x="2447925" y="2211388"/>
          <p14:tracePt t="48344" x="2525713" y="2211388"/>
          <p14:tracePt t="48346" x="2570163" y="2205038"/>
          <p14:tracePt t="48352" x="2627313" y="2198688"/>
          <p14:tracePt t="48357" x="2678113" y="2198688"/>
          <p14:tracePt t="48359" x="2735263" y="2198688"/>
          <p14:tracePt t="48362" x="2798763" y="2198688"/>
          <p14:tracePt t="48372" x="2901950" y="2198688"/>
          <p14:tracePt t="48375" x="2959100" y="2198688"/>
          <p14:tracePt t="48378" x="3009900" y="2198688"/>
          <p14:tracePt t="48389" x="3067050" y="2198688"/>
          <p14:tracePt t="48391" x="3168650" y="2198688"/>
          <p14:tracePt t="48394" x="3213100" y="2198688"/>
          <p14:tracePt t="48403" x="3303588" y="2198688"/>
          <p14:tracePt t="48407" x="3348038" y="2198688"/>
          <p14:tracePt t="48410" x="3386138" y="2198688"/>
          <p14:tracePt t="48416" x="3424238" y="2198688"/>
          <p14:tracePt t="48422" x="3455988" y="2198688"/>
          <p14:tracePt t="48424" x="3487738" y="2198688"/>
          <p14:tracePt t="48426" x="3519488" y="2198688"/>
          <p14:tracePt t="48430" x="3551238" y="2198688"/>
          <p14:tracePt t="48439" x="3582988" y="2198688"/>
          <p14:tracePt t="48440" x="3614738" y="2198688"/>
          <p14:tracePt t="48442" x="3635375" y="2198688"/>
          <p14:tracePt t="48447" x="3660775" y="2198688"/>
          <p14:tracePt t="48454" x="3686175" y="2198688"/>
          <p14:tracePt t="48457" x="3717925" y="2198688"/>
          <p14:tracePt t="48458" x="3736975" y="2198688"/>
          <p14:tracePt t="48462" x="3762375" y="2198688"/>
          <p14:tracePt t="48471" x="3800475" y="2198688"/>
          <p14:tracePt t="48474" x="3832225" y="2198688"/>
          <p14:tracePt t="48477" x="3857625" y="2192338"/>
          <p14:tracePt t="48481" x="3876675" y="2192338"/>
          <p14:tracePt t="48489" x="3933825" y="2185988"/>
          <p14:tracePt t="48492" x="3959225" y="2185988"/>
          <p14:tracePt t="48497" x="3978275" y="2179638"/>
          <p14:tracePt t="48504" x="4017963" y="2179638"/>
          <p14:tracePt t="48507" x="4037013" y="2179638"/>
          <p14:tracePt t="48509" x="4068763" y="2173288"/>
          <p14:tracePt t="48512" x="4094163" y="2166938"/>
          <p14:tracePt t="48522" x="4151313" y="2160588"/>
          <p14:tracePt t="48526" x="4176713" y="2160588"/>
          <p14:tracePt t="48528" x="4202113" y="2160588"/>
          <p14:tracePt t="48539" x="4246563" y="2160588"/>
          <p14:tracePt t="48541" x="4278313" y="2160588"/>
          <p14:tracePt t="48544" x="4303713" y="2160588"/>
          <p14:tracePt t="48552" x="4322763" y="2154238"/>
          <p14:tracePt t="48557" x="4367213" y="2154238"/>
          <p14:tracePt t="48560" x="4387850" y="2154238"/>
          <p14:tracePt t="48566" x="4394200" y="2154238"/>
          <p14:tracePt t="48569" x="4406900" y="2154238"/>
          <p14:tracePt t="48574" x="4419600" y="2154238"/>
          <p14:tracePt t="48580" x="4425950" y="2154238"/>
          <p14:tracePt t="48788" x="4432300" y="2154238"/>
          <p14:tracePt t="48790" x="4438650" y="2154238"/>
          <p14:tracePt t="48802" x="4451350" y="2154238"/>
          <p14:tracePt t="48807" x="4457700" y="2154238"/>
          <p14:tracePt t="48810" x="4470400" y="2154238"/>
          <p14:tracePt t="48821" x="4495800" y="2154238"/>
          <p14:tracePt t="48823" x="4508500" y="2154238"/>
          <p14:tracePt t="48827" x="4527550" y="2154238"/>
          <p14:tracePt t="48828" x="4540250" y="2154238"/>
          <p14:tracePt t="48839" x="4578350" y="2160588"/>
          <p14:tracePt t="48841" x="4591050" y="2160588"/>
          <p14:tracePt t="48844" x="4616450" y="2160588"/>
          <p14:tracePt t="48854" x="4635500" y="2160588"/>
          <p14:tracePt t="48858" x="4679950" y="2166938"/>
          <p14:tracePt t="48860" x="4705350" y="2173288"/>
          <p14:tracePt t="48871" x="4776788" y="2179638"/>
          <p14:tracePt t="48873" x="4802188" y="2179638"/>
          <p14:tracePt t="48877" x="4833938" y="2179638"/>
          <p14:tracePt t="48881" x="4865688" y="2192338"/>
          <p14:tracePt t="48888" x="4897438" y="2192338"/>
          <p14:tracePt t="48890" x="4929188" y="2192338"/>
          <p14:tracePt t="48892" x="4967288" y="2192338"/>
          <p14:tracePt t="48897" x="4999038" y="2192338"/>
          <p14:tracePt t="48907" x="5030788" y="2192338"/>
          <p14:tracePt t="48909" x="5056188" y="2192338"/>
          <p14:tracePt t="48910" x="5087938" y="2192338"/>
          <p14:tracePt t="48912" x="5126038" y="2192338"/>
          <p14:tracePt t="48918" x="5172075" y="2192338"/>
          <p14:tracePt t="48921" x="5229225" y="2192338"/>
          <p14:tracePt t="48927" x="5280025" y="2192338"/>
          <p14:tracePt t="48929" x="5330825" y="2192338"/>
          <p14:tracePt t="48935" x="5387975" y="2198688"/>
          <p14:tracePt t="48938" x="5438775" y="2198688"/>
          <p14:tracePt t="48941" x="5508625" y="2205038"/>
          <p14:tracePt t="48945" x="5561013" y="2211388"/>
          <p14:tracePt t="48949" x="5618163" y="2217738"/>
          <p14:tracePt t="48953" x="5668963" y="2217738"/>
          <p14:tracePt t="48958" x="5726113" y="2217738"/>
          <p14:tracePt t="48962" x="5764213" y="2217738"/>
          <p14:tracePt t="48968" x="5808663" y="2217738"/>
          <p14:tracePt t="48970" x="5853113" y="2217738"/>
          <p14:tracePt t="48973" x="5897563" y="2217738"/>
          <p14:tracePt t="48977" x="5943600" y="2230438"/>
          <p14:tracePt t="48981" x="5988050" y="2236788"/>
          <p14:tracePt t="48986" x="6032500" y="2243138"/>
          <p14:tracePt t="48989" x="6076950" y="2243138"/>
          <p14:tracePt t="48992" x="6127750" y="2249488"/>
          <p14:tracePt t="48997" x="6184900" y="2249488"/>
          <p14:tracePt t="49002" x="6229350" y="2255838"/>
          <p14:tracePt t="49007" x="6338888" y="2268538"/>
          <p14:tracePt t="49010" x="6376988" y="2268538"/>
          <p14:tracePt t="49019" x="6478588" y="2274888"/>
          <p14:tracePt t="49023" x="6523038" y="2274888"/>
          <p14:tracePt t="49027" x="6561138" y="2274888"/>
          <p14:tracePt t="49031" x="6599238" y="2281238"/>
          <p14:tracePt t="49039" x="6630988" y="2281238"/>
          <p14:tracePt t="49043" x="6696075" y="2287588"/>
          <p14:tracePt t="49046" x="6721475" y="2287588"/>
          <p14:tracePt t="49054" x="6746875" y="2287588"/>
          <p14:tracePt t="49057" x="6765925" y="2293938"/>
          <p14:tracePt t="49059" x="6791325" y="2300288"/>
          <p14:tracePt t="49062" x="6810375" y="2306638"/>
          <p14:tracePt t="49071" x="6848475" y="2306638"/>
          <p14:tracePt t="49075" x="6854825" y="2306638"/>
          <p14:tracePt t="49078" x="6873875" y="2306638"/>
          <p14:tracePt t="49089" x="6892925" y="2306638"/>
          <p14:tracePt t="49091" x="6918325" y="2306638"/>
          <p14:tracePt t="49094" x="6937375" y="2306638"/>
          <p14:tracePt t="49103" x="6962775" y="2319338"/>
          <p14:tracePt t="49107" x="6981825" y="2319338"/>
          <p14:tracePt t="49110" x="6988175" y="2319338"/>
          <p14:tracePt t="49121" x="7026275" y="2319338"/>
          <p14:tracePt t="49123" x="7038975" y="2325688"/>
          <p14:tracePt t="49127" x="7059613" y="2332038"/>
          <p14:tracePt t="49131" x="7078663" y="2332038"/>
          <p14:tracePt t="49140" x="7110413" y="2351088"/>
          <p14:tracePt t="49142" x="7135813" y="2351088"/>
          <p14:tracePt t="49147" x="7154863" y="2359025"/>
          <p14:tracePt t="49158" x="7212013" y="2371725"/>
          <p14:tracePt t="49162" x="7237413" y="2378075"/>
          <p14:tracePt t="49172" x="7269163" y="2384425"/>
          <p14:tracePt t="49177" x="7288213" y="2384425"/>
          <p14:tracePt t="49178" x="7300913" y="2384425"/>
          <p14:tracePt t="49185" x="7313613" y="2384425"/>
          <p14:tracePt t="49190" x="7345363" y="2397125"/>
          <p14:tracePt t="49192" x="7351713" y="2397125"/>
          <p14:tracePt t="49197" x="7370763" y="2397125"/>
          <p14:tracePt t="49202" x="7389813" y="2403475"/>
          <p14:tracePt t="49207" x="7402513" y="2403475"/>
          <p14:tracePt t="49208" x="7408863" y="2409825"/>
          <p14:tracePt t="49212" x="7421563" y="2416175"/>
          <p14:tracePt t="49219" x="7435850" y="2416175"/>
          <p14:tracePt t="49221" x="7442200" y="2416175"/>
          <p14:tracePt t="49224" x="7454900" y="2416175"/>
          <p14:tracePt t="49228" x="7461250" y="2416175"/>
          <p14:tracePt t="49236" x="7473950" y="2422525"/>
          <p14:tracePt t="49239" x="7486650" y="2422525"/>
          <p14:tracePt t="49240" x="7493000" y="2428875"/>
          <p14:tracePt t="49245" x="7505700" y="2428875"/>
          <p14:tracePt t="49249" x="7518400" y="2428875"/>
          <p14:tracePt t="49253" x="7524750" y="2428875"/>
          <p14:tracePt t="49257" x="7537450" y="2428875"/>
          <p14:tracePt t="49269" x="7550150" y="2428875"/>
          <p14:tracePt t="49272" x="7569200" y="2428875"/>
          <p14:tracePt t="49277" x="7575550" y="2428875"/>
          <p14:tracePt t="49281" x="7581900" y="2428875"/>
          <p14:tracePt t="49288" x="7588250" y="2428875"/>
          <p14:tracePt t="49292" x="7600950" y="2428875"/>
          <p14:tracePt t="49308" x="7607300" y="2435225"/>
          <p14:tracePt t="49321" x="7613650" y="2435225"/>
          <p14:tracePt t="49328" x="7620000" y="2435225"/>
          <p14:tracePt t="49340" x="7626350" y="2435225"/>
          <p14:tracePt t="49344" x="7639050" y="2441575"/>
          <p14:tracePt t="49360" x="7645400" y="2441575"/>
          <p14:tracePt t="49372" x="7651750" y="2441575"/>
          <p14:tracePt t="49376" x="7658100" y="2441575"/>
          <p14:tracePt t="49378" x="7664450" y="2441575"/>
          <p14:tracePt t="49388" x="7670800" y="2441575"/>
          <p14:tracePt t="49404" x="7677150" y="2447925"/>
          <p14:tracePt t="49422" x="7683500" y="2447925"/>
          <p14:tracePt t="49472" x="7689850" y="2454275"/>
          <p14:tracePt t="49495" x="7696200" y="2454275"/>
          <p14:tracePt t="49520" x="7702550" y="2454275"/>
          <p14:tracePt t="51050" x="7702550" y="2460625"/>
          <p14:tracePt t="51054" x="7696200" y="2460625"/>
          <p14:tracePt t="51057" x="7689850" y="2466975"/>
          <p14:tracePt t="51060" x="7670800" y="2473325"/>
          <p14:tracePt t="51072" x="7607300" y="2486025"/>
          <p14:tracePt t="51076" x="7581900" y="2492375"/>
          <p14:tracePt t="51083" x="7543800" y="2498725"/>
          <p14:tracePt t="51087" x="7512050" y="2517775"/>
          <p14:tracePt t="51088" x="7473950" y="2530475"/>
          <p14:tracePt t="51092" x="7442200" y="2536825"/>
          <p14:tracePt t="51101" x="7377113" y="2555875"/>
          <p14:tracePt t="51106" x="7345363" y="2562225"/>
          <p14:tracePt t="51108" x="7319963" y="2568575"/>
          <p14:tracePt t="51122" x="7231063" y="2593975"/>
          <p14:tracePt t="51124" x="7199313" y="2613025"/>
          <p14:tracePt t="51137" x="7161213" y="2625725"/>
          <p14:tracePt t="51139" x="7116763" y="2638425"/>
          <p14:tracePt t="51141" x="7078663" y="2657475"/>
          <p14:tracePt t="51142" x="7045325" y="2670175"/>
          <p14:tracePt t="51145" x="6994525" y="2682875"/>
          <p14:tracePt t="51150" x="6950075" y="2701925"/>
          <p14:tracePt t="51153" x="6911975" y="2714625"/>
          <p14:tracePt t="51158" x="6867525" y="2727325"/>
          <p14:tracePt t="51162" x="6823075" y="2746375"/>
          <p14:tracePt t="51169" x="6734175" y="2778125"/>
          <p14:tracePt t="51172" x="6683375" y="2792413"/>
          <p14:tracePt t="51177" x="6630988" y="2805113"/>
          <p14:tracePt t="51183" x="6573838" y="2830513"/>
          <p14:tracePt t="51187" x="6516688" y="2849563"/>
          <p14:tracePt t="51189" x="6459538" y="2874963"/>
          <p14:tracePt t="51192" x="6396038" y="2900363"/>
          <p14:tracePt t="51200" x="6326188" y="2919413"/>
          <p14:tracePt t="51203" x="6261100" y="2944813"/>
          <p14:tracePt t="51205" x="6203950" y="2963863"/>
          <p14:tracePt t="51209" x="6146800" y="2976563"/>
          <p14:tracePt t="51215" x="6089650" y="2995613"/>
          <p14:tracePt t="51217" x="6032500" y="3008313"/>
          <p14:tracePt t="51220" x="5981700" y="3027363"/>
          <p14:tracePt t="51224" x="5930900" y="3040063"/>
          <p14:tracePt t="51226" x="5884863" y="3065463"/>
          <p14:tracePt t="51235" x="5840413" y="3090863"/>
          <p14:tracePt t="51238" x="5789613" y="3103563"/>
          <p14:tracePt t="51239" x="5745163" y="3122613"/>
          <p14:tracePt t="51242" x="5700713" y="3135313"/>
          <p14:tracePt t="51252" x="5618163" y="3167063"/>
          <p14:tracePt t="51258" x="5535613" y="3192463"/>
          <p14:tracePt t="51268" x="5502275" y="3211513"/>
          <p14:tracePt t="51270" x="5464175" y="3225800"/>
          <p14:tracePt t="51271" x="5426075" y="3238500"/>
          <p14:tracePt t="51274" x="5394325" y="3251200"/>
          <p14:tracePt t="51279" x="5349875" y="3257550"/>
          <p14:tracePt t="51286" x="5305425" y="3276600"/>
          <p14:tracePt t="51288" x="5254625" y="3289300"/>
          <p14:tracePt t="51290" x="5203825" y="3308350"/>
          <p14:tracePt t="51295" x="5146675" y="3321050"/>
          <p14:tracePt t="51302" x="5075238" y="3340100"/>
          <p14:tracePt t="51306" x="5011738" y="3352800"/>
          <p14:tracePt t="51308" x="4954588" y="3371850"/>
          <p14:tracePt t="51310" x="4897438" y="3384550"/>
          <p14:tracePt t="51321" x="4789488" y="3416300"/>
          <p14:tracePt t="51322" x="4730750" y="3435350"/>
          <p14:tracePt t="51327" x="4673600" y="3460750"/>
          <p14:tracePt t="51333" x="4616450" y="3473450"/>
          <p14:tracePt t="51337" x="4565650" y="3498850"/>
          <p14:tracePt t="51339" x="4508500" y="3517900"/>
          <p14:tracePt t="51342" x="4451350" y="3530600"/>
          <p14:tracePt t="51351" x="4394200" y="3549650"/>
          <p14:tracePt t="51357" x="4291013" y="3568700"/>
          <p14:tracePt t="51358" x="4246563" y="3587750"/>
          <p14:tracePt t="51368" x="4176713" y="3606800"/>
          <p14:tracePt t="51370" x="4144963" y="3613150"/>
          <p14:tracePt t="51374" x="4119563" y="3619500"/>
          <p14:tracePt t="51379" x="4081463" y="3632200"/>
          <p14:tracePt t="51385" x="4056063" y="3638550"/>
          <p14:tracePt t="51388" x="4024313" y="3659188"/>
          <p14:tracePt t="51390" x="3997325" y="3665538"/>
          <p14:tracePt t="51396" x="3959225" y="3671888"/>
          <p14:tracePt t="51404" x="3927475" y="3684588"/>
          <p14:tracePt t="51406" x="3889375" y="3690938"/>
          <p14:tracePt t="51408" x="3832225" y="3703638"/>
          <p14:tracePt t="51418" x="3794125" y="3716338"/>
          <p14:tracePt t="51420" x="3762375" y="3735388"/>
          <p14:tracePt t="51422" x="3717925" y="3741738"/>
          <p14:tracePt t="51424" x="3679825" y="3748088"/>
          <p14:tracePt t="51429" x="3654425" y="3754438"/>
          <p14:tracePt t="51436" x="3622675" y="3767138"/>
          <p14:tracePt t="51438" x="3582988" y="3779838"/>
          <p14:tracePt t="51440" x="3557588" y="3792538"/>
          <p14:tracePt t="51451" x="3487738" y="3824288"/>
          <p14:tracePt t="51454" x="3462338" y="3836988"/>
          <p14:tracePt t="51456" x="3424238" y="3849688"/>
          <p14:tracePt t="51461" x="3398838" y="3862388"/>
          <p14:tracePt t="51469" x="3335338" y="3894138"/>
          <p14:tracePt t="51472" x="3297238" y="3906838"/>
          <p14:tracePt t="51477" x="3271838" y="3919538"/>
          <p14:tracePt t="51484" x="3246438" y="3925888"/>
          <p14:tracePt t="51487" x="3225800" y="3932238"/>
          <p14:tracePt t="51488" x="3200400" y="3938588"/>
          <p14:tracePt t="51492" x="3175000" y="3944938"/>
          <p14:tracePt t="51501" x="3149600" y="3957638"/>
          <p14:tracePt t="51502" x="3124200" y="3963988"/>
          <p14:tracePt t="51506" x="3105150" y="3970338"/>
          <p14:tracePt t="51508" x="3079750" y="3976688"/>
          <p14:tracePt t="51518" x="3060700" y="3983038"/>
          <p14:tracePt t="51520" x="3041650" y="3989388"/>
          <p14:tracePt t="51521" x="3022600" y="3995738"/>
          <p14:tracePt t="51524" x="3003550" y="3995738"/>
          <p14:tracePt t="51529" x="2984500" y="4002088"/>
          <p14:tracePt t="51535" x="2965450" y="4002088"/>
          <p14:tracePt t="51537" x="2940050" y="4014788"/>
          <p14:tracePt t="51541" x="2921000" y="4021138"/>
          <p14:tracePt t="51545" x="2901950" y="4027488"/>
          <p14:tracePt t="51552" x="2882900" y="4033838"/>
          <p14:tracePt t="51554" x="2870200" y="4040188"/>
          <p14:tracePt t="51556" x="2849563" y="4046538"/>
          <p14:tracePt t="51560" x="2830513" y="4046538"/>
          <p14:tracePt t="51570" x="2798763" y="4059238"/>
          <p14:tracePt t="51572" x="2779713" y="4065588"/>
          <p14:tracePt t="51577" x="2760663" y="4073525"/>
          <p14:tracePt t="51583" x="2747963" y="4073525"/>
          <p14:tracePt t="51588" x="2728913" y="4086225"/>
          <p14:tracePt t="51590" x="2697163" y="4098925"/>
          <p14:tracePt t="51597" x="2690813" y="4105275"/>
          <p14:tracePt t="51599" x="2678113" y="4105275"/>
          <p14:tracePt t="51604" x="2665413" y="4105275"/>
          <p14:tracePt t="51606" x="2659063" y="4111625"/>
          <p14:tracePt t="51610" x="2640013" y="4124325"/>
          <p14:tracePt t="51620" x="2608263" y="4130675"/>
          <p14:tracePt t="51622" x="2595563" y="4137025"/>
          <p14:tracePt t="51626" x="2582863" y="4143375"/>
          <p14:tracePt t="51637" x="2563813" y="4149725"/>
          <p14:tracePt t="51639" x="2538413" y="4168775"/>
          <p14:tracePt t="51642" x="2525713" y="4175125"/>
          <p14:tracePt t="51652" x="2513013" y="4181475"/>
          <p14:tracePt t="51654" x="2493963" y="4187825"/>
          <p14:tracePt t="51655" x="2487613" y="4194175"/>
          <p14:tracePt t="51658" x="2473325" y="4200525"/>
          <p14:tracePt t="51668" x="2454275" y="4206875"/>
          <p14:tracePt t="51670" x="2447925" y="4219575"/>
          <p14:tracePt t="51672" x="2435225" y="4225925"/>
          <p14:tracePt t="51674" x="2422525" y="4232275"/>
          <p14:tracePt t="51691" x="2397125" y="4244975"/>
          <p14:tracePt t="51696" x="2390775" y="4251325"/>
          <p14:tracePt t="51704" x="2378075" y="4251325"/>
          <p14:tracePt t="51707" x="2371725" y="4251325"/>
          <p14:tracePt t="51718" x="2365375" y="4257675"/>
          <p14:tracePt t="51721" x="2352675" y="4264025"/>
          <p14:tracePt t="51727" x="2333625" y="4270375"/>
          <p14:tracePt t="51736" x="2314575" y="4283075"/>
          <p14:tracePt t="51738" x="2301875" y="4283075"/>
          <p14:tracePt t="51742" x="2295525" y="4289425"/>
          <p14:tracePt t="51751" x="2270125" y="4289425"/>
          <p14:tracePt t="51755" x="2263775" y="4295775"/>
          <p14:tracePt t="51758" x="2251075" y="4295775"/>
          <p14:tracePt t="51760" x="2238375" y="4302125"/>
          <p14:tracePt t="51767" x="2232025" y="4308475"/>
          <p14:tracePt t="51769" x="2225675" y="4308475"/>
          <p14:tracePt t="51772" x="2212975" y="4308475"/>
          <p14:tracePt t="51777" x="2206625" y="4314825"/>
          <p14:tracePt t="51786" x="2187575" y="4321175"/>
          <p14:tracePt t="51792" x="2174875" y="4327525"/>
          <p14:tracePt t="51801" x="2168525" y="4327525"/>
          <p14:tracePt t="51805" x="2155825" y="4333875"/>
          <p14:tracePt t="51808" x="2149475" y="4333875"/>
          <p14:tracePt t="51821" x="2143125" y="4333875"/>
          <p14:tracePt t="51832" x="2136775" y="4346575"/>
          <p14:tracePt t="51837" x="2124075" y="4352925"/>
          <p14:tracePt t="51840" x="2117725" y="4352925"/>
          <p14:tracePt t="51851" x="2117725" y="4359275"/>
          <p14:tracePt t="51857" x="2111375" y="4365625"/>
          <p14:tracePt t="51872" x="2105025" y="4371975"/>
          <p14:tracePt t="51877" x="2098675" y="4371975"/>
          <p14:tracePt t="51892" x="2090738" y="4378325"/>
          <p14:tracePt t="52054" x="2098675" y="4378325"/>
          <p14:tracePt t="52058" x="2105025" y="4378325"/>
          <p14:tracePt t="52068" x="2111375" y="4378325"/>
          <p14:tracePt t="52074" x="2117725" y="4378325"/>
          <p14:tracePt t="52084" x="2130425" y="4378325"/>
          <p14:tracePt t="52090" x="2143125" y="4378325"/>
          <p14:tracePt t="52096" x="2149475" y="4378325"/>
          <p14:tracePt t="52102" x="2168525" y="4378325"/>
          <p14:tracePt t="52105" x="2181225" y="4378325"/>
          <p14:tracePt t="52107" x="2193925" y="4378325"/>
          <p14:tracePt t="52110" x="2212975" y="4378325"/>
          <p14:tracePt t="52123" x="2251075" y="4378325"/>
          <p14:tracePt t="52126" x="2270125" y="4378325"/>
          <p14:tracePt t="52128" x="2295525" y="4378325"/>
          <p14:tracePt t="52130" x="2308225" y="4378325"/>
          <p14:tracePt t="52134" x="2339975" y="4378325"/>
          <p14:tracePt t="52137" x="2378075" y="4378325"/>
          <p14:tracePt t="52141" x="2397125" y="4378325"/>
          <p14:tracePt t="52146" x="2422525" y="4378325"/>
          <p14:tracePt t="52150" x="2454275" y="4378325"/>
          <p14:tracePt t="52157" x="2493963" y="4378325"/>
          <p14:tracePt t="52161" x="2519363" y="4378325"/>
          <p14:tracePt t="52168" x="2551113" y="4378325"/>
          <p14:tracePt t="52170" x="2576513" y="4378325"/>
          <p14:tracePt t="52172" x="2601913" y="4378325"/>
          <p14:tracePt t="52176" x="2614613" y="4378325"/>
          <p14:tracePt t="52182" x="2640013" y="4378325"/>
          <p14:tracePt t="52186" x="2659063" y="4378325"/>
          <p14:tracePt t="52188" x="2678113" y="4378325"/>
          <p14:tracePt t="52192" x="2697163" y="4378325"/>
          <p14:tracePt t="52200" x="2716213" y="4378325"/>
          <p14:tracePt t="52204" x="2722563" y="4378325"/>
          <p14:tracePt t="52206" x="2747963" y="4378325"/>
          <p14:tracePt t="52208" x="2767013" y="4378325"/>
          <p14:tracePt t="52219" x="2786063" y="4378325"/>
          <p14:tracePt t="52220" x="2811463" y="4371975"/>
          <p14:tracePt t="52224" x="2830513" y="4371975"/>
          <p14:tracePt t="52233" x="2843213" y="4365625"/>
          <p14:tracePt t="52237" x="2895600" y="4365625"/>
          <p14:tracePt t="52240" x="2921000" y="4365625"/>
          <p14:tracePt t="52246" x="2940050" y="4365625"/>
          <p14:tracePt t="52253" x="2971800" y="4359275"/>
          <p14:tracePt t="52255" x="2997200" y="4359275"/>
          <p14:tracePt t="52257" x="3022600" y="4359275"/>
          <p14:tracePt t="52261" x="3054350" y="4352925"/>
          <p14:tracePt t="52269" x="3105150" y="4340225"/>
          <p14:tracePt t="52272" x="3130550" y="4333875"/>
          <p14:tracePt t="52277" x="3162300" y="4327525"/>
          <p14:tracePt t="52284" x="3200400" y="4321175"/>
          <p14:tracePt t="52287" x="3219450" y="4321175"/>
          <p14:tracePt t="52288" x="3252788" y="4314825"/>
          <p14:tracePt t="52292" x="3297238" y="4314825"/>
          <p14:tracePt t="52296" x="3328988" y="4314825"/>
          <p14:tracePt t="52302" x="3354388" y="4314825"/>
          <p14:tracePt t="52304" x="3379788" y="4314825"/>
          <p14:tracePt t="52306" x="3405188" y="4314825"/>
          <p14:tracePt t="52311" x="3424238" y="4308475"/>
          <p14:tracePt t="52319" x="3462338" y="4308475"/>
          <p14:tracePt t="52320" x="3494088" y="4308475"/>
          <p14:tracePt t="52322" x="3513138" y="4308475"/>
          <p14:tracePt t="52327" x="3551238" y="4302125"/>
          <p14:tracePt t="52333" x="3582988" y="4302125"/>
          <p14:tracePt t="52337" x="3614738" y="4302125"/>
          <p14:tracePt t="52338" x="3648075" y="4302125"/>
          <p14:tracePt t="52342" x="3679825" y="4302125"/>
          <p14:tracePt t="52352" x="3736975" y="4302125"/>
          <p14:tracePt t="52354" x="3768725" y="4302125"/>
          <p14:tracePt t="52358" x="3800475" y="4302125"/>
          <p14:tracePt t="52369" x="3857625" y="4302125"/>
          <p14:tracePt t="52371" x="3883025" y="4302125"/>
          <p14:tracePt t="52374" x="3908425" y="4302125"/>
          <p14:tracePt t="52382" x="3927475" y="4302125"/>
          <p14:tracePt t="52385" x="3946525" y="4302125"/>
          <p14:tracePt t="52387" x="3971925" y="4302125"/>
          <p14:tracePt t="52390" x="3984625" y="4302125"/>
          <p14:tracePt t="52401" x="4030663" y="4302125"/>
          <p14:tracePt t="52403" x="4056063" y="4302125"/>
          <p14:tracePt t="52407" x="4068763" y="4308475"/>
          <p14:tracePt t="52411" x="4094163" y="4314825"/>
          <p14:tracePt t="52418" x="4119563" y="4321175"/>
          <p14:tracePt t="52420" x="4144963" y="4327525"/>
          <p14:tracePt t="52422" x="4164013" y="4333875"/>
          <p14:tracePt t="52427" x="4176713" y="4340225"/>
          <p14:tracePt t="52433" x="4214813" y="4346575"/>
          <p14:tracePt t="52438" x="4240213" y="4359275"/>
          <p14:tracePt t="52440" x="4252913" y="4365625"/>
          <p14:tracePt t="52442" x="4278313" y="4371975"/>
          <p14:tracePt t="52449" x="4316413" y="4378325"/>
          <p14:tracePt t="52452" x="4348163" y="4384675"/>
          <p14:tracePt t="52455" x="4367213" y="4391025"/>
          <p14:tracePt t="52458" x="4394200" y="4403725"/>
          <p14:tracePt t="52467" x="4419600" y="4416425"/>
          <p14:tracePt t="52470" x="4489450" y="4429125"/>
          <p14:tracePt t="52474" x="4514850" y="4435475"/>
          <p14:tracePt t="52477" x="4533900" y="4435475"/>
          <p14:tracePt t="52482" x="4572000" y="4441825"/>
          <p14:tracePt t="52487" x="4603750" y="4448175"/>
          <p14:tracePt t="52488" x="4648200" y="4467225"/>
          <p14:tracePt t="52495" x="4692650" y="4473575"/>
          <p14:tracePt t="52499" x="4737100" y="4479925"/>
          <p14:tracePt t="52501" x="4776788" y="4486275"/>
          <p14:tracePt t="52504" x="4808538" y="4492625"/>
          <p14:tracePt t="52509" x="4846638" y="4498975"/>
          <p14:tracePt t="52515" x="4878388" y="4506913"/>
          <p14:tracePt t="52519" x="4910138" y="4513263"/>
          <p14:tracePt t="52520" x="4948238" y="4519613"/>
          <p14:tracePt t="52524" x="4979988" y="4532313"/>
          <p14:tracePt t="52532" x="5005388" y="4538663"/>
          <p14:tracePt t="52538" x="5030788" y="4545013"/>
          <p14:tracePt t="52540" x="5056188" y="4545013"/>
          <p14:tracePt t="52552" x="5094288" y="4551363"/>
          <p14:tracePt t="52554" x="5106988" y="4551363"/>
          <p14:tracePt t="52557" x="5119688" y="4557713"/>
          <p14:tracePt t="52562" x="5132388" y="4557713"/>
          <p14:tracePt t="52564" x="5138738" y="4557713"/>
          <p14:tracePt t="52568" x="5153025" y="4557713"/>
          <p14:tracePt t="52572" x="5165725" y="4564063"/>
          <p14:tracePt t="52577" x="5178425" y="4570413"/>
          <p14:tracePt t="52585" x="5191125" y="4570413"/>
          <p14:tracePt t="52587" x="5210175" y="4576763"/>
          <p14:tracePt t="52588" x="5229225" y="4589463"/>
          <p14:tracePt t="52592" x="5241925" y="4595813"/>
          <p14:tracePt t="52602" x="5280025" y="4602163"/>
          <p14:tracePt t="52604" x="5292725" y="4602163"/>
          <p14:tracePt t="52608" x="5311775" y="4602163"/>
          <p14:tracePt t="52615" x="5330825" y="4602163"/>
          <p14:tracePt t="52619" x="5343525" y="4602163"/>
          <p14:tracePt t="52620" x="5368925" y="4602163"/>
          <p14:tracePt t="52624" x="5394325" y="4602163"/>
          <p14:tracePt t="52633" x="5419725" y="4602163"/>
          <p14:tracePt t="52635" x="5438775" y="4602163"/>
          <p14:tracePt t="52638" x="5464175" y="4602163"/>
          <p14:tracePt t="52640" x="5489575" y="4602163"/>
          <p14:tracePt t="52651" x="5567363" y="4602163"/>
          <p14:tracePt t="52654" x="5592763" y="4602163"/>
          <p14:tracePt t="52658" x="5618163" y="4602163"/>
          <p14:tracePt t="52665" x="5643563" y="4602163"/>
          <p14:tracePt t="52669" x="5656263" y="4602163"/>
          <p14:tracePt t="52671" x="5681663" y="4602163"/>
          <p14:tracePt t="52679" x="5700713" y="4602163"/>
          <p14:tracePt t="52682" x="5738813" y="4602163"/>
          <p14:tracePt t="52687" x="5757863" y="4602163"/>
          <p14:tracePt t="52691" x="5783263" y="4602163"/>
          <p14:tracePt t="52700" x="5795963" y="4595813"/>
          <p14:tracePt t="52704" x="5834063" y="4589463"/>
          <p14:tracePt t="52707" x="5853113" y="4583113"/>
          <p14:tracePt t="52711" x="5872163" y="4576763"/>
          <p14:tracePt t="52718" x="5897563" y="4570413"/>
          <p14:tracePt t="52720" x="5924550" y="4564063"/>
          <p14:tracePt t="52722" x="5943600" y="4557713"/>
          <p14:tracePt t="52728" x="5962650" y="4551363"/>
          <p14:tracePt t="52734" x="5981700" y="4545013"/>
          <p14:tracePt t="52737" x="6000750" y="4538663"/>
          <p14:tracePt t="52738" x="6019800" y="4532313"/>
          <p14:tracePt t="52742" x="6038850" y="4519613"/>
          <p14:tracePt t="52750" x="6051550" y="4519613"/>
          <p14:tracePt t="52753" x="6076950" y="4506913"/>
          <p14:tracePt t="52757" x="6096000" y="4498975"/>
          <p14:tracePt t="52758" x="6121400" y="4492625"/>
          <p14:tracePt t="52765" x="6146800" y="4486275"/>
          <p14:tracePt t="52769" x="6172200" y="4486275"/>
          <p14:tracePt t="52772" x="6191250" y="4486275"/>
          <p14:tracePt t="52774" x="6223000" y="4479925"/>
          <p14:tracePt t="52779" x="6248400" y="4479925"/>
          <p14:tracePt t="52784" x="6273800" y="4473575"/>
          <p14:tracePt t="52787" x="6300788" y="4473575"/>
          <p14:tracePt t="52790" x="6326188" y="4473575"/>
          <p14:tracePt t="52799" x="6345238" y="4473575"/>
          <p14:tracePt t="52802" x="6376988" y="4473575"/>
          <p14:tracePt t="52805" x="6408738" y="4473575"/>
          <p14:tracePt t="52807" x="6434138" y="4473575"/>
          <p14:tracePt t="52811" x="6465888" y="4473575"/>
          <p14:tracePt t="52821" x="6523038" y="4473575"/>
          <p14:tracePt t="52822" x="6548438" y="4473575"/>
          <p14:tracePt t="52828" x="6573838" y="4473575"/>
          <p14:tracePt t="52833" x="6624638" y="4473575"/>
          <p14:tracePt t="52837" x="6650038" y="4473575"/>
          <p14:tracePt t="52840" x="6677025" y="4473575"/>
          <p14:tracePt t="52851" x="6727825" y="4473575"/>
          <p14:tracePt t="52853" x="6746875" y="4473575"/>
          <p14:tracePt t="52856" x="6772275" y="4473575"/>
          <p14:tracePt t="52861" x="6791325" y="4473575"/>
          <p14:tracePt t="52869" x="6810375" y="4473575"/>
          <p14:tracePt t="52871" x="6829425" y="4473575"/>
          <p14:tracePt t="52872" x="6848475" y="4473575"/>
          <p14:tracePt t="52877" x="6854825" y="4473575"/>
          <p14:tracePt t="52883" x="6873875" y="4473575"/>
          <p14:tracePt t="52887" x="6892925" y="4473575"/>
          <p14:tracePt t="52888" x="6905625" y="4473575"/>
          <p14:tracePt t="52892" x="6924675" y="4479925"/>
          <p14:tracePt t="52901" x="6962775" y="4486275"/>
          <p14:tracePt t="52904" x="6969125" y="4492625"/>
          <p14:tracePt t="52912" x="6988175" y="4492625"/>
          <p14:tracePt t="52918" x="7007225" y="4498975"/>
          <p14:tracePt t="52920" x="7019925" y="4506913"/>
          <p14:tracePt t="52922" x="7038975" y="4513263"/>
          <p14:tracePt t="52924" x="7059613" y="4513263"/>
          <p14:tracePt t="52934" x="7091363" y="4525963"/>
          <p14:tracePt t="52937" x="7116763" y="4538663"/>
          <p14:tracePt t="52940" x="7154863" y="4551363"/>
          <p14:tracePt t="52950" x="7212013" y="4564063"/>
          <p14:tracePt t="52953" x="7237413" y="4570413"/>
          <p14:tracePt t="52957" x="7262813" y="4576763"/>
          <p14:tracePt t="52962" x="7288213" y="4589463"/>
          <p14:tracePt t="52968" x="7326313" y="4595813"/>
          <p14:tracePt t="52970" x="7345363" y="4602163"/>
          <p14:tracePt t="52972" x="7364413" y="4608513"/>
          <p14:tracePt t="52978" x="7389813" y="4614863"/>
          <p14:tracePt t="52984" x="7408863" y="4621213"/>
          <p14:tracePt t="52987" x="7421563" y="4621213"/>
          <p14:tracePt t="52988" x="7442200" y="4627563"/>
          <p14:tracePt t="52992" x="7461250" y="4633913"/>
          <p14:tracePt t="53001" x="7493000" y="4640263"/>
          <p14:tracePt t="53004" x="7512050" y="4640263"/>
          <p14:tracePt t="53007" x="7531100" y="4646613"/>
          <p14:tracePt t="53011" x="7537450" y="4652963"/>
          <p14:tracePt t="53018" x="7550150" y="4652963"/>
          <p14:tracePt t="53019" x="7562850" y="4659313"/>
          <p14:tracePt t="53022" x="7569200" y="4659313"/>
          <p14:tracePt t="53028" x="7581900" y="4659313"/>
          <p14:tracePt t="53032" x="7594600" y="4665663"/>
          <p14:tracePt t="53038" x="7600950" y="4672013"/>
          <p14:tracePt t="53042" x="7620000" y="4672013"/>
          <p14:tracePt t="53050" x="7639050" y="4678363"/>
          <p14:tracePt t="53052" x="7651750" y="4684713"/>
          <p14:tracePt t="53055" x="7658100" y="4691063"/>
          <p14:tracePt t="53068" x="7670800" y="4697413"/>
          <p14:tracePt t="53070" x="7689850" y="4703763"/>
          <p14:tracePt t="53074" x="7702550" y="4710113"/>
          <p14:tracePt t="53083" x="7721600" y="4716463"/>
          <p14:tracePt t="53087" x="7727950" y="4716463"/>
          <p14:tracePt t="53090" x="7740650" y="4722813"/>
          <p14:tracePt t="53103" x="7747000" y="4722813"/>
          <p14:tracePt t="53105" x="7759700" y="4729163"/>
          <p14:tracePt t="53120" x="7772400" y="4729163"/>
          <p14:tracePt t="53122" x="7791450" y="4729163"/>
          <p14:tracePt t="53128" x="7797800" y="4729163"/>
          <p14:tracePt t="53131" x="7812088" y="4729163"/>
          <p14:tracePt t="53137" x="7818438" y="4729163"/>
          <p14:tracePt t="53142" x="7824788" y="4735513"/>
          <p14:tracePt t="53150" x="7831138" y="4735513"/>
          <p14:tracePt t="53153" x="7837488" y="4735513"/>
          <p14:tracePt t="53158" x="7843838" y="4735513"/>
          <p14:tracePt t="53168" x="7850188" y="4735513"/>
          <p14:tracePt t="53170" x="7856538" y="4735513"/>
          <p14:tracePt t="53183" x="7862888" y="4735513"/>
          <p14:tracePt t="53233" x="7869238" y="4735513"/>
          <p14:tracePt t="53257" x="7881938" y="4735513"/>
          <p14:tracePt t="53267" x="7888288" y="4735513"/>
          <p14:tracePt t="53278" x="7894638" y="4735513"/>
          <p14:tracePt t="53302" x="7900988" y="4735513"/>
          <p14:tracePt t="53383" x="7907338" y="4735513"/>
          <p14:tracePt t="53451" x="7913688" y="4735513"/>
          <p14:tracePt t="53475" x="7920038" y="4735513"/>
          <p14:tracePt t="53549" x="7926388" y="4735513"/>
          <p14:tracePt t="53566" x="7932738" y="4735513"/>
          <p14:tracePt t="53568" x="7939088" y="4735513"/>
          <p14:tracePt t="53582" x="7945438" y="4735513"/>
          <p14:tracePt t="53588" x="7951788" y="4735513"/>
          <p14:tracePt t="53604" x="7964488" y="4735513"/>
          <p14:tracePt t="53608" x="7977188" y="4741863"/>
          <p14:tracePt t="55720" x="7977188" y="4729163"/>
          <p14:tracePt t="55727" x="7977188" y="4722813"/>
          <p14:tracePt t="55733" x="7977188" y="4716463"/>
          <p14:tracePt t="55741" x="7970838" y="4710113"/>
          <p14:tracePt t="55749" x="7964488" y="4703763"/>
          <p14:tracePt t="55752" x="7964488" y="4697413"/>
          <p14:tracePt t="55757" x="7951788" y="4684713"/>
          <p14:tracePt t="55767" x="7945438" y="4672013"/>
          <p14:tracePt t="55768" x="7945438" y="4659313"/>
          <p14:tracePt t="55781" x="7926388" y="4633913"/>
          <p14:tracePt t="55785" x="7926388" y="4627563"/>
          <p14:tracePt t="55788" x="7913688" y="4614863"/>
          <p14:tracePt t="55800" x="7900988" y="4583113"/>
          <p14:tracePt t="55801" x="7894638" y="4570413"/>
          <p14:tracePt t="55804" x="7894638" y="4557713"/>
          <p14:tracePt t="55817" x="7862888" y="4513263"/>
          <p14:tracePt t="55820" x="7856538" y="4498975"/>
          <p14:tracePt t="55826" x="7850188" y="4486275"/>
          <p14:tracePt t="55832" x="7837488" y="4467225"/>
          <p14:tracePt t="55834" x="7818438" y="4441825"/>
          <p14:tracePt t="55836" x="7797800" y="4416425"/>
          <p14:tracePt t="55841" x="7766050" y="4384675"/>
          <p14:tracePt t="55850" x="7715250" y="4308475"/>
          <p14:tracePt t="55852" x="7677150" y="4251325"/>
          <p14:tracePt t="55858" x="7639050" y="4194175"/>
          <p14:tracePt t="55865" x="7600950" y="4137025"/>
          <p14:tracePt t="55867" x="7562850" y="4065588"/>
          <p14:tracePt t="55868" x="7524750" y="4008438"/>
          <p14:tracePt t="55872" x="7480300" y="3951288"/>
          <p14:tracePt t="55877" x="7442200" y="3894138"/>
          <p14:tracePt t="55882" x="7396163" y="3843338"/>
          <p14:tracePt t="55884" x="7364413" y="3798888"/>
          <p14:tracePt t="55886" x="7326313" y="3735388"/>
          <p14:tracePt t="55891" x="7294563" y="3678238"/>
          <p14:tracePt t="55896" x="7250113" y="3619500"/>
          <p14:tracePt t="55900" x="7199313" y="3562350"/>
          <p14:tracePt t="55902" x="7142163" y="3492500"/>
          <p14:tracePt t="55908" x="7078663" y="3422650"/>
          <p14:tracePt t="55912" x="7019925" y="3365500"/>
          <p14:tracePt t="55915" x="6956425" y="3302000"/>
          <p14:tracePt t="55920" x="6899275" y="3251200"/>
          <p14:tracePt t="55922" x="6848475" y="3198813"/>
          <p14:tracePt t="55929" x="6797675" y="3154363"/>
          <p14:tracePt t="55931" x="6759575" y="3103563"/>
          <p14:tracePt t="55934" x="6721475" y="3065463"/>
          <p14:tracePt t="55938" x="6677025" y="3014663"/>
          <p14:tracePt t="55946" x="6637338" y="2970213"/>
          <p14:tracePt t="55949" x="6599238" y="2925763"/>
          <p14:tracePt t="55950" x="6548438" y="2887663"/>
          <p14:tracePt t="55954" x="6491288" y="2836863"/>
          <p14:tracePt t="55961" x="6440488" y="2784475"/>
          <p14:tracePt t="55962" x="6383338" y="2746375"/>
          <p14:tracePt t="55967" x="6326188" y="2701925"/>
          <p14:tracePt t="55970" x="6273800" y="2663825"/>
          <p14:tracePt t="55980" x="6178550" y="2587625"/>
          <p14:tracePt t="55983" x="6165850" y="2581275"/>
          <p14:tracePt t="55987" x="6146800" y="2568575"/>
          <p14:tracePt t="55991" x="6134100" y="2549525"/>
          <p14:tracePt t="56002" x="6051550" y="2492375"/>
          <p14:tracePt t="56008" x="6013450" y="2460625"/>
          <p14:tracePt t="56014" x="5975350" y="2435225"/>
          <p14:tracePt t="56017" x="5937250" y="2403475"/>
          <p14:tracePt t="56018" x="5918200" y="2384425"/>
          <p14:tracePt t="56022" x="5903913" y="2371725"/>
          <p14:tracePt t="56031" x="5859463" y="2332038"/>
          <p14:tracePt t="56034" x="5853113" y="2325688"/>
          <p14:tracePt t="56051" x="5815013" y="2287588"/>
          <p14:tracePt t="56052" x="5795963" y="2274888"/>
          <p14:tracePt t="56057" x="5783263" y="2268538"/>
          <p14:tracePt t="56064" x="5764213" y="2249488"/>
          <p14:tracePt t="56067" x="5751513" y="2243138"/>
          <p14:tracePt t="56068" x="5745163" y="2230438"/>
          <p14:tracePt t="56072" x="5726113" y="2224088"/>
          <p14:tracePt t="56081" x="5719763" y="2224088"/>
          <p14:tracePt t="56083" x="5707063" y="2205038"/>
          <p14:tracePt t="56085" x="5688013" y="2192338"/>
          <p14:tracePt t="56088" x="5681663" y="2185988"/>
          <p14:tracePt t="56097" x="5656263" y="2160588"/>
          <p14:tracePt t="56101" x="5637213" y="2141538"/>
          <p14:tracePt t="56104" x="5611813" y="2122488"/>
          <p14:tracePt t="56112" x="5599113" y="2109788"/>
          <p14:tracePt t="56115" x="5586413" y="2090738"/>
          <p14:tracePt t="56117" x="5567363" y="2084388"/>
          <p14:tracePt t="56120" x="5554663" y="2071688"/>
          <p14:tracePt t="56131" x="5508625" y="2020888"/>
          <p14:tracePt t="56133" x="5483225" y="2001838"/>
          <p14:tracePt t="56137" x="5445125" y="1982788"/>
          <p14:tracePt t="56141" x="5407025" y="1951038"/>
          <p14:tracePt t="56148" x="5368925" y="1917700"/>
          <p14:tracePt t="56150" x="5330825" y="1885950"/>
          <p14:tracePt t="56152" x="5280025" y="1866900"/>
          <p14:tracePt t="56157" x="5235575" y="1841500"/>
          <p14:tracePt t="56163" x="5197475" y="1809750"/>
          <p14:tracePt t="56170" x="5153025" y="1778000"/>
          <p14:tracePt t="56179" x="5037138" y="1695450"/>
          <p14:tracePt t="56182" x="4999038" y="1670050"/>
          <p14:tracePt t="56186" x="4960938" y="1651000"/>
          <p14:tracePt t="56190" x="4922838" y="1625600"/>
          <p14:tracePt t="56198" x="4840288" y="1587500"/>
          <p14:tracePt t="56201" x="4795838" y="1574800"/>
          <p14:tracePt t="56204" x="4749800" y="1549400"/>
          <p14:tracePt t="56212" x="4699000" y="1530350"/>
          <p14:tracePt t="56215" x="4654550" y="1504950"/>
          <p14:tracePt t="56218" x="4603750" y="1477963"/>
          <p14:tracePt t="56220" x="4546600" y="1446213"/>
          <p14:tracePt t="56228" x="4489450" y="1420813"/>
          <p14:tracePt t="56231" x="4425950" y="1395413"/>
          <p14:tracePt t="56236" x="4297363" y="1350963"/>
          <p14:tracePt t="56238" x="4246563" y="1325563"/>
          <p14:tracePt t="56244" x="4189413" y="1300163"/>
          <p14:tracePt t="56247" x="4119563" y="1274763"/>
          <p14:tracePt t="56250" x="4056063" y="1255713"/>
          <p14:tracePt t="56254" x="3984625" y="1230313"/>
          <p14:tracePt t="56263" x="3921125" y="1211263"/>
          <p14:tracePt t="56265" x="3851275" y="1185863"/>
          <p14:tracePt t="56267" x="3787775" y="1160463"/>
          <p14:tracePt t="56270" x="3717925" y="1135063"/>
          <p14:tracePt t="56282" x="3654425" y="1109663"/>
          <p14:tracePt t="56284" x="3582988" y="1090613"/>
          <p14:tracePt t="56285" x="3519488" y="1063625"/>
          <p14:tracePt t="56287" x="3455988" y="1050925"/>
          <p14:tracePt t="56291" x="3386138" y="1031875"/>
          <p14:tracePt t="56300" x="3265488" y="993775"/>
          <p14:tracePt t="56302" x="3206750" y="974725"/>
          <p14:tracePt t="56307" x="3149600" y="962025"/>
          <p14:tracePt t="56313" x="3098800" y="942975"/>
          <p14:tracePt t="56317" x="3041650" y="930275"/>
          <p14:tracePt t="56318" x="2984500" y="911225"/>
          <p14:tracePt t="56322" x="2940050" y="904875"/>
          <p14:tracePt t="56332" x="2895600" y="892175"/>
          <p14:tracePt t="56334" x="2849563" y="879475"/>
          <p14:tracePt t="56335" x="2805113" y="866775"/>
          <p14:tracePt t="56338" x="2754313" y="854075"/>
          <p14:tracePt t="56348" x="2665413" y="828675"/>
          <p14:tracePt t="56350" x="2620963" y="815975"/>
          <p14:tracePt t="56354" x="2563813" y="790575"/>
          <p14:tracePt t="56362" x="2506663" y="771525"/>
          <p14:tracePt t="56365" x="2447925" y="758825"/>
          <p14:tracePt t="56367" x="2397125" y="739775"/>
          <p14:tracePt t="56370" x="2327275" y="727075"/>
          <p14:tracePt t="56381" x="2219325" y="682625"/>
          <p14:tracePt t="56383" x="2162175" y="657225"/>
          <p14:tracePt t="56387" x="2105025" y="636588"/>
          <p14:tracePt t="56391" x="2046288" y="611188"/>
          <p14:tracePt t="56399" x="1989138" y="585788"/>
          <p14:tracePt t="56400" x="1919288" y="560388"/>
          <p14:tracePt t="56402" x="1862138" y="534988"/>
          <p14:tracePt t="56404" x="1811338" y="509588"/>
          <p14:tracePt t="56412" x="1754188" y="496888"/>
          <p14:tracePt t="56415" x="1695450" y="471488"/>
          <p14:tracePt t="56417" x="1644650" y="446088"/>
          <p14:tracePt t="56420" x="1593850" y="427038"/>
          <p14:tracePt t="56431" x="1498600" y="382588"/>
          <p14:tracePt t="56433" x="1454150" y="363538"/>
          <p14:tracePt t="56437" x="1416050" y="350838"/>
          <p14:tracePt t="56441" x="1377950" y="331788"/>
          <p14:tracePt t="56448" x="1346200" y="319088"/>
          <p14:tracePt t="56450" x="1319213" y="306388"/>
          <p14:tracePt t="56452" x="1287463" y="293688"/>
          <p14:tracePt t="56458" x="1262063" y="280988"/>
          <p14:tracePt t="56464" x="1236663" y="274638"/>
          <p14:tracePt t="56469" x="1198563" y="255588"/>
          <p14:tracePt t="56472" x="1192213" y="255588"/>
          <p14:tracePt t="56482" x="1166813" y="249238"/>
          <p14:tracePt t="56484" x="1154113" y="236538"/>
          <p14:tracePt t="56488" x="1141413" y="236538"/>
          <p14:tracePt t="56495" x="1135063" y="236538"/>
          <p14:tracePt t="56499" x="1122363" y="230188"/>
          <p14:tracePt t="56504" x="1109663" y="223838"/>
          <p14:tracePt t="56516" x="1096963" y="217488"/>
          <p14:tracePt t="56541" x="1090613" y="209550"/>
          <p14:tracePt t="56548" x="1084263" y="209550"/>
          <p14:tracePt t="56552" x="1077913" y="209550"/>
          <p14:tracePt t="56567" x="1065213" y="209550"/>
          <p14:tracePt t="56572" x="1058863" y="209550"/>
          <p14:tracePt t="56580" x="1046163" y="209550"/>
          <p14:tracePt t="56583" x="1027113" y="209550"/>
          <p14:tracePt t="56595" x="1014413" y="209550"/>
          <p14:tracePt t="56599" x="995363" y="209550"/>
          <p14:tracePt t="56602" x="982663" y="209550"/>
          <p14:tracePt t="56615" x="976313" y="209550"/>
          <p14:tracePt t="56617" x="969963" y="209550"/>
          <p14:tracePt t="56621" x="957263" y="217488"/>
          <p14:tracePt t="56625" x="949325" y="217488"/>
          <p14:tracePt t="56632" x="936625" y="217488"/>
          <p14:tracePt t="56634" x="923925" y="223838"/>
          <p14:tracePt t="56646" x="911225" y="230188"/>
          <p14:tracePt t="56649" x="911225" y="236538"/>
          <p14:tracePt t="56651" x="904875" y="236538"/>
          <p14:tracePt t="56662" x="898525" y="242888"/>
          <p14:tracePt t="56667" x="898525" y="249238"/>
          <p14:tracePt t="56670" x="892175" y="249238"/>
          <p14:tracePt t="56681" x="879475" y="274638"/>
          <p14:tracePt t="56683" x="873125" y="280988"/>
          <p14:tracePt t="56686" x="873125" y="287338"/>
          <p14:tracePt t="56698" x="860425" y="300038"/>
          <p14:tracePt t="56700" x="854075" y="319088"/>
          <p14:tracePt t="56702" x="847725" y="325438"/>
          <p14:tracePt t="56708" x="847725" y="331788"/>
          <p14:tracePt t="56712" x="841375" y="338138"/>
          <p14:tracePt t="56717" x="835025" y="338138"/>
          <p14:tracePt t="56718" x="828675" y="357188"/>
          <p14:tracePt t="56722" x="828675" y="363538"/>
          <p14:tracePt t="56730" x="828675" y="376238"/>
          <p14:tracePt t="56738" x="822325" y="388938"/>
          <p14:tracePt t="56749" x="815975" y="401638"/>
          <p14:tracePt t="56751" x="809625" y="427038"/>
          <p14:tracePt t="56762" x="803275" y="452438"/>
          <p14:tracePt t="56766" x="803275" y="465138"/>
          <p14:tracePt t="56768" x="796925" y="484188"/>
          <p14:tracePt t="56781" x="796925" y="490538"/>
          <p14:tracePt t="56783" x="796925" y="503238"/>
          <p14:tracePt t="56784" x="796925" y="509588"/>
          <p14:tracePt t="56788" x="796925" y="522288"/>
          <p14:tracePt t="56799" x="796925" y="541338"/>
          <p14:tracePt t="56801" x="796925" y="554038"/>
          <p14:tracePt t="56804" x="796925" y="560388"/>
          <p14:tracePt t="56813" x="790575" y="579438"/>
          <p14:tracePt t="56817" x="790575" y="585788"/>
          <p14:tracePt t="56830" x="790575" y="604838"/>
          <p14:tracePt t="56833" x="790575" y="611188"/>
          <p14:tracePt t="56837" x="790575" y="623888"/>
          <p14:tracePt t="56848" x="790575" y="630238"/>
          <p14:tracePt t="56850" x="790575" y="644525"/>
          <p14:tracePt t="56858" x="790575" y="663575"/>
          <p14:tracePt t="56861" x="790575" y="669925"/>
          <p14:tracePt t="56868" x="790575" y="688975"/>
          <p14:tracePt t="56872" x="790575" y="708025"/>
          <p14:tracePt t="56880" x="790575" y="720725"/>
          <p14:tracePt t="56882" x="790575" y="739775"/>
          <p14:tracePt t="56884" x="790575" y="758825"/>
          <p14:tracePt t="56888" x="790575" y="765175"/>
          <p14:tracePt t="56895" x="790575" y="777875"/>
          <p14:tracePt t="56900" x="790575" y="790575"/>
          <p14:tracePt t="56904" x="790575" y="803275"/>
          <p14:tracePt t="56912" x="790575" y="815975"/>
          <p14:tracePt t="56915" x="790575" y="822325"/>
          <p14:tracePt t="56918" x="790575" y="835025"/>
          <p14:tracePt t="56920" x="790575" y="841375"/>
          <p14:tracePt t="56930" x="790575" y="860425"/>
          <p14:tracePt t="56933" x="790575" y="873125"/>
          <p14:tracePt t="56937" x="796925" y="892175"/>
          <p14:tracePt t="56938" x="796925" y="898525"/>
          <p14:tracePt t="56947" x="796925" y="911225"/>
          <p14:tracePt t="56949" x="803275" y="911225"/>
          <p14:tracePt t="56950" x="803275" y="917575"/>
          <p14:tracePt t="56954" x="803275" y="930275"/>
          <p14:tracePt t="56962" x="803275" y="936625"/>
          <p14:tracePt t="56965" x="803275" y="949325"/>
          <p14:tracePt t="56967" x="803275" y="955675"/>
          <p14:tracePt t="56970" x="803275" y="968375"/>
          <p14:tracePt t="56980" x="809625" y="981075"/>
          <p14:tracePt t="56982" x="809625" y="987425"/>
          <p14:tracePt t="56985" x="809625" y="1000125"/>
          <p14:tracePt t="56987" x="809625" y="1012825"/>
          <p14:tracePt t="56998" x="809625" y="1025525"/>
          <p14:tracePt t="57000" x="809625" y="1038225"/>
          <p14:tracePt t="57002" x="809625" y="1050925"/>
          <p14:tracePt t="57008" x="822325" y="1069975"/>
          <p14:tracePt t="57014" x="828675" y="1090613"/>
          <p14:tracePt t="57017" x="828675" y="1103313"/>
          <p14:tracePt t="57018" x="828675" y="1109663"/>
          <p14:tracePt t="57022" x="828675" y="1128713"/>
          <p14:tracePt t="57031" x="828675" y="1141413"/>
          <p14:tracePt t="57033" x="835025" y="1147763"/>
          <p14:tracePt t="57034" x="841375" y="1160463"/>
          <p14:tracePt t="57038" x="841375" y="1179513"/>
          <p14:tracePt t="57045" x="847725" y="1185863"/>
          <p14:tracePt t="57048" x="847725" y="1204913"/>
          <p14:tracePt t="57050" x="854075" y="1217613"/>
          <p14:tracePt t="57054" x="854075" y="1230313"/>
          <p14:tracePt t="57064" x="854075" y="1249363"/>
          <p14:tracePt t="57067" x="860425" y="1274763"/>
          <p14:tracePt t="57070" x="866775" y="1293813"/>
          <p14:tracePt t="57078" x="873125" y="1312863"/>
          <p14:tracePt t="57080" x="873125" y="1325563"/>
          <p14:tracePt t="57083" x="873125" y="1338263"/>
          <p14:tracePt t="57087" x="873125" y="1350963"/>
          <p14:tracePt t="57095" x="879475" y="1363663"/>
          <p14:tracePt t="57098" x="885825" y="1382713"/>
          <p14:tracePt t="57100" x="892175" y="1401763"/>
          <p14:tracePt t="57102" x="898525" y="1414463"/>
          <p14:tracePt t="57108" x="911225" y="1427163"/>
          <p14:tracePt t="57114" x="917575" y="1433513"/>
          <p14:tracePt t="57117" x="917575" y="1439863"/>
          <p14:tracePt t="57118" x="923925" y="1452563"/>
          <p14:tracePt t="57120" x="930275" y="1465263"/>
          <p14:tracePt t="57129" x="936625" y="1484313"/>
          <p14:tracePt t="57131" x="936625" y="1497013"/>
          <p14:tracePt t="57133" x="942975" y="1517650"/>
          <p14:tracePt t="57137" x="949325" y="1530350"/>
          <p14:tracePt t="57142" x="949325" y="1543050"/>
          <p14:tracePt t="57151" x="957263" y="1562100"/>
          <p14:tracePt t="57153" x="963613" y="1568450"/>
          <p14:tracePt t="57154" x="963613" y="1581150"/>
          <p14:tracePt t="57159" x="969963" y="1593850"/>
          <p14:tracePt t="57167" x="976313" y="1606550"/>
          <p14:tracePt t="57169" x="982663" y="1619250"/>
          <p14:tracePt t="57172" x="989013" y="1625600"/>
          <p14:tracePt t="57179" x="995363" y="1638300"/>
          <p14:tracePt t="57181" x="995363" y="1644650"/>
          <p14:tracePt t="57184" x="995363" y="1651000"/>
          <p14:tracePt t="57188" x="1001713" y="1657350"/>
          <p14:tracePt t="57194" x="1008063" y="1670050"/>
          <p14:tracePt t="57199" x="1014413" y="1682750"/>
          <p14:tracePt t="57205" x="1027113" y="1689100"/>
          <p14:tracePt t="57214" x="1033463" y="1701800"/>
          <p14:tracePt t="57218" x="1039813" y="1714500"/>
          <p14:tracePt t="57221" x="1046163" y="1727200"/>
          <p14:tracePt t="57228" x="1052513" y="1733550"/>
          <p14:tracePt t="57230" x="1058863" y="1746250"/>
          <p14:tracePt t="57232" x="1058863" y="1752600"/>
          <p14:tracePt t="57237" x="1065213" y="1758950"/>
          <p14:tracePt t="57241" x="1071563" y="1771650"/>
          <p14:tracePt t="57247" x="1077913" y="1784350"/>
          <p14:tracePt t="57249" x="1084263" y="1784350"/>
          <p14:tracePt t="57253" x="1090613" y="1797050"/>
          <p14:tracePt t="57258" x="1096963" y="1809750"/>
          <p14:tracePt t="57262" x="1103313" y="1816100"/>
          <p14:tracePt t="57265" x="1109663" y="1822450"/>
          <p14:tracePt t="57273" x="1116013" y="1835150"/>
          <p14:tracePt t="57277" x="1128713" y="1841500"/>
          <p14:tracePt t="57281" x="1135063" y="1847850"/>
          <p14:tracePt t="57284" x="1141413" y="1860550"/>
          <p14:tracePt t="57289" x="1147763" y="1866900"/>
          <p14:tracePt t="57294" x="1160463" y="1879600"/>
          <p14:tracePt t="57299" x="1166813" y="1885950"/>
          <p14:tracePt t="57302" x="1173163" y="1898650"/>
          <p14:tracePt t="57312" x="1185863" y="1905000"/>
          <p14:tracePt t="57316" x="1211263" y="1924050"/>
          <p14:tracePt t="57318" x="1211263" y="1931988"/>
          <p14:tracePt t="57325" x="1217613" y="1931988"/>
          <p14:tracePt t="57330" x="1223963" y="1944688"/>
          <p14:tracePt t="57332" x="1236663" y="1957388"/>
          <p14:tracePt t="57339" x="1243013" y="1970088"/>
          <p14:tracePt t="57348" x="1262063" y="1976438"/>
          <p14:tracePt t="57357" x="1281113" y="1989138"/>
          <p14:tracePt t="57360" x="1300163" y="2001838"/>
          <p14:tracePt t="57362" x="1312863" y="2014538"/>
          <p14:tracePt t="57367" x="1312863" y="2020888"/>
          <p14:tracePt t="57371" x="1325563" y="2020888"/>
          <p14:tracePt t="57378" x="1339850" y="2027238"/>
          <p14:tracePt t="57380" x="1346200" y="2033588"/>
          <p14:tracePt t="57382" x="1365250" y="2046288"/>
          <p14:tracePt t="57386" x="1377950" y="2052638"/>
          <p14:tracePt t="57391" x="1384300" y="2052638"/>
          <p14:tracePt t="57397" x="1397000" y="2065338"/>
          <p14:tracePt t="57398" x="1409700" y="2065338"/>
          <p14:tracePt t="57404" x="1422400" y="2071688"/>
          <p14:tracePt t="57412" x="1435100" y="2071688"/>
          <p14:tracePt t="57417" x="1441450" y="2078038"/>
          <p14:tracePt t="57419" x="1454150" y="2078038"/>
          <p14:tracePt t="57423" x="1466850" y="2084388"/>
          <p14:tracePt t="57429" x="1473200" y="2084388"/>
          <p14:tracePt t="57431" x="1485900" y="2090738"/>
          <p14:tracePt t="57435" x="1498600" y="2090738"/>
          <p14:tracePt t="57439" x="1504950" y="2097088"/>
          <p14:tracePt t="57444" x="1517650" y="2097088"/>
          <p14:tracePt t="57448" x="1530350" y="2103438"/>
          <p14:tracePt t="57454" x="1543050" y="2103438"/>
          <p14:tracePt t="57460" x="1555750" y="2103438"/>
          <p14:tracePt t="57463" x="1562100" y="2109788"/>
          <p14:tracePt t="57468" x="1568450" y="2116138"/>
          <p14:tracePt t="57470" x="1581150" y="2122488"/>
          <p14:tracePt t="57473" x="1587500" y="2128838"/>
          <p14:tracePt t="57478" x="1600200" y="2128838"/>
          <p14:tracePt t="57483" x="1612900" y="2128838"/>
          <p14:tracePt t="57485" x="1625600" y="2128838"/>
          <p14:tracePt t="57488" x="1644650" y="2135188"/>
          <p14:tracePt t="57497" x="1657350" y="2135188"/>
          <p14:tracePt t="57501" x="1676400" y="2135188"/>
          <p14:tracePt t="57504" x="1682750" y="2141538"/>
          <p14:tracePt t="57511" x="1695450" y="2141538"/>
          <p14:tracePt t="57515" x="1708150" y="2141538"/>
          <p14:tracePt t="57517" x="1722438" y="2141538"/>
          <p14:tracePt t="57520" x="1735138" y="2141538"/>
          <p14:tracePt t="57530" x="1747838" y="2141538"/>
          <p14:tracePt t="57532" x="1760538" y="2141538"/>
          <p14:tracePt t="57544" x="1766888" y="2141538"/>
          <p14:tracePt t="57549" x="1773238" y="2141538"/>
          <p14:tracePt t="57550" x="1779588" y="2141538"/>
          <p14:tracePt t="57561" x="1792288" y="2141538"/>
          <p14:tracePt t="57568" x="1798638" y="2141538"/>
          <p14:tracePt t="57581" x="1811338" y="2141538"/>
          <p14:tracePt t="57601" x="1817688" y="2141538"/>
          <p14:tracePt t="57614" x="1830388" y="2141538"/>
          <p14:tracePt t="57630" x="1843088" y="2141538"/>
          <p14:tracePt t="57632" x="1849438" y="2141538"/>
          <p14:tracePt t="57636" x="1862138" y="2135188"/>
          <p14:tracePt t="57644" x="1868488" y="2128838"/>
          <p14:tracePt t="57648" x="1874838" y="2122488"/>
          <p14:tracePt t="57650" x="1900238" y="2116138"/>
          <p14:tracePt t="57654" x="1906588" y="2109788"/>
          <p14:tracePt t="57660" x="1919288" y="2109788"/>
          <p14:tracePt t="57664" x="1931988" y="2097088"/>
          <p14:tracePt t="57667" x="1944688" y="2084388"/>
          <p14:tracePt t="57670" x="1944688" y="2078038"/>
          <p14:tracePt t="57680" x="1963738" y="2065338"/>
          <p14:tracePt t="57682" x="1970088" y="2058988"/>
          <p14:tracePt t="57687" x="1982788" y="2052638"/>
          <p14:tracePt t="57695" x="1995488" y="2046288"/>
          <p14:tracePt t="57698" x="2001838" y="2033588"/>
          <p14:tracePt t="57700" x="2008188" y="2020888"/>
          <p14:tracePt t="57702" x="2008188" y="2014538"/>
          <p14:tracePt t="57712" x="2020888" y="1995488"/>
          <p14:tracePt t="57715" x="2027238" y="1989138"/>
          <p14:tracePt t="57718" x="2027238" y="1982788"/>
          <p14:tracePt t="57724" x="2033588" y="1970088"/>
          <p14:tracePt t="57728" x="2039938" y="1963738"/>
          <p14:tracePt t="57731" x="2046288" y="1957388"/>
          <p14:tracePt t="57734" x="2052638" y="1944688"/>
          <p14:tracePt t="57739" x="2052638" y="1938338"/>
          <p14:tracePt t="57747" x="2058988" y="1931988"/>
          <p14:tracePt t="57750" x="2065338" y="1917700"/>
          <p14:tracePt t="57754" x="2071688" y="1898650"/>
          <p14:tracePt t="57761" x="2078038" y="1892300"/>
          <p14:tracePt t="57764" x="2084388" y="1879600"/>
          <p14:tracePt t="57770" x="2084388" y="1860550"/>
          <p14:tracePt t="57779" x="2090738" y="1854200"/>
          <p14:tracePt t="57781" x="2090738" y="1841500"/>
          <p14:tracePt t="57783" x="2090738" y="1828800"/>
          <p14:tracePt t="57787" x="2098675" y="1828800"/>
          <p14:tracePt t="57794" x="2105025" y="1816100"/>
          <p14:tracePt t="57799" x="2105025" y="1809750"/>
          <p14:tracePt t="57801" x="2111375" y="1790700"/>
          <p14:tracePt t="57802" x="2111375" y="1778000"/>
          <p14:tracePt t="57811" x="2111375" y="1771650"/>
          <p14:tracePt t="57814" x="2111375" y="1758950"/>
          <p14:tracePt t="57817" x="2111375" y="1739900"/>
          <p14:tracePt t="57818" x="2117725" y="1733550"/>
          <p14:tracePt t="57827" x="2124075" y="1714500"/>
          <p14:tracePt t="57830" x="2124075" y="1682750"/>
          <p14:tracePt t="57833" x="2124075" y="1663700"/>
          <p14:tracePt t="57837" x="2124075" y="1644650"/>
          <p14:tracePt t="57844" x="2124075" y="1631950"/>
          <p14:tracePt t="57849" x="2124075" y="1600200"/>
          <p14:tracePt t="57852" x="2124075" y="1593850"/>
          <p14:tracePt t="57861" x="2124075" y="1555750"/>
          <p14:tracePt t="57868" x="2124075" y="1543050"/>
          <p14:tracePt t="57875" x="2124075" y="1530350"/>
          <p14:tracePt t="57881" x="2124075" y="1497013"/>
          <p14:tracePt t="57884" x="2124075" y="1484313"/>
          <p14:tracePt t="57889" x="2124075" y="1465263"/>
          <p14:tracePt t="57897" x="2124075" y="1452563"/>
          <p14:tracePt t="57899" x="2124075" y="1433513"/>
          <p14:tracePt t="57901" x="2124075" y="1420813"/>
          <p14:tracePt t="57904" x="2124075" y="1408113"/>
          <p14:tracePt t="57914" x="2124075" y="1389063"/>
          <p14:tracePt t="57917" x="2124075" y="1357313"/>
          <p14:tracePt t="57920" x="2124075" y="1344613"/>
          <p14:tracePt t="57930" x="2124075" y="1325563"/>
          <p14:tracePt t="57934" x="2124075" y="1306513"/>
          <p14:tracePt t="57936" x="2124075" y="1300163"/>
          <p14:tracePt t="57948" x="2117725" y="1274763"/>
          <p14:tracePt t="57961" x="2117725" y="1249363"/>
          <p14:tracePt t="57966" x="2105025" y="1249363"/>
          <p14:tracePt t="57968" x="2098675" y="1243013"/>
          <p14:tracePt t="57974" x="2098675" y="1236663"/>
          <p14:tracePt t="57978" x="2098675" y="1230313"/>
          <p14:tracePt t="57981" x="2098675" y="1217613"/>
          <p14:tracePt t="57986" x="2084388" y="1198563"/>
          <p14:tracePt t="57989" x="2078038" y="1179513"/>
          <p14:tracePt t="57995" x="2071688" y="1160463"/>
          <p14:tracePt t="57998" x="2065338" y="1141413"/>
          <p14:tracePt t="58000" x="2058988" y="1135063"/>
          <p14:tracePt t="58004" x="2052638" y="1128713"/>
          <p14:tracePt t="58011" x="2046288" y="1122363"/>
          <p14:tracePt t="58015" x="2033588" y="1103313"/>
          <p14:tracePt t="58024" x="2027238" y="1096963"/>
          <p14:tracePt t="58027" x="2020888" y="1090613"/>
          <p14:tracePt t="58031" x="2014538" y="1084263"/>
          <p14:tracePt t="58035" x="2014538" y="1077913"/>
          <p14:tracePt t="58039" x="2008188" y="1069975"/>
          <p14:tracePt t="58044" x="2001838" y="1063625"/>
          <p14:tracePt t="58047" x="1995488" y="1063625"/>
          <p14:tracePt t="58050" x="1989138" y="1044575"/>
          <p14:tracePt t="58054" x="1982788" y="1044575"/>
          <p14:tracePt t="58060" x="1970088" y="1038225"/>
          <p14:tracePt t="58063" x="1970088" y="1031875"/>
          <p14:tracePt t="58067" x="1957388" y="1025525"/>
          <p14:tracePt t="58070" x="1957388" y="1019175"/>
          <p14:tracePt t="58078" x="1951038" y="1012825"/>
          <p14:tracePt t="58083" x="1931988" y="987425"/>
          <p14:tracePt t="58087" x="1925638" y="987425"/>
          <p14:tracePt t="58095" x="1912938" y="974725"/>
          <p14:tracePt t="58098" x="1906588" y="968375"/>
          <p14:tracePt t="58099" x="1900238" y="968375"/>
          <p14:tracePt t="58102" x="1900238" y="962025"/>
          <p14:tracePt t="58111" x="1881188" y="955675"/>
          <p14:tracePt t="58115" x="1881188" y="949325"/>
          <p14:tracePt t="58118" x="1874838" y="949325"/>
          <p14:tracePt t="58128" x="1862138" y="942975"/>
          <p14:tracePt t="58132" x="1855788" y="936625"/>
          <p14:tracePt t="58134" x="1843088" y="936625"/>
          <p14:tracePt t="58149" x="1830388" y="923925"/>
          <p14:tracePt t="58151" x="1824038" y="923925"/>
          <p14:tracePt t="58155" x="1817688" y="917575"/>
          <p14:tracePt t="58163" x="1811338" y="917575"/>
          <p14:tracePt t="58167" x="1804988" y="917575"/>
          <p14:tracePt t="58170" x="1798638" y="917575"/>
          <p14:tracePt t="58181" x="1773238" y="911225"/>
          <p14:tracePt t="58183" x="1766888" y="911225"/>
          <p14:tracePt t="58184" x="1760538" y="911225"/>
          <p14:tracePt t="58189" x="1754188" y="911225"/>
          <p14:tracePt t="58195" x="1741488" y="911225"/>
          <p14:tracePt t="58198" x="1728788" y="911225"/>
          <p14:tracePt t="58200" x="1716088" y="911225"/>
          <p14:tracePt t="58205" x="1701800" y="911225"/>
          <p14:tracePt t="58214" x="1689100" y="911225"/>
          <p14:tracePt t="58217" x="1676400" y="911225"/>
          <p14:tracePt t="58220" x="1663700" y="911225"/>
          <p14:tracePt t="58230" x="1651000" y="911225"/>
          <p14:tracePt t="58232" x="1638300" y="911225"/>
          <p14:tracePt t="58236" x="1625600" y="911225"/>
          <p14:tracePt t="58244" x="1612900" y="911225"/>
          <p14:tracePt t="58247" x="1600200" y="911225"/>
          <p14:tracePt t="58249" x="1593850" y="911225"/>
          <p14:tracePt t="58252" x="1587500" y="911225"/>
          <p14:tracePt t="58261" x="1574800" y="911225"/>
          <p14:tracePt t="58265" x="1562100" y="911225"/>
          <p14:tracePt t="58269" x="1555750" y="911225"/>
          <p14:tracePt t="58278" x="1549400" y="911225"/>
          <p14:tracePt t="58281" x="1530350" y="917575"/>
          <p14:tracePt t="58284" x="1517650" y="917575"/>
          <p14:tracePt t="58289" x="1511300" y="917575"/>
          <p14:tracePt t="58295" x="1511300" y="923925"/>
          <p14:tracePt t="58298" x="1504950" y="923925"/>
          <p14:tracePt t="58300" x="1498600" y="923925"/>
          <p14:tracePt t="58305" x="1492250" y="923925"/>
          <p14:tracePt t="58312" x="1479550" y="930275"/>
          <p14:tracePt t="58320" x="1473200" y="930275"/>
          <p14:tracePt t="58332" x="1460500" y="930275"/>
          <p14:tracePt t="58337" x="1454150" y="930275"/>
          <p14:tracePt t="58345" x="1447800" y="930275"/>
          <p14:tracePt t="58352" x="1435100" y="930275"/>
          <p14:tracePt t="58361" x="1428750" y="936625"/>
          <p14:tracePt t="58367" x="1416050" y="942975"/>
          <p14:tracePt t="58370" x="1409700" y="942975"/>
          <p14:tracePt t="58379" x="1403350" y="949325"/>
          <p14:tracePt t="58381" x="1397000" y="955675"/>
          <p14:tracePt t="58386" x="1384300" y="962025"/>
          <p14:tracePt t="58393" x="1371600" y="968375"/>
          <p14:tracePt t="58397" x="1365250" y="974725"/>
          <p14:tracePt t="58399" x="1358900" y="974725"/>
          <p14:tracePt t="58402" x="1352550" y="981075"/>
          <p14:tracePt t="58414" x="1339850" y="987425"/>
          <p14:tracePt t="58418" x="1325563" y="993775"/>
          <p14:tracePt t="58429" x="1325563" y="1000125"/>
          <p14:tracePt t="58434" x="1319213" y="1000125"/>
          <p14:tracePt t="58444" x="1312863" y="1006475"/>
          <p14:tracePt t="58450" x="1312863" y="1012825"/>
          <p14:tracePt t="58460" x="1306513" y="1012825"/>
          <p14:tracePt t="58470" x="1300163" y="1019175"/>
          <p14:tracePt t="58478" x="1293813" y="1025525"/>
          <p14:tracePt t="58481" x="1287463" y="1031875"/>
          <p14:tracePt t="58486" x="1281113" y="1038225"/>
          <p14:tracePt t="58493" x="1274763" y="1044575"/>
          <p14:tracePt t="58497" x="1274763" y="1050925"/>
          <p14:tracePt t="58498" x="1268413" y="1050925"/>
          <p14:tracePt t="58511" x="1262063" y="1077913"/>
          <p14:tracePt t="58515" x="1255713" y="1084263"/>
          <p14:tracePt t="58518" x="1249363" y="1096963"/>
          <p14:tracePt t="58528" x="1249363" y="1103313"/>
          <p14:tracePt t="58531" x="1243013" y="1109663"/>
          <p14:tracePt t="58539" x="1243013" y="1122363"/>
          <p14:tracePt t="58548" x="1243013" y="1128713"/>
          <p14:tracePt t="58552" x="1236663" y="1141413"/>
          <p14:tracePt t="58582" x="1236663" y="1154113"/>
          <p14:tracePt t="58598" x="1236663" y="1160463"/>
          <p14:tracePt t="58605" x="1236663" y="1166813"/>
          <p14:tracePt t="58616" x="1236663" y="1173163"/>
          <p14:tracePt t="58637" x="1236663" y="1179513"/>
          <p14:tracePt t="58645" x="1236663" y="1185863"/>
          <p14:tracePt t="58653" x="1243013" y="1185863"/>
          <p14:tracePt t="58665" x="1249363" y="1185863"/>
          <p14:tracePt t="58668" x="1255713" y="1185863"/>
          <p14:tracePt t="58679" x="1262063" y="1185863"/>
          <p14:tracePt t="58681" x="1274763" y="1185863"/>
          <p14:tracePt t="58685" x="1281113" y="1185863"/>
          <p14:tracePt t="58694" x="1287463" y="1185863"/>
          <p14:tracePt t="58697" x="1293813" y="1185863"/>
          <p14:tracePt t="58705" x="1300163" y="1185863"/>
          <p14:tracePt t="58712" x="1306513" y="1185863"/>
          <p14:tracePt t="58714" x="1312863" y="1185863"/>
          <p14:tracePt t="58717" x="1319213" y="1185863"/>
          <p14:tracePt t="58718" x="1331913" y="1185863"/>
          <p14:tracePt t="58728" x="1346200" y="1185863"/>
          <p14:tracePt t="58730" x="1358900" y="1185863"/>
          <p14:tracePt t="58732" x="1371600" y="1185863"/>
          <p14:tracePt t="58734" x="1377950" y="1185863"/>
          <p14:tracePt t="58742" x="1397000" y="1185863"/>
          <p14:tracePt t="58744" x="1416050" y="1185863"/>
          <p14:tracePt t="58748" x="1428750" y="1185863"/>
          <p14:tracePt t="58750" x="1447800" y="1185863"/>
          <p14:tracePt t="58757" x="1466850" y="1185863"/>
          <p14:tracePt t="58760" x="1479550" y="1185863"/>
          <p14:tracePt t="58764" x="1498600" y="1185863"/>
          <p14:tracePt t="58767" x="1517650" y="1185863"/>
          <p14:tracePt t="58770" x="1536700" y="1185863"/>
          <p14:tracePt t="58778" x="1555750" y="1185863"/>
          <p14:tracePt t="58781" x="1574800" y="1185863"/>
          <p14:tracePt t="58782" x="1587500" y="1185863"/>
          <p14:tracePt t="58787" x="1606550" y="1185863"/>
          <p14:tracePt t="58795" x="1631950" y="1185863"/>
          <p14:tracePt t="58799" x="1663700" y="1185863"/>
          <p14:tracePt t="58802" x="1682750" y="1185863"/>
          <p14:tracePt t="58811" x="1716088" y="1185863"/>
          <p14:tracePt t="58815" x="1735138" y="1185863"/>
          <p14:tracePt t="58818" x="1747838" y="1179513"/>
          <p14:tracePt t="58829" x="1766888" y="1179513"/>
          <p14:tracePt t="58831" x="1785938" y="1179513"/>
          <p14:tracePt t="58832" x="1798638" y="1179513"/>
          <p14:tracePt t="58834" x="1817688" y="1179513"/>
          <p14:tracePt t="58842" x="1836738" y="1179513"/>
          <p14:tracePt t="58844" x="1862138" y="1179513"/>
          <p14:tracePt t="58848" x="1874838" y="1179513"/>
          <p14:tracePt t="58850" x="1900238" y="1179513"/>
          <p14:tracePt t="58857" x="1931988" y="1179513"/>
          <p14:tracePt t="58860" x="1957388" y="1179513"/>
          <p14:tracePt t="58864" x="1970088" y="1179513"/>
          <p14:tracePt t="58867" x="1995488" y="1179513"/>
          <p14:tracePt t="58870" x="2020888" y="1179513"/>
          <p14:tracePt t="58879" x="2046288" y="1179513"/>
          <p14:tracePt t="58882" x="2098675" y="1179513"/>
          <p14:tracePt t="58886" x="2130425" y="1179513"/>
          <p14:tracePt t="58894" x="2162175" y="1179513"/>
          <p14:tracePt t="58898" x="2232025" y="1179513"/>
          <p14:tracePt t="58900" x="2263775" y="1179513"/>
          <p14:tracePt t="58906" x="2295525" y="1179513"/>
          <p14:tracePt t="58913" x="2359025" y="1179513"/>
          <p14:tracePt t="58917" x="2397125" y="1179513"/>
          <p14:tracePt t="58921" x="2428875" y="1179513"/>
          <p14:tracePt t="58927" x="2447925" y="1179513"/>
          <p14:tracePt t="58930" x="2481263" y="1179513"/>
          <p14:tracePt t="58934" x="2506663" y="1179513"/>
          <p14:tracePt t="58937" x="2532063" y="1179513"/>
          <p14:tracePt t="58941" x="2563813" y="1179513"/>
          <p14:tracePt t="58945" x="2589213" y="1179513"/>
          <p14:tracePt t="58950" x="2620963" y="1185863"/>
          <p14:tracePt t="58952" x="2646363" y="1185863"/>
          <p14:tracePt t="58961" x="2697163" y="1185863"/>
          <p14:tracePt t="58968" x="2722563" y="1185863"/>
          <p14:tracePt t="58969" x="2754313" y="1185863"/>
          <p14:tracePt t="58980" x="2824163" y="1185863"/>
          <p14:tracePt t="58982" x="2843213" y="1185863"/>
          <p14:tracePt t="58984" x="2876550" y="1185863"/>
          <p14:tracePt t="58993" x="2908300" y="1185863"/>
          <p14:tracePt t="58997" x="2959100" y="1185863"/>
          <p14:tracePt t="59000" x="2984500" y="1185863"/>
          <p14:tracePt t="59007" x="3003550" y="1185863"/>
          <p14:tracePt t="59010" x="3022600" y="1185863"/>
          <p14:tracePt t="59015" x="3041650" y="1185863"/>
          <p14:tracePt t="59017" x="3054350" y="1185863"/>
          <p14:tracePt t="59020" x="3067050" y="1185863"/>
          <p14:tracePt t="59028" x="3092450" y="1185863"/>
          <p14:tracePt t="59032" x="3105150" y="1185863"/>
          <p14:tracePt t="59037" x="3111500" y="1185863"/>
          <p14:tracePt t="59043" x="3124200" y="1185863"/>
          <p14:tracePt t="59047" x="3143250" y="1185863"/>
          <p14:tracePt t="59048" x="3149600" y="1185863"/>
          <p14:tracePt t="59052" x="3162300" y="1185863"/>
          <p14:tracePt t="59063" x="3194050" y="1185863"/>
          <p14:tracePt t="59068" x="3206750" y="1179513"/>
          <p14:tracePt t="59080" x="3246438" y="1173163"/>
          <p14:tracePt t="59082" x="3259138" y="1173163"/>
          <p14:tracePt t="59087" x="3265488" y="1173163"/>
          <p14:tracePt t="59094" x="3278188" y="1173163"/>
          <p14:tracePt t="59097" x="3297238" y="1173163"/>
          <p14:tracePt t="59098" x="3309938" y="1173163"/>
          <p14:tracePt t="59102" x="3328988" y="1173163"/>
          <p14:tracePt t="59112" x="3360738" y="1166813"/>
          <p14:tracePt t="59115" x="3386138" y="1160463"/>
          <p14:tracePt t="59123" x="3405188" y="1160463"/>
          <p14:tracePt t="59130" x="3443288" y="1154113"/>
          <p14:tracePt t="59132" x="3468688" y="1147763"/>
          <p14:tracePt t="59134" x="3487738" y="1141413"/>
          <p14:tracePt t="59142" x="3513138" y="1135063"/>
          <p14:tracePt t="59147" x="3525838" y="1135063"/>
          <p14:tracePt t="59148" x="3551238" y="1128713"/>
          <p14:tracePt t="59150" x="3576638" y="1122363"/>
          <p14:tracePt t="59157" x="3602038" y="1116013"/>
          <p14:tracePt t="59160" x="3622675" y="1116013"/>
          <p14:tracePt t="59164" x="3635375" y="1109663"/>
          <p14:tracePt t="59166" x="3660775" y="1109663"/>
          <p14:tracePt t="59171" x="3679825" y="1103313"/>
          <p14:tracePt t="59179" x="3711575" y="1096963"/>
          <p14:tracePt t="59182" x="3730625" y="1090613"/>
          <p14:tracePt t="59186" x="3749675" y="1084263"/>
          <p14:tracePt t="59193" x="3762375" y="1077913"/>
          <p14:tracePt t="59197" x="3781425" y="1069975"/>
          <p14:tracePt t="59199" x="3800475" y="1069975"/>
          <p14:tracePt t="59202" x="3813175" y="1063625"/>
          <p14:tracePt t="59212" x="3838575" y="1057275"/>
          <p14:tracePt t="59215" x="3851275" y="1057275"/>
          <p14:tracePt t="59228" x="3863975" y="1057275"/>
          <p14:tracePt t="59231" x="3883025" y="1057275"/>
          <p14:tracePt t="59234" x="3895725" y="1050925"/>
          <p14:tracePt t="59242" x="3908425" y="1050925"/>
          <p14:tracePt t="59247" x="3914775" y="1050925"/>
          <p14:tracePt t="59250" x="3921125" y="1050925"/>
          <p14:tracePt t="59256" x="3927475" y="1050925"/>
          <p14:tracePt t="59262" x="3940175" y="1050925"/>
          <p14:tracePt t="59268" x="3952875" y="1044575"/>
          <p14:tracePt t="59280" x="3978275" y="1038225"/>
          <p14:tracePt t="59284" x="3984625" y="1038225"/>
          <p14:tracePt t="59292" x="3990975" y="1038225"/>
          <p14:tracePt t="59297" x="3997325" y="1031875"/>
          <p14:tracePt t="59299" x="4005263" y="1031875"/>
          <p14:tracePt t="59300" x="4011613" y="1031875"/>
          <p14:tracePt t="59306" x="4024313" y="1031875"/>
          <p14:tracePt t="59310" x="4030663" y="1031875"/>
          <p14:tracePt t="59314" x="4043363" y="1031875"/>
          <p14:tracePt t="59317" x="4049713" y="1031875"/>
          <p14:tracePt t="59320" x="4056063" y="1031875"/>
          <p14:tracePt t="59328" x="4068763" y="1031875"/>
          <p14:tracePt t="59337" x="4081463" y="1031875"/>
          <p14:tracePt t="59347" x="4094163" y="1031875"/>
          <p14:tracePt t="59352" x="4100513" y="1031875"/>
          <p14:tracePt t="59361" x="4106863" y="1031875"/>
          <p14:tracePt t="59364" x="4113213" y="1031875"/>
          <p14:tracePt t="59392" x="4125913" y="1031875"/>
          <p14:tracePt t="59413" x="4132263" y="1031875"/>
          <p14:tracePt t="59429" x="4144963" y="1031875"/>
          <p14:tracePt t="59442" x="4151313" y="1031875"/>
          <p14:tracePt t="59445" x="4157663" y="1038225"/>
          <p14:tracePt t="59450" x="4164013" y="1038225"/>
          <p14:tracePt t="59461" x="4170363" y="1050925"/>
          <p14:tracePt t="59464" x="4170363" y="1057275"/>
          <p14:tracePt t="59467" x="4176713" y="1063625"/>
          <p14:tracePt t="59471" x="4176713" y="1069975"/>
          <p14:tracePt t="59480" x="4176713" y="1077913"/>
          <p14:tracePt t="59482" x="4183063" y="1090613"/>
          <p14:tracePt t="59487" x="4189413" y="1096963"/>
          <p14:tracePt t="59496" x="4189413" y="1109663"/>
          <p14:tracePt t="59498" x="4195763" y="1128713"/>
          <p14:tracePt t="59502" x="4195763" y="1141413"/>
          <p14:tracePt t="59511" x="4195763" y="1154113"/>
          <p14:tracePt t="59518" x="4195763" y="1166813"/>
          <p14:tracePt t="59530" x="4195763" y="1173163"/>
          <p14:tracePt t="59532" x="4195763" y="1179513"/>
          <p14:tracePt t="59534" x="4195763" y="1192213"/>
          <p14:tracePt t="59544" x="4195763" y="1198563"/>
          <p14:tracePt t="59547" x="4195763" y="1211263"/>
          <p14:tracePt t="59550" x="4195763" y="1217613"/>
          <p14:tracePt t="59566" x="4195763" y="1236663"/>
          <p14:tracePt t="59568" x="4195763" y="1243013"/>
          <p14:tracePt t="59581" x="4195763" y="1274763"/>
          <p14:tracePt t="59582" x="4195763" y="1281113"/>
          <p14:tracePt t="59587" x="4195763" y="1300163"/>
          <p14:tracePt t="59596" x="4195763" y="1312863"/>
          <p14:tracePt t="59598" x="4195763" y="1331913"/>
          <p14:tracePt t="59602" x="4195763" y="1344613"/>
          <p14:tracePt t="59611" x="4195763" y="1376363"/>
          <p14:tracePt t="59614" x="4195763" y="1395413"/>
          <p14:tracePt t="59617" x="4195763" y="1408113"/>
          <p14:tracePt t="59621" x="4195763" y="1420813"/>
          <p14:tracePt t="59630" x="4195763" y="1439863"/>
          <p14:tracePt t="59632" x="4195763" y="1446213"/>
          <p14:tracePt t="59638" x="4195763" y="1458913"/>
          <p14:tracePt t="59644" x="4195763" y="1465263"/>
          <p14:tracePt t="59647" x="4195763" y="1484313"/>
          <p14:tracePt t="59648" x="4195763" y="1497013"/>
          <p14:tracePt t="59652" x="4195763" y="1504950"/>
          <p14:tracePt t="59661" x="4195763" y="1536700"/>
          <p14:tracePt t="59664" x="4195763" y="1543050"/>
          <p14:tracePt t="59668" x="4195763" y="1555750"/>
          <p14:tracePt t="59676" x="4195763" y="1562100"/>
          <p14:tracePt t="59680" x="4195763" y="1568450"/>
          <p14:tracePt t="59681" x="4195763" y="1581150"/>
          <p14:tracePt t="59684" x="4195763" y="1587500"/>
          <p14:tracePt t="59694" x="4189413" y="1600200"/>
          <p14:tracePt t="59700" x="4183063" y="1606550"/>
          <p14:tracePt t="59710" x="4176713" y="1625600"/>
          <p14:tracePt t="59713" x="4176713" y="1638300"/>
          <p14:tracePt t="59717" x="4176713" y="1644650"/>
          <p14:tracePt t="59721" x="4176713" y="1657350"/>
          <p14:tracePt t="59728" x="4176713" y="1670050"/>
          <p14:tracePt t="59730" x="4176713" y="1682750"/>
          <p14:tracePt t="59732" x="4176713" y="1695450"/>
          <p14:tracePt t="59737" x="4176713" y="1701800"/>
          <p14:tracePt t="59744" x="4176713" y="1720850"/>
          <p14:tracePt t="59747" x="4176713" y="1739900"/>
          <p14:tracePt t="59749" x="4176713" y="1746250"/>
          <p14:tracePt t="59752" x="4176713" y="1765300"/>
          <p14:tracePt t="59760" x="4176713" y="1778000"/>
          <p14:tracePt t="59763" x="4176713" y="1784350"/>
          <p14:tracePt t="59765" x="4170363" y="1797050"/>
          <p14:tracePt t="59768" x="4170363" y="1816100"/>
          <p14:tracePt t="59776" x="4170363" y="1822450"/>
          <p14:tracePt t="59780" x="4170363" y="1841500"/>
          <p14:tracePt t="59784" x="4170363" y="1860550"/>
          <p14:tracePt t="59792" x="4170363" y="1879600"/>
          <p14:tracePt t="59796" x="4170363" y="1892300"/>
          <p14:tracePt t="59798" x="4170363" y="1905000"/>
          <p14:tracePt t="59802" x="4170363" y="1917700"/>
          <p14:tracePt t="59811" x="4170363" y="1924050"/>
          <p14:tracePt t="59814" x="4170363" y="1931988"/>
          <p14:tracePt t="59816" x="4170363" y="1938338"/>
          <p14:tracePt t="59818" x="4170363" y="1944688"/>
          <p14:tracePt t="59828" x="4170363" y="1963738"/>
          <p14:tracePt t="59830" x="4170363" y="1982788"/>
          <p14:tracePt t="59842" x="4170363" y="1989138"/>
          <p14:tracePt t="59845" x="4170363" y="2001838"/>
          <p14:tracePt t="59847" x="4170363" y="2014538"/>
          <p14:tracePt t="59863" x="4170363" y="2033588"/>
          <p14:tracePt t="59867" x="4170363" y="2039938"/>
          <p14:tracePt t="59878" x="4170363" y="2052638"/>
          <p14:tracePt t="59887" x="4170363" y="2058988"/>
          <p14:tracePt t="59894" x="4170363" y="2071688"/>
          <p14:tracePt t="59898" x="4170363" y="2078038"/>
          <p14:tracePt t="59912" x="4170363" y="2097088"/>
          <p14:tracePt t="59915" x="4170363" y="2103438"/>
          <p14:tracePt t="59918" x="4170363" y="2116138"/>
          <p14:tracePt t="59927" x="4170363" y="2128838"/>
          <p14:tracePt t="59929" x="4170363" y="2135188"/>
          <p14:tracePt t="59934" x="4170363" y="2147888"/>
          <p14:tracePt t="59942" x="4170363" y="2154238"/>
          <p14:tracePt t="59945" x="4170363" y="2166938"/>
          <p14:tracePt t="59948" x="4170363" y="2173288"/>
          <p14:tracePt t="59963" x="4176713" y="2185988"/>
          <p14:tracePt t="59967" x="4183063" y="2198688"/>
          <p14:tracePt t="59968" x="4183063" y="2205038"/>
          <p14:tracePt t="59978" x="4189413" y="2217738"/>
          <p14:tracePt t="59984" x="4189413" y="2230438"/>
          <p14:tracePt t="59992" x="4189413" y="2236788"/>
          <p14:tracePt t="59996" x="4195763" y="2249488"/>
          <p14:tracePt t="60000" x="4202113" y="2255838"/>
          <p14:tracePt t="60010" x="4208463" y="2262188"/>
          <p14:tracePt t="60013" x="4214813" y="2274888"/>
          <p14:tracePt t="60017" x="4214813" y="2287588"/>
          <p14:tracePt t="60028" x="4221163" y="2300288"/>
          <p14:tracePt t="60030" x="4221163" y="2306638"/>
          <p14:tracePt t="60038" x="4227513" y="2312988"/>
          <p14:tracePt t="60047" x="4233863" y="2325688"/>
          <p14:tracePt t="60049" x="4246563" y="2344738"/>
          <p14:tracePt t="60061" x="4246563" y="2359025"/>
          <p14:tracePt t="60064" x="4252913" y="2371725"/>
          <p14:tracePt t="60066" x="4259263" y="2378075"/>
          <p14:tracePt t="60068" x="4265613" y="2384425"/>
          <p14:tracePt t="60075" x="4271963" y="2397125"/>
          <p14:tracePt t="60079" x="4278313" y="2403475"/>
          <p14:tracePt t="60084" x="4284663" y="2403475"/>
          <p14:tracePt t="60095" x="4291013" y="2409825"/>
          <p14:tracePt t="60098" x="4297363" y="2422525"/>
          <p14:tracePt t="60100" x="4303713" y="2428875"/>
          <p14:tracePt t="60114" x="4316413" y="2441575"/>
          <p14:tracePt t="60117" x="4316413" y="2447925"/>
          <p14:tracePt t="60129" x="4329113" y="2460625"/>
          <p14:tracePt t="60132" x="4335463" y="2466975"/>
          <p14:tracePt t="60145" x="4341813" y="2473325"/>
          <p14:tracePt t="60147" x="4348163" y="2479675"/>
          <p14:tracePt t="60150" x="4354513" y="2479675"/>
          <p14:tracePt t="60161" x="4367213" y="2479675"/>
          <p14:tracePt t="60163" x="4379913" y="2486025"/>
          <p14:tracePt t="60175" x="4394200" y="2492375"/>
          <p14:tracePt t="60178" x="4400550" y="2498725"/>
          <p14:tracePt t="60180" x="4400550" y="2505075"/>
          <p14:tracePt t="60182" x="4406900" y="2505075"/>
          <p14:tracePt t="60188" x="4413250" y="2511425"/>
          <p14:tracePt t="60198" x="4419600" y="2517775"/>
          <p14:tracePt t="60202" x="4425950" y="2524125"/>
          <p14:tracePt t="60210" x="4432300" y="2524125"/>
          <p14:tracePt t="60218" x="4432300" y="2530475"/>
          <p14:tracePt t="60225" x="4445000" y="2536825"/>
          <p14:tracePt t="60228" x="4451350" y="2536825"/>
          <p14:tracePt t="60247" x="4464050" y="2549525"/>
          <p14:tracePt t="60267" x="4476750" y="2555875"/>
          <p14:tracePt t="60278" x="4489450" y="2562225"/>
          <p14:tracePt t="60292" x="4495800" y="2562225"/>
          <p14:tracePt t="60297" x="4508500" y="2568575"/>
          <p14:tracePt t="60298" x="4508500" y="2574925"/>
          <p14:tracePt t="60310" x="4521200" y="2581275"/>
          <p14:tracePt t="60312" x="4527550" y="2581275"/>
          <p14:tracePt t="60314" x="4527550" y="2587625"/>
          <p14:tracePt t="60318" x="4540250" y="2587625"/>
          <p14:tracePt t="60325" x="4546600" y="2593975"/>
          <p14:tracePt t="60331" x="4559300" y="2600325"/>
          <p14:tracePt t="60334" x="4572000" y="2600325"/>
          <p14:tracePt t="60338" x="4584700" y="2600325"/>
          <p14:tracePt t="60344" x="4591050" y="2600325"/>
          <p14:tracePt t="60347" x="4597400" y="2606675"/>
          <p14:tracePt t="60348" x="4603750" y="2606675"/>
          <p14:tracePt t="60352" x="4610100" y="2606675"/>
          <p14:tracePt t="60360" x="4622800" y="2606675"/>
          <p14:tracePt t="60364" x="4641850" y="2606675"/>
          <p14:tracePt t="60368" x="4648200" y="2606675"/>
          <p14:tracePt t="60378" x="4654550" y="2606675"/>
          <p14:tracePt t="60380" x="4667250" y="2606675"/>
          <p14:tracePt t="60381" x="4673600" y="2606675"/>
          <p14:tracePt t="60384" x="4679950" y="2606675"/>
          <p14:tracePt t="60392" x="4686300" y="2606675"/>
          <p14:tracePt t="60395" x="4692650" y="2606675"/>
          <p14:tracePt t="60397" x="4699000" y="2606675"/>
          <p14:tracePt t="60400" x="4705350" y="2606675"/>
          <p14:tracePt t="60410" x="4724400" y="2606675"/>
          <p14:tracePt t="60425" x="4737100" y="2606675"/>
          <p14:tracePt t="60429" x="4743450" y="2606675"/>
          <p14:tracePt t="60438" x="4756150" y="2606675"/>
          <p14:tracePt t="60445" x="4770438" y="2606675"/>
          <p14:tracePt t="60460" x="4776788" y="2606675"/>
          <p14:tracePt t="60462" x="4789488" y="2606675"/>
          <p14:tracePt t="60464" x="4795838" y="2606675"/>
          <p14:tracePt t="60468" x="4802188" y="2606675"/>
          <p14:tracePt t="60476" x="4808538" y="2606675"/>
          <p14:tracePt t="60480" x="4821238" y="2600325"/>
          <p14:tracePt t="60484" x="4827588" y="2593975"/>
          <p14:tracePt t="60492" x="4833938" y="2593975"/>
          <p14:tracePt t="60495" x="4846638" y="2587625"/>
          <p14:tracePt t="60497" x="4859338" y="2574925"/>
          <p14:tracePt t="60500" x="4872038" y="2562225"/>
          <p14:tracePt t="60502" x="4884738" y="2549525"/>
          <p14:tracePt t="60511" x="4916488" y="2536825"/>
          <p14:tracePt t="60515" x="4935538" y="2524125"/>
          <p14:tracePt t="60518" x="4960938" y="2517775"/>
          <p14:tracePt t="60526" x="4986338" y="2505075"/>
          <p14:tracePt t="60529" x="5011738" y="2492375"/>
          <p14:tracePt t="60530" x="5030788" y="2486025"/>
          <p14:tracePt t="60534" x="5037138" y="2466975"/>
          <p14:tracePt t="60542" x="5056188" y="2447925"/>
          <p14:tracePt t="60550" x="5068888" y="2435225"/>
          <p14:tracePt t="60561" x="5126038" y="2384425"/>
          <p14:tracePt t="60564" x="5138738" y="2365375"/>
          <p14:tracePt t="60567" x="5153025" y="2351088"/>
          <p14:tracePt t="60573" x="5165725" y="2338388"/>
          <p14:tracePt t="60578" x="5184775" y="2325688"/>
          <p14:tracePt t="60582" x="5197475" y="2312988"/>
          <p14:tracePt t="60588" x="5203825" y="2306638"/>
          <p14:tracePt t="60594" x="5210175" y="2293938"/>
          <p14:tracePt t="60597" x="5216525" y="2281238"/>
          <p14:tracePt t="60598" x="5222875" y="2268538"/>
          <p14:tracePt t="60604" x="5235575" y="2262188"/>
          <p14:tracePt t="60613" x="5241925" y="2249488"/>
          <p14:tracePt t="60614" x="5248275" y="2236788"/>
          <p14:tracePt t="60615" x="5254625" y="2224088"/>
          <p14:tracePt t="60618" x="5260975" y="2211388"/>
          <p14:tracePt t="60624" x="5267325" y="2192338"/>
          <p14:tracePt t="60628" x="5273675" y="2179638"/>
          <p14:tracePt t="60630" x="5280025" y="2173288"/>
          <p14:tracePt t="60634" x="5286375" y="2154238"/>
          <p14:tracePt t="60642" x="5292725" y="2141538"/>
          <p14:tracePt t="60644" x="5292725" y="2128838"/>
          <p14:tracePt t="60647" x="5299075" y="2116138"/>
          <p14:tracePt t="60660" x="5305425" y="2103438"/>
          <p14:tracePt t="60663" x="5311775" y="2090738"/>
          <p14:tracePt t="60667" x="5318125" y="2084388"/>
          <p14:tracePt t="60675" x="5318125" y="2078038"/>
          <p14:tracePt t="60679" x="5318125" y="2065338"/>
          <p14:tracePt t="60680" x="5330825" y="2039938"/>
          <p14:tracePt t="60684" x="5330825" y="2027238"/>
          <p14:tracePt t="60691" x="5337175" y="2014538"/>
          <p14:tracePt t="60693" x="5337175" y="2001838"/>
          <p14:tracePt t="60697" x="5337175" y="1989138"/>
          <p14:tracePt t="60700" x="5337175" y="1982788"/>
          <p14:tracePt t="60709" x="5337175" y="1976438"/>
          <p14:tracePt t="60712" x="5337175" y="1951038"/>
          <p14:tracePt t="60717" x="5343525" y="1931988"/>
          <p14:tracePt t="60724" x="5349875" y="1911350"/>
          <p14:tracePt t="60727" x="5349875" y="1905000"/>
          <p14:tracePt t="60729" x="5349875" y="1885950"/>
          <p14:tracePt t="60734" x="5349875" y="1866900"/>
          <p14:tracePt t="60738" x="5356225" y="1854200"/>
          <p14:tracePt t="60742" x="5356225" y="1841500"/>
          <p14:tracePt t="60747" x="5356225" y="1828800"/>
          <p14:tracePt t="60750" x="5356225" y="1816100"/>
          <p14:tracePt t="60760" x="5356225" y="1771650"/>
          <p14:tracePt t="60764" x="5356225" y="1752600"/>
          <p14:tracePt t="60765" x="5356225" y="1733550"/>
          <p14:tracePt t="60768" x="5356225" y="1708150"/>
          <p14:tracePt t="60775" x="5356225" y="1689100"/>
          <p14:tracePt t="60778" x="5356225" y="1670050"/>
          <p14:tracePt t="60781" x="5356225" y="1651000"/>
          <p14:tracePt t="60784" x="5356225" y="1631950"/>
          <p14:tracePt t="60791" x="5356225" y="1612900"/>
          <p14:tracePt t="60795" x="5356225" y="1587500"/>
          <p14:tracePt t="60797" x="5356225" y="1562100"/>
          <p14:tracePt t="60801" x="5356225" y="1543050"/>
          <p14:tracePt t="60810" x="5356225" y="1524000"/>
          <p14:tracePt t="60813" x="5356225" y="1517650"/>
          <p14:tracePt t="60816" x="5356225" y="1497013"/>
          <p14:tracePt t="60824" x="5356225" y="1484313"/>
          <p14:tracePt t="60829" x="5343525" y="1446213"/>
          <p14:tracePt t="60832" x="5337175" y="1420813"/>
          <p14:tracePt t="60838" x="5337175" y="1401763"/>
          <p14:tracePt t="60844" x="5337175" y="1382713"/>
          <p14:tracePt t="60848" x="5337175" y="1363663"/>
          <p14:tracePt t="60853" x="5330825" y="1338263"/>
          <p14:tracePt t="60861" x="5318125" y="1312863"/>
          <p14:tracePt t="60862" x="5311775" y="1293813"/>
          <p14:tracePt t="60867" x="5299075" y="1262063"/>
          <p14:tracePt t="60875" x="5292725" y="1243013"/>
          <p14:tracePt t="60879" x="5292725" y="1217613"/>
          <p14:tracePt t="60880" x="5286375" y="1204913"/>
          <p14:tracePt t="60882" x="5286375" y="1198563"/>
          <p14:tracePt t="60891" x="5273675" y="1185863"/>
          <p14:tracePt t="60894" x="5273675" y="1179513"/>
          <p14:tracePt t="60899" x="5273675" y="1166813"/>
          <p14:tracePt t="60904" x="5267325" y="1160463"/>
          <p14:tracePt t="60908" x="5267325" y="1147763"/>
          <p14:tracePt t="60911" x="5260975" y="1135063"/>
          <p14:tracePt t="60918" x="5260975" y="1122363"/>
          <p14:tracePt t="60925" x="5248275" y="1103313"/>
          <p14:tracePt t="60928" x="5248275" y="1096963"/>
          <p14:tracePt t="60931" x="5235575" y="1077913"/>
          <p14:tracePt t="60934" x="5229225" y="1057275"/>
          <p14:tracePt t="60941" x="5222875" y="1050925"/>
          <p14:tracePt t="60948" x="5216525" y="1019175"/>
          <p14:tracePt t="60950" x="5216525" y="1012825"/>
          <p14:tracePt t="60960" x="5197475" y="987425"/>
          <p14:tracePt t="60963" x="5191125" y="981075"/>
          <p14:tracePt t="60967" x="5191125" y="974725"/>
          <p14:tracePt t="60974" x="5184775" y="962025"/>
          <p14:tracePt t="60978" x="5178425" y="955675"/>
          <p14:tracePt t="60979" x="5165725" y="942975"/>
          <p14:tracePt t="60982" x="5165725" y="930275"/>
          <p14:tracePt t="60991" x="5159375" y="930275"/>
          <p14:tracePt t="60992" x="5146675" y="911225"/>
          <p14:tracePt t="60997" x="5132388" y="898525"/>
          <p14:tracePt t="61004" x="5126038" y="892175"/>
          <p14:tracePt t="61008" x="5119688" y="885825"/>
          <p14:tracePt t="61011" x="5113338" y="879475"/>
          <p14:tracePt t="61014" x="5113338" y="873125"/>
          <p14:tracePt t="61019" x="5094288" y="860425"/>
          <p14:tracePt t="61028" x="5087938" y="847725"/>
          <p14:tracePt t="61030" x="5081588" y="847725"/>
          <p14:tracePt t="61034" x="5062538" y="835025"/>
          <p14:tracePt t="61042" x="5056188" y="828675"/>
          <p14:tracePt t="61045" x="5043488" y="809625"/>
          <p14:tracePt t="61061" x="5037138" y="803275"/>
          <p14:tracePt t="61064" x="5030788" y="796925"/>
          <p14:tracePt t="61078" x="5030788" y="790575"/>
          <p14:tracePt t="61079" x="5024438" y="784225"/>
          <p14:tracePt t="61080" x="5018088" y="777875"/>
          <p14:tracePt t="61091" x="5011738" y="771525"/>
          <p14:tracePt t="61100" x="5011738" y="765175"/>
          <p14:tracePt t="61103" x="5005388" y="765175"/>
          <p14:tracePt t="61109" x="4999038" y="752475"/>
          <p14:tracePt t="61124" x="4986338" y="739775"/>
          <p14:tracePt t="61129" x="4979988" y="739775"/>
          <p14:tracePt t="61141" x="4973638" y="727075"/>
          <p14:tracePt t="61148" x="4960938" y="714375"/>
          <p14:tracePt t="61155" x="4954588" y="714375"/>
          <p14:tracePt t="61161" x="4941888" y="708025"/>
          <p14:tracePt t="61168" x="4935538" y="708025"/>
          <p14:tracePt t="61175" x="4929188" y="701675"/>
          <p14:tracePt t="61180" x="4922838" y="695325"/>
          <p14:tracePt t="61184" x="4916488" y="695325"/>
          <p14:tracePt t="61191" x="4916488" y="688975"/>
          <p14:tracePt t="61193" x="4910138" y="688975"/>
          <p14:tracePt t="61200" x="4903788" y="688975"/>
          <p14:tracePt t="61209" x="4891088" y="682625"/>
          <p14:tracePt t="61212" x="4884738" y="682625"/>
          <p14:tracePt t="61214" x="4872038" y="682625"/>
          <p14:tracePt t="61218" x="4865688" y="682625"/>
          <p14:tracePt t="61228" x="4852988" y="682625"/>
          <p14:tracePt t="61234" x="4846638" y="682625"/>
          <p14:tracePt t="61247" x="4833938" y="682625"/>
          <p14:tracePt t="61262" x="4827588" y="682625"/>
          <p14:tracePt t="61279" x="4814888" y="682625"/>
          <p14:tracePt t="61282" x="4808538" y="682625"/>
          <p14:tracePt t="61294" x="4802188" y="682625"/>
          <p14:tracePt t="61297" x="4795838" y="682625"/>
          <p14:tracePt t="61298" x="4789488" y="682625"/>
          <p14:tracePt t="61304" x="4783138" y="682625"/>
          <p14:tracePt t="61308" x="4776788" y="682625"/>
          <p14:tracePt t="61311" x="4770438" y="682625"/>
          <p14:tracePt t="61314" x="4756150" y="682625"/>
          <p14:tracePt t="61325" x="4743450" y="682625"/>
          <p14:tracePt t="61328" x="4730750" y="688975"/>
          <p14:tracePt t="61330" x="4724400" y="695325"/>
          <p14:tracePt t="61334" x="4711700" y="695325"/>
          <p14:tracePt t="61345" x="4699000" y="695325"/>
          <p14:tracePt t="61347" x="4679950" y="701675"/>
          <p14:tracePt t="61350" x="4673600" y="701675"/>
          <p14:tracePt t="61360" x="4635500" y="708025"/>
          <p14:tracePt t="61362" x="4616450" y="714375"/>
          <p14:tracePt t="61367" x="4610100" y="714375"/>
          <p14:tracePt t="61375" x="4591050" y="720725"/>
          <p14:tracePt t="61378" x="4578350" y="727075"/>
          <p14:tracePt t="61379" x="4572000" y="733425"/>
          <p14:tracePt t="61382" x="4552950" y="739775"/>
          <p14:tracePt t="61391" x="4533900" y="739775"/>
          <p14:tracePt t="61393" x="4521200" y="746125"/>
          <p14:tracePt t="61397" x="4508500" y="752475"/>
          <p14:tracePt t="61400" x="4502150" y="752475"/>
          <p14:tracePt t="61409" x="4495800" y="758825"/>
          <p14:tracePt t="61412" x="4489450" y="765175"/>
          <p14:tracePt t="61416" x="4483100" y="765175"/>
          <p14:tracePt t="61427" x="4476750" y="771525"/>
          <p14:tracePt t="61429" x="4470400" y="777875"/>
          <p14:tracePt t="61432" x="4464050" y="784225"/>
          <p14:tracePt t="61442" x="4451350" y="796925"/>
          <p14:tracePt t="61445" x="4445000" y="803275"/>
          <p14:tracePt t="61459" x="4438650" y="809625"/>
          <p14:tracePt t="61464" x="4432300" y="822325"/>
          <p14:tracePt t="61468" x="4425950" y="835025"/>
          <p14:tracePt t="61475" x="4419600" y="841375"/>
          <p14:tracePt t="61481" x="4413250" y="854075"/>
          <p14:tracePt t="61484" x="4413250" y="866775"/>
          <p14:tracePt t="61491" x="4406900" y="879475"/>
          <p14:tracePt t="61494" x="4400550" y="892175"/>
          <p14:tracePt t="61497" x="4400550" y="898525"/>
          <p14:tracePt t="61500" x="4394200" y="911225"/>
          <p14:tracePt t="61508" x="4394200" y="923925"/>
          <p14:tracePt t="61510" x="4387850" y="936625"/>
          <p14:tracePt t="61512" x="4379913" y="949325"/>
          <p14:tracePt t="61517" x="4373563" y="968375"/>
          <p14:tracePt t="61525" x="4373563" y="981075"/>
          <p14:tracePt t="61528" x="4367213" y="993775"/>
          <p14:tracePt t="61530" x="4367213" y="1012825"/>
          <p14:tracePt t="61532" x="4360863" y="1025525"/>
          <p14:tracePt t="61542" x="4354513" y="1050925"/>
          <p14:tracePt t="61545" x="4354513" y="1069975"/>
          <p14:tracePt t="61548" x="4354513" y="1084263"/>
          <p14:tracePt t="61559" x="4341813" y="1109663"/>
          <p14:tracePt t="61564" x="4341813" y="1122363"/>
          <p14:tracePt t="61565" x="4335463" y="1135063"/>
          <p14:tracePt t="61568" x="4335463" y="1147763"/>
          <p14:tracePt t="61578" x="4329113" y="1154113"/>
          <p14:tracePt t="61579" x="4329113" y="1179513"/>
          <p14:tracePt t="61591" x="4322763" y="1204913"/>
          <p14:tracePt t="61598" x="4322763" y="1223963"/>
          <p14:tracePt t="61604" x="4322763" y="1230313"/>
          <p14:tracePt t="61608" x="4322763" y="1243013"/>
          <p14:tracePt t="61611" x="4316413" y="1262063"/>
          <p14:tracePt t="61619" x="4316413" y="1268413"/>
          <p14:tracePt t="61625" x="4316413" y="1281113"/>
          <p14:tracePt t="61627" x="4316413" y="1287463"/>
          <p14:tracePt t="61630" x="4316413" y="1306513"/>
          <p14:tracePt t="61635" x="4316413" y="1319213"/>
          <p14:tracePt t="61641" x="4316413" y="1325563"/>
          <p14:tracePt t="61644" x="4316413" y="1338263"/>
          <p14:tracePt t="61650" x="4316413" y="1344613"/>
          <p14:tracePt t="61652" x="4316413" y="1363663"/>
          <p14:tracePt t="61658" x="4316413" y="1376363"/>
          <p14:tracePt t="61660" x="4316413" y="1382713"/>
          <p14:tracePt t="61662" x="4316413" y="1401763"/>
          <p14:tracePt t="61667" x="4316413" y="1414463"/>
          <p14:tracePt t="61673" x="4316413" y="1420813"/>
          <p14:tracePt t="61679" x="4316413" y="1452563"/>
          <p14:tracePt t="61683" x="4316413" y="1465263"/>
          <p14:tracePt t="61691" x="4316413" y="1484313"/>
          <p14:tracePt t="61695" x="4316413" y="1504950"/>
          <p14:tracePt t="61698" x="4316413" y="1517650"/>
          <p14:tracePt t="61708" x="4310063" y="1524000"/>
          <p14:tracePt t="61711" x="4303713" y="1536700"/>
          <p14:tracePt t="61714" x="4303713" y="1555750"/>
          <p14:tracePt t="61719" x="4303713" y="1562100"/>
          <p14:tracePt t="61725" x="4303713" y="1574800"/>
          <p14:tracePt t="61729" x="4303713" y="1593850"/>
          <p14:tracePt t="61731" x="4297363" y="1600200"/>
          <p14:tracePt t="61735" x="4297363" y="1619250"/>
          <p14:tracePt t="61742" x="4297363" y="1631950"/>
          <p14:tracePt t="61744" x="4297363" y="1644650"/>
          <p14:tracePt t="61747" x="4297363" y="1657350"/>
          <p14:tracePt t="61748" x="4297363" y="1663700"/>
          <p14:tracePt t="61758" x="4291013" y="1670050"/>
          <p14:tracePt t="61761" x="4291013" y="1689100"/>
          <p14:tracePt t="61764" x="4291013" y="1695450"/>
          <p14:tracePt t="61769" x="4291013" y="1708150"/>
          <p14:tracePt t="61777" x="4291013" y="1714500"/>
          <p14:tracePt t="61779" x="4291013" y="1727200"/>
          <p14:tracePt t="61780" x="4291013" y="1733550"/>
          <p14:tracePt t="61785" x="4291013" y="1746250"/>
          <p14:tracePt t="61792" x="4291013" y="1752600"/>
          <p14:tracePt t="61794" x="4291013" y="1758950"/>
          <p14:tracePt t="61797" x="4291013" y="1771650"/>
          <p14:tracePt t="61800" x="4291013" y="1778000"/>
          <p14:tracePt t="61808" x="4291013" y="1784350"/>
          <p14:tracePt t="61811" x="4291013" y="1797050"/>
          <p14:tracePt t="61812" x="4291013" y="1803400"/>
          <p14:tracePt t="61816" x="4291013" y="1822450"/>
          <p14:tracePt t="61827" x="4291013" y="1841500"/>
          <p14:tracePt t="61829" x="4291013" y="1854200"/>
          <p14:tracePt t="61832" x="4291013" y="1873250"/>
          <p14:tracePt t="61841" x="4291013" y="1892300"/>
          <p14:tracePt t="61845" x="4291013" y="1905000"/>
          <p14:tracePt t="61848" x="4291013" y="1917700"/>
          <p14:tracePt t="61857" x="4291013" y="1931988"/>
          <p14:tracePt t="61860" x="4291013" y="1938338"/>
          <p14:tracePt t="61861" x="4291013" y="1944688"/>
          <p14:tracePt t="61869" x="4291013" y="1957388"/>
          <p14:tracePt t="61880" x="4291013" y="1982788"/>
          <p14:tracePt t="61891" x="4291013" y="1989138"/>
          <p14:tracePt t="61897" x="4291013" y="2001838"/>
          <p14:tracePt t="61900" x="4291013" y="2008188"/>
          <p14:tracePt t="61909" x="4291013" y="2020888"/>
          <p14:tracePt t="61911" x="4291013" y="2027238"/>
          <p14:tracePt t="61912" x="4291013" y="2033588"/>
          <p14:tracePt t="61919" x="4297363" y="2039938"/>
          <p14:tracePt t="61927" x="4303713" y="2046288"/>
          <p14:tracePt t="61930" x="4310063" y="2052638"/>
          <p14:tracePt t="61932" x="4310063" y="2065338"/>
          <p14:tracePt t="61935" x="4310063" y="2078038"/>
          <p14:tracePt t="61940" x="4310063" y="2084388"/>
          <p14:tracePt t="61945" x="4316413" y="2090738"/>
          <p14:tracePt t="61947" x="4322763" y="2097088"/>
          <p14:tracePt t="61950" x="4329113" y="2103438"/>
          <p14:tracePt t="61959" x="4329113" y="2116138"/>
          <p14:tracePt t="61962" x="4335463" y="2128838"/>
          <p14:tracePt t="61977" x="4341813" y="2141538"/>
          <p14:tracePt t="61982" x="4348163" y="2154238"/>
          <p14:tracePt t="61990" x="4354513" y="2160588"/>
          <p14:tracePt t="61996" x="4360863" y="2173288"/>
          <p14:tracePt t="61998" x="4360863" y="2185988"/>
          <p14:tracePt t="62008" x="4367213" y="2185988"/>
          <p14:tracePt t="62011" x="4373563" y="2198688"/>
          <p14:tracePt t="62012" x="4373563" y="2205038"/>
          <p14:tracePt t="62014" x="4379913" y="2205038"/>
          <p14:tracePt t="62019" x="4379913" y="2211388"/>
          <p14:tracePt t="62024" x="4379913" y="2217738"/>
          <p14:tracePt t="62030" x="4387850" y="2224088"/>
          <p14:tracePt t="62036" x="4394200" y="2230438"/>
          <p14:tracePt t="62043" x="4400550" y="2249488"/>
          <p14:tracePt t="62060" x="4400550" y="2262188"/>
          <p14:tracePt t="62062" x="4406900" y="2274888"/>
          <p14:tracePt t="62066" x="4413250" y="2274888"/>
          <p14:tracePt t="62078" x="4425950" y="2287588"/>
          <p14:tracePt t="62082" x="4425950" y="2300288"/>
          <p14:tracePt t="62094" x="4432300" y="2300288"/>
          <p14:tracePt t="62096" x="4438650" y="2312988"/>
          <p14:tracePt t="62098" x="4445000" y="2319338"/>
          <p14:tracePt t="62112" x="4457700" y="2344738"/>
          <p14:tracePt t="62123" x="4464050" y="2344738"/>
          <p14:tracePt t="62127" x="4464050" y="2351088"/>
          <p14:tracePt t="62132" x="4464050" y="2359025"/>
          <p14:tracePt t="62141" x="4470400" y="2371725"/>
          <p14:tracePt t="62145" x="4483100" y="2384425"/>
          <p14:tracePt t="62160" x="4489450" y="2390775"/>
          <p14:tracePt t="62162" x="4495800" y="2390775"/>
          <p14:tracePt t="62164" x="4495800" y="2403475"/>
          <p14:tracePt t="62169" x="4508500" y="2416175"/>
          <p14:tracePt t="62177" x="4514850" y="2422525"/>
          <p14:tracePt t="62180" x="4521200" y="2435225"/>
          <p14:tracePt t="62190" x="4533900" y="2447925"/>
          <p14:tracePt t="62197" x="4533900" y="2454275"/>
          <p14:tracePt t="62200" x="4540250" y="2454275"/>
          <p14:tracePt t="62213" x="4546600" y="2460625"/>
          <p14:tracePt t="62216" x="4546600" y="2473325"/>
          <p14:tracePt t="62224" x="4552950" y="2473325"/>
          <p14:tracePt t="62242" x="4559300" y="2479675"/>
          <p14:tracePt t="62244" x="4565650" y="2479675"/>
          <p14:tracePt t="62258" x="4572000" y="2486025"/>
          <p14:tracePt t="62272" x="4578350" y="2492375"/>
          <p14:tracePt t="62277" x="4584700" y="2492375"/>
          <p14:tracePt t="62280" x="4591050" y="2492375"/>
          <p14:tracePt t="62291" x="4603750" y="2492375"/>
          <p14:tracePt t="62298" x="4610100" y="2492375"/>
          <p14:tracePt t="62308" x="4616450" y="2492375"/>
          <p14:tracePt t="62310" x="4622800" y="2492375"/>
          <p14:tracePt t="62324" x="4629150" y="2492375"/>
          <p14:tracePt t="62327" x="4635500" y="2492375"/>
          <p14:tracePt t="62340" x="4641850" y="2492375"/>
          <p14:tracePt t="62346" x="4648200" y="2492375"/>
          <p14:tracePt t="62350" x="4654550" y="2492375"/>
          <p14:tracePt t="62362" x="4660900" y="2492375"/>
          <p14:tracePt t="62373" x="4673600" y="2492375"/>
          <p14:tracePt t="62378" x="4679950" y="2492375"/>
          <p14:tracePt t="62395" x="4692650" y="2492375"/>
          <p14:tracePt t="62396" x="4705350" y="2492375"/>
          <p14:tracePt t="62398" x="4711700" y="2492375"/>
          <p14:tracePt t="62409" x="4730750" y="2492375"/>
          <p14:tracePt t="62410" x="4737100" y="2492375"/>
          <p14:tracePt t="62414" x="4743450" y="2486025"/>
          <p14:tracePt t="62422" x="4749800" y="2479675"/>
          <p14:tracePt t="62427" x="4764088" y="2473325"/>
          <p14:tracePt t="62430" x="4776788" y="2473325"/>
          <p14:tracePt t="62444" x="4783138" y="2473325"/>
          <p14:tracePt t="62447" x="4783138" y="2466975"/>
          <p14:tracePt t="62464" x="4789488" y="2460625"/>
          <p14:tracePt t="62474" x="4795838" y="2454275"/>
          <p14:tracePt t="62500" x="4802188" y="2454275"/>
          <p14:tracePt t="62508" x="4808538" y="2447925"/>
          <p14:tracePt t="62510" x="4808538" y="2441575"/>
          <p14:tracePt t="62516" x="4814888" y="2441575"/>
          <p14:tracePt t="62523" x="4821238" y="2435225"/>
          <p14:tracePt t="62527" x="4827588" y="2428875"/>
          <p14:tracePt t="62532" x="4840288" y="2422525"/>
          <p14:tracePt t="62541" x="4852988" y="2422525"/>
          <p14:tracePt t="62545" x="4852988" y="2416175"/>
          <p14:tracePt t="62548" x="4859338" y="2409825"/>
          <p14:tracePt t="62558" x="4865688" y="2403475"/>
          <p14:tracePt t="62564" x="4872038" y="2397125"/>
          <p14:tracePt t="62572" x="4872038" y="2390775"/>
          <p14:tracePt t="62577" x="4878388" y="2384425"/>
          <p14:tracePt t="62586" x="4884738" y="2384425"/>
          <p14:tracePt t="62600" x="4884738" y="2378075"/>
          <p14:tracePt t="62612" x="4891088" y="2365375"/>
          <p14:tracePt t="62616" x="4897438" y="2365375"/>
          <p14:tracePt t="62627" x="4897438" y="2359025"/>
          <p14:tracePt t="62629" x="4903788" y="2344738"/>
          <p14:tracePt t="62632" x="4903788" y="2338388"/>
          <p14:tracePt t="62646" x="4910138" y="2306638"/>
          <p14:tracePt t="62648" x="4916488" y="2293938"/>
          <p14:tracePt t="62650" x="4929188" y="2281238"/>
          <p14:tracePt t="62658" x="4941888" y="2255838"/>
          <p14:tracePt t="62662" x="4948238" y="2243138"/>
          <p14:tracePt t="62672" x="4954588" y="2224088"/>
          <p14:tracePt t="62677" x="4960938" y="2211388"/>
          <p14:tracePt t="62679" x="4967288" y="2192338"/>
          <p14:tracePt t="62682" x="4973638" y="2185988"/>
          <p14:tracePt t="62692" x="4986338" y="2166938"/>
          <p14:tracePt t="62694" x="4986338" y="2160588"/>
          <p14:tracePt t="62698" x="4992688" y="2154238"/>
          <p14:tracePt t="62708" x="4999038" y="2147888"/>
          <p14:tracePt t="62710" x="5005388" y="2141538"/>
          <p14:tracePt t="62716" x="5011738" y="2128838"/>
          <p14:tracePt t="62722" x="5018088" y="2122488"/>
          <p14:tracePt t="62727" x="5024438" y="2116138"/>
          <p14:tracePt t="62730" x="5030788" y="2103438"/>
          <p14:tracePt t="62741" x="5043488" y="2084388"/>
          <p14:tracePt t="62747" x="5056188" y="2078038"/>
          <p14:tracePt t="62750" x="5062538" y="2065338"/>
          <p14:tracePt t="62758" x="5062538" y="2058988"/>
          <p14:tracePt t="62760" x="5068888" y="2052638"/>
          <p14:tracePt t="62766" x="5075238" y="2052638"/>
          <p14:tracePt t="62774" x="5081588" y="2039938"/>
          <p14:tracePt t="62777" x="5081588" y="2027238"/>
          <p14:tracePt t="62778" x="5087938" y="2020888"/>
          <p14:tracePt t="62782" x="5094288" y="2008188"/>
          <p14:tracePt t="62791" x="5094288" y="2001838"/>
          <p14:tracePt t="62795" x="5094288" y="1989138"/>
          <p14:tracePt t="62798" x="5094288" y="1976438"/>
          <p14:tracePt t="62807" x="5106988" y="1970088"/>
          <p14:tracePt t="62810" x="5113338" y="1963738"/>
          <p14:tracePt t="62812" x="5113338" y="1944688"/>
          <p14:tracePt t="62814" x="5119688" y="1938338"/>
          <p14:tracePt t="62824" x="5119688" y="1911350"/>
          <p14:tracePt t="62827" x="5126038" y="1911350"/>
          <p14:tracePt t="62828" x="5126038" y="1898650"/>
          <p14:tracePt t="62832" x="5132388" y="1885950"/>
          <p14:tracePt t="62842" x="5138738" y="1866900"/>
          <p14:tracePt t="62845" x="5146675" y="1847850"/>
          <p14:tracePt t="62848" x="5146675" y="1841500"/>
          <p14:tracePt t="62859" x="5153025" y="1828800"/>
          <p14:tracePt t="62861" x="5153025" y="1809750"/>
          <p14:tracePt t="62862" x="5153025" y="1797050"/>
          <p14:tracePt t="62864" x="5153025" y="1778000"/>
          <p14:tracePt t="62872" x="5153025" y="1758950"/>
          <p14:tracePt t="62877" x="5159375" y="1752600"/>
          <p14:tracePt t="62878" x="5165725" y="1733550"/>
          <p14:tracePt t="62880" x="5165725" y="1720850"/>
          <p14:tracePt t="62887" x="5165725" y="1708150"/>
          <p14:tracePt t="62890" x="5165725" y="1682750"/>
          <p14:tracePt t="62894" x="5165725" y="1670050"/>
          <p14:tracePt t="62897" x="5165725" y="1651000"/>
          <p14:tracePt t="62900" x="5165725" y="1631950"/>
          <p14:tracePt t="62913" x="5165725" y="1581150"/>
          <p14:tracePt t="62918" x="5165725" y="1562100"/>
          <p14:tracePt t="62924" x="5165725" y="1536700"/>
          <p14:tracePt t="62927" x="5165725" y="1530350"/>
          <p14:tracePt t="62929" x="5165725" y="1511300"/>
          <p14:tracePt t="62932" x="5165725" y="1504950"/>
          <p14:tracePt t="62942" x="5165725" y="1465263"/>
          <p14:tracePt t="62945" x="5165725" y="1446213"/>
          <p14:tracePt t="62948" x="5165725" y="1427163"/>
          <p14:tracePt t="62957" x="5165725" y="1414463"/>
          <p14:tracePt t="62959" x="5165725" y="1389063"/>
          <p14:tracePt t="62961" x="5165725" y="1376363"/>
          <p14:tracePt t="62964" x="5165725" y="1357313"/>
          <p14:tracePt t="62972" x="5165725" y="1331913"/>
          <p14:tracePt t="62974" x="5159375" y="1325563"/>
          <p14:tracePt t="62977" x="5159375" y="1312863"/>
          <p14:tracePt t="62980" x="5146675" y="1293813"/>
          <p14:tracePt t="62986" x="5138738" y="1287463"/>
          <p14:tracePt t="62992" x="5132388" y="1274763"/>
          <p14:tracePt t="62994" x="5126038" y="1268413"/>
          <p14:tracePt t="62998" x="5113338" y="1255713"/>
          <p14:tracePt t="63000" x="5106988" y="1243013"/>
          <p14:tracePt t="63006" x="5094288" y="1223963"/>
          <p14:tracePt t="63009" x="5081588" y="1204913"/>
          <p14:tracePt t="63011" x="5062538" y="1173163"/>
          <p14:tracePt t="63014" x="5049838" y="1135063"/>
          <p14:tracePt t="63019" x="5037138" y="1122363"/>
          <p14:tracePt t="63024" x="5030788" y="1109663"/>
          <p14:tracePt t="63027" x="5024438" y="1096963"/>
          <p14:tracePt t="63031" x="5024438" y="1090613"/>
          <p14:tracePt t="63040" x="5005388" y="1069975"/>
          <p14:tracePt t="63044" x="4999038" y="1057275"/>
          <p14:tracePt t="63047" x="4999038" y="1050925"/>
          <p14:tracePt t="63052" x="4992688" y="1038225"/>
          <p14:tracePt t="63058" x="4992688" y="1031875"/>
          <p14:tracePt t="63060" x="4979988" y="1019175"/>
          <p14:tracePt t="63063" x="4973638" y="1012825"/>
          <p14:tracePt t="63069" x="4973638" y="1000125"/>
          <p14:tracePt t="63077" x="4967288" y="993775"/>
          <p14:tracePt t="63079" x="4960938" y="987425"/>
          <p14:tracePt t="63081" x="4954588" y="974725"/>
          <p14:tracePt t="63082" x="4941888" y="955675"/>
          <p14:tracePt t="63091" x="4941888" y="949325"/>
          <p14:tracePt t="63094" x="4935538" y="949325"/>
          <p14:tracePt t="63098" x="4929188" y="942975"/>
          <p14:tracePt t="63106" x="4922838" y="936625"/>
          <p14:tracePt t="63110" x="4916488" y="930275"/>
          <p14:tracePt t="63114" x="4910138" y="930275"/>
          <p14:tracePt t="63123" x="4891088" y="911225"/>
          <p14:tracePt t="63127" x="4884738" y="911225"/>
          <p14:tracePt t="63130" x="4872038" y="898525"/>
          <p14:tracePt t="63144" x="4852988" y="892175"/>
          <p14:tracePt t="63145" x="4846638" y="892175"/>
          <p14:tracePt t="63147" x="4840288" y="892175"/>
          <p14:tracePt t="63151" x="4821238" y="873125"/>
          <p14:tracePt t="63158" x="4814888" y="873125"/>
          <p14:tracePt t="63160" x="4808538" y="873125"/>
          <p14:tracePt t="63162" x="4789488" y="873125"/>
          <p14:tracePt t="63168" x="4764088" y="873125"/>
          <p14:tracePt t="63174" x="4730750" y="873125"/>
          <p14:tracePt t="63177" x="4673600" y="873125"/>
          <p14:tracePt t="63180" x="4654550" y="873125"/>
          <p14:tracePt t="63192" x="4603750" y="873125"/>
          <p14:tracePt t="63194" x="4591050" y="873125"/>
          <p14:tracePt t="63197" x="4572000" y="873125"/>
          <p14:tracePt t="63201" x="4559300" y="873125"/>
          <p14:tracePt t="63208" x="4546600" y="873125"/>
          <p14:tracePt t="63210" x="4527550" y="873125"/>
          <p14:tracePt t="63212" x="4514850" y="879475"/>
          <p14:tracePt t="63217" x="4508500" y="879475"/>
          <p14:tracePt t="63223" x="4495800" y="885825"/>
          <p14:tracePt t="63228" x="4483100" y="892175"/>
          <p14:tracePt t="63239" x="4470400" y="892175"/>
          <p14:tracePt t="63248" x="4464050" y="904875"/>
          <p14:tracePt t="63260" x="4451350" y="917575"/>
          <p14:tracePt t="63274" x="4445000" y="930275"/>
          <p14:tracePt t="63280" x="4438650" y="936625"/>
          <p14:tracePt t="63291" x="4432300" y="955675"/>
          <p14:tracePt t="63294" x="4432300" y="968375"/>
          <p14:tracePt t="63297" x="4425950" y="987425"/>
          <p14:tracePt t="63301" x="4419600" y="1006475"/>
          <p14:tracePt t="63308" x="4413250" y="1025525"/>
          <p14:tracePt t="63310" x="4406900" y="1031875"/>
          <p14:tracePt t="63312" x="4400550" y="1044575"/>
          <p14:tracePt t="63318" x="4400550" y="1063625"/>
          <p14:tracePt t="63324" x="4394200" y="1069975"/>
          <p14:tracePt t="63327" x="4387850" y="1084263"/>
          <p14:tracePt t="63328" x="4387850" y="1109663"/>
          <p14:tracePt t="63332" x="4387850" y="1116013"/>
          <p14:tracePt t="63341" x="4379913" y="1154113"/>
          <p14:tracePt t="63344" x="4379913" y="1173163"/>
          <p14:tracePt t="63348" x="4373563" y="1185863"/>
          <p14:tracePt t="63358" x="4373563" y="1204913"/>
          <p14:tracePt t="63360" x="4373563" y="1230313"/>
          <p14:tracePt t="63362" x="4373563" y="1249363"/>
          <p14:tracePt t="63367" x="4373563" y="1262063"/>
          <p14:tracePt t="63375" x="4373563" y="1281113"/>
          <p14:tracePt t="63378" x="4367213" y="1293813"/>
          <p14:tracePt t="63382" x="4367213" y="1306513"/>
          <p14:tracePt t="63392" x="4367213" y="1325563"/>
          <p14:tracePt t="63394" x="4360863" y="1338263"/>
          <p14:tracePt t="63398" x="4354513" y="1344613"/>
          <p14:tracePt t="63408" x="4354513" y="1357313"/>
          <p14:tracePt t="63410" x="4354513" y="1363663"/>
          <p14:tracePt t="63414" x="4354513" y="1370013"/>
          <p14:tracePt t="63424" x="4354513" y="1382713"/>
          <p14:tracePt t="63427" x="4354513" y="1389063"/>
          <p14:tracePt t="63430" x="4354513" y="1395413"/>
          <p14:tracePt t="63441" x="4354513" y="1401763"/>
          <p14:tracePt t="63443" x="4354513" y="1420813"/>
          <p14:tracePt t="63458" x="4354513" y="1433513"/>
          <p14:tracePt t="63462" x="4354513" y="1446213"/>
          <p14:tracePt t="63473" x="4354513" y="1458913"/>
          <p14:tracePt t="63477" x="4354513" y="1465263"/>
          <p14:tracePt t="63479" x="4354513" y="1471613"/>
          <p14:tracePt t="63491" x="4354513" y="1484313"/>
          <p14:tracePt t="63498" x="4354513" y="1490663"/>
          <p14:tracePt t="63508" x="4354513" y="1511300"/>
          <p14:tracePt t="63514" x="4354513" y="1517650"/>
          <p14:tracePt t="63522" x="4354513" y="1524000"/>
          <p14:tracePt t="63525" x="4354513" y="1530350"/>
          <p14:tracePt t="63530" x="4354513" y="1543050"/>
          <p14:tracePt t="63532" x="4354513" y="1549400"/>
          <p14:tracePt t="63541" x="4354513" y="1568450"/>
          <p14:tracePt t="63544" x="4348163" y="1581150"/>
          <p14:tracePt t="63557" x="4348163" y="1593850"/>
          <p14:tracePt t="63560" x="4341813" y="1606550"/>
          <p14:tracePt t="63562" x="4341813" y="1612900"/>
          <p14:tracePt t="63564" x="4335463" y="1631950"/>
          <p14:tracePt t="63573" x="4335463" y="1651000"/>
          <p14:tracePt t="63580" x="4335463" y="1657350"/>
          <p14:tracePt t="63591" x="4322763" y="1689100"/>
          <p14:tracePt t="63593" x="4322763" y="1695450"/>
          <p14:tracePt t="63596" x="4322763" y="1708150"/>
          <p14:tracePt t="63601" x="4322763" y="1720850"/>
          <p14:tracePt t="63609" x="4316413" y="1727200"/>
          <p14:tracePt t="63611" x="4310063" y="1739900"/>
          <p14:tracePt t="63612" x="4310063" y="1746250"/>
          <p14:tracePt t="63618" x="4310063" y="1752600"/>
          <p14:tracePt t="63629" x="4310063" y="1790700"/>
          <p14:tracePt t="63632" x="4303713" y="1797050"/>
          <p14:tracePt t="63640" x="4297363" y="1809750"/>
          <p14:tracePt t="63642" x="4297363" y="1816100"/>
          <p14:tracePt t="63648" x="4297363" y="1822450"/>
          <p14:tracePt t="63659" x="4291013" y="1835150"/>
          <p14:tracePt t="63660" x="4291013" y="1841500"/>
          <p14:tracePt t="63664" x="4284663" y="1854200"/>
          <p14:tracePt t="63673" x="4284663" y="1866900"/>
          <p14:tracePt t="63677" x="4284663" y="1873250"/>
          <p14:tracePt t="63680" x="4284663" y="1885950"/>
          <p14:tracePt t="63690" x="4284663" y="1905000"/>
          <p14:tracePt t="63697" x="4284663" y="1911350"/>
          <p14:tracePt t="63701" x="4278313" y="1924050"/>
          <p14:tracePt t="63709" x="4278313" y="1931988"/>
          <p14:tracePt t="63714" x="4271963" y="1938338"/>
          <p14:tracePt t="63722" x="4271963" y="1944688"/>
          <p14:tracePt t="63730" x="4265613" y="1951038"/>
          <p14:tracePt t="63739" x="4265613" y="1957388"/>
          <p14:tracePt t="63752" x="4259263" y="1963738"/>
          <p14:tracePt t="63758" x="4259263" y="1976438"/>
          <p14:tracePt t="63762" x="4252913" y="1982788"/>
          <p14:tracePt t="63773" x="4246563" y="1982788"/>
          <p14:tracePt t="63778" x="4246563" y="1989138"/>
          <p14:tracePt t="63790" x="4240213" y="1995488"/>
          <p14:tracePt t="63796" x="4233863" y="1995488"/>
          <p14:tracePt t="63798" x="4233863" y="2008188"/>
          <p14:tracePt t="63822" x="4227513" y="2014538"/>
          <p14:tracePt t="63841" x="4221163" y="2014538"/>
          <p14:tracePt t="63878" x="4214813" y="2020888"/>
          <p14:tracePt t="63893" x="4214813" y="2027238"/>
          <p14:tracePt t="63904" x="4208463" y="2033588"/>
          <p14:tracePt t="63909" x="4202113" y="2033588"/>
          <p14:tracePt t="63918" x="4195763" y="2033588"/>
          <p14:tracePt t="63926" x="4189413" y="2033588"/>
          <p14:tracePt t="63928" x="4183063" y="2039938"/>
          <p14:tracePt t="63932" x="4183063" y="2052638"/>
          <p14:tracePt t="63941" x="4170363" y="2052638"/>
          <p14:tracePt t="63945" x="4157663" y="2058988"/>
          <p14:tracePt t="63948" x="4157663" y="2065338"/>
          <p14:tracePt t="63956" x="4151313" y="2065338"/>
          <p14:tracePt t="63960" x="4144963" y="2065338"/>
          <p14:tracePt t="63964" x="4138613" y="2071688"/>
          <p14:tracePt t="63972" x="4132263" y="2071688"/>
          <p14:tracePt t="63977" x="4125913" y="2071688"/>
          <p14:tracePt t="63990" x="4119563" y="2078038"/>
          <p14:tracePt t="63993" x="4106863" y="2084388"/>
          <p14:tracePt t="64005" x="4100513" y="2084388"/>
          <p14:tracePt t="64007" x="4094163" y="2090738"/>
          <p14:tracePt t="64012" x="4081463" y="2090738"/>
          <p14:tracePt t="64018" x="4075113" y="2090738"/>
          <p14:tracePt t="64021" x="4075113" y="2097088"/>
          <p14:tracePt t="64028" x="4068763" y="2097088"/>
          <p14:tracePt t="64041" x="4062413" y="2103438"/>
          <p14:tracePt t="64055" x="4056063" y="2109788"/>
          <p14:tracePt t="64098" x="4049713" y="2109788"/>
          <p14:tracePt t="64108" x="4043363" y="2109788"/>
          <p14:tracePt t="64130" x="4037013" y="2109788"/>
          <p14:tracePt t="64143" x="4024313" y="2109788"/>
          <p14:tracePt t="64159" x="4017963" y="2109788"/>
          <p14:tracePt t="64168" x="4011613" y="2109788"/>
          <p14:tracePt t="64174" x="4005263" y="2109788"/>
          <p14:tracePt t="64178" x="3997325" y="2109788"/>
          <p14:tracePt t="64184" x="3990975" y="2109788"/>
          <p14:tracePt t="64198" x="3984625" y="2109788"/>
          <p14:tracePt t="64208" x="3978275" y="2109788"/>
          <p14:tracePt t="64227" x="3965575" y="2109788"/>
          <p14:tracePt t="64240" x="3959225" y="2109788"/>
          <p14:tracePt t="64268" x="3952875" y="2109788"/>
          <p14:tracePt t="64277" x="3946525" y="2109788"/>
          <p14:tracePt t="64297" x="3940175" y="2109788"/>
          <p14:tracePt t="64322" x="3927475" y="2109788"/>
          <p14:tracePt t="64332" x="3921125" y="2109788"/>
          <p14:tracePt t="64344" x="3908425" y="2109788"/>
          <p14:tracePt t="64375" x="3902075" y="2109788"/>
          <p14:tracePt t="64409" x="3895725" y="2103438"/>
          <p14:tracePt t="64475" x="3889375" y="2097088"/>
          <p14:tracePt t="64609" x="3883025" y="2097088"/>
          <p14:tracePt t="64639" x="3883025" y="2090738"/>
          <p14:tracePt t="64648" x="3876675" y="2090738"/>
          <p14:tracePt t="64658" x="3863975" y="2084388"/>
          <p14:tracePt t="64690" x="3844925" y="2071688"/>
          <p14:tracePt t="64721" x="3838575" y="2071688"/>
          <p14:tracePt t="64726" x="3832225" y="2065338"/>
          <p14:tracePt t="64780" x="3819525" y="2058988"/>
          <p14:tracePt t="64821" x="3813175" y="2058988"/>
          <p14:tracePt t="64843" x="3806825" y="2052638"/>
          <p14:tracePt t="64857" x="3800475" y="2052638"/>
          <p14:tracePt t="64876" x="3794125" y="2052638"/>
          <p14:tracePt t="64878" x="3787775" y="2052638"/>
          <p14:tracePt t="64894" x="3781425" y="2052638"/>
          <p14:tracePt t="64898" x="3775075" y="2052638"/>
          <p14:tracePt t="64922" x="3768725" y="2052638"/>
          <p14:tracePt t="64928" x="3756025" y="2052638"/>
          <p14:tracePt t="64939" x="3749675" y="2052638"/>
          <p14:tracePt t="64942" x="3736975" y="2052638"/>
          <p14:tracePt t="64947" x="3730625" y="2052638"/>
          <p14:tracePt t="64955" x="3717925" y="2052638"/>
          <p14:tracePt t="64958" x="3705225" y="2046288"/>
          <p14:tracePt t="64960" x="3698875" y="2039938"/>
          <p14:tracePt t="64964" x="3692525" y="2039938"/>
          <p14:tracePt t="64971" x="3686175" y="2033588"/>
          <p14:tracePt t="64974" x="3679825" y="2033588"/>
          <p14:tracePt t="64977" x="3667125" y="2033588"/>
          <p14:tracePt t="64980" x="3660775" y="2027238"/>
          <p14:tracePt t="64989" x="3654425" y="2027238"/>
          <p14:tracePt t="64991" x="3648075" y="2027238"/>
          <p14:tracePt t="64992" x="3641725" y="2027238"/>
          <p14:tracePt t="64997" x="3629025" y="2027238"/>
          <p14:tracePt t="65004" x="3614738" y="2027238"/>
          <p14:tracePt t="65007" x="3595688" y="2027238"/>
          <p14:tracePt t="65009" x="3576638" y="2027238"/>
          <p14:tracePt t="65012" x="3570288" y="2027238"/>
          <p14:tracePt t="65021" x="3551238" y="2027238"/>
          <p14:tracePt t="65027" x="3525838" y="2027238"/>
          <p14:tracePt t="65029" x="3513138" y="2027238"/>
          <p14:tracePt t="65034" x="3500438" y="2027238"/>
          <p14:tracePt t="65045" x="3468688" y="2027238"/>
          <p14:tracePt t="65048" x="3455988" y="2027238"/>
          <p14:tracePt t="65054" x="3449638" y="2027238"/>
          <p14:tracePt t="65059" x="3443288" y="2027238"/>
          <p14:tracePt t="65060" x="3436938" y="2027238"/>
          <p14:tracePt t="65064" x="3430588" y="2027238"/>
          <p14:tracePt t="65077" x="3405188" y="2027238"/>
          <p14:tracePt t="65080" x="3398838" y="2027238"/>
          <p14:tracePt t="65089" x="3386138" y="2027238"/>
          <p14:tracePt t="65092" x="3373438" y="2027238"/>
          <p14:tracePt t="65096" x="3367088" y="2027238"/>
          <p14:tracePt t="65106" x="3354388" y="2027238"/>
          <p14:tracePt t="65108" x="3328988" y="2027238"/>
          <p14:tracePt t="65112" x="3316288" y="2027238"/>
          <p14:tracePt t="65126" x="3271838" y="2027238"/>
          <p14:tracePt t="65128" x="3252788" y="2027238"/>
          <p14:tracePt t="65134" x="3240088" y="2027238"/>
          <p14:tracePt t="65137" x="3219450" y="2014538"/>
          <p14:tracePt t="65141" x="3213100" y="2014538"/>
          <p14:tracePt t="65143" x="3206750" y="2014538"/>
          <p14:tracePt t="65147" x="3187700" y="2014538"/>
          <p14:tracePt t="65154" x="3162300" y="2014538"/>
          <p14:tracePt t="65158" x="3149600" y="2014538"/>
          <p14:tracePt t="65159" x="3124200" y="2008188"/>
          <p14:tracePt t="65162" x="3098800" y="2001838"/>
          <p14:tracePt t="65171" x="3073400" y="1995488"/>
          <p14:tracePt t="65174" x="3054350" y="1989138"/>
          <p14:tracePt t="65176" x="3048000" y="1989138"/>
          <p14:tracePt t="65178" x="3035300" y="1976438"/>
          <p14:tracePt t="65189" x="3009900" y="1963738"/>
          <p14:tracePt t="65191" x="2984500" y="1957388"/>
          <p14:tracePt t="65194" x="2965450" y="1951038"/>
          <p14:tracePt t="65199" x="2946400" y="1951038"/>
          <p14:tracePt t="65205" x="2933700" y="1944688"/>
          <p14:tracePt t="65207" x="2921000" y="1944688"/>
          <p14:tracePt t="65210" x="2908300" y="1944688"/>
          <p14:tracePt t="65215" x="2901950" y="1944688"/>
          <p14:tracePt t="65221" x="2889250" y="1944688"/>
          <p14:tracePt t="65224" x="2882900" y="1944688"/>
          <p14:tracePt t="65227" x="2876550" y="1931988"/>
          <p14:tracePt t="65239" x="2870200" y="1931988"/>
          <p14:tracePt t="65241" x="2863850" y="1924050"/>
          <p14:tracePt t="65254" x="2855913" y="1924050"/>
          <p14:tracePt t="65258" x="2849563" y="1924050"/>
          <p14:tracePt t="65271" x="2843213" y="1924050"/>
          <p14:tracePt t="65275" x="2836863" y="1917700"/>
          <p14:tracePt t="65288" x="2830513" y="1917700"/>
          <p14:tracePt t="65291" x="2824163" y="1917700"/>
          <p14:tracePt t="65299" x="2811463" y="1917700"/>
          <p14:tracePt t="65304" x="2792413" y="1911350"/>
          <p14:tracePt t="65310" x="2786063" y="1911350"/>
          <p14:tracePt t="65315" x="2773363" y="1911350"/>
          <p14:tracePt t="65322" x="2754313" y="1905000"/>
          <p14:tracePt t="65328" x="2747963" y="1905000"/>
          <p14:tracePt t="65338" x="2741613" y="1905000"/>
          <p14:tracePt t="65341" x="2735263" y="1905000"/>
          <p14:tracePt t="65344" x="2722563" y="1905000"/>
          <p14:tracePt t="65349" x="2709863" y="1905000"/>
          <p14:tracePt t="65355" x="2709863" y="1898650"/>
          <p14:tracePt t="65360" x="2703513" y="1898650"/>
          <p14:tracePt t="65365" x="2697163" y="1898650"/>
          <p14:tracePt t="65372" x="2690813" y="1898650"/>
          <p14:tracePt t="65374" x="2678113" y="1898650"/>
          <p14:tracePt t="65377" x="2671763" y="1898650"/>
          <p14:tracePt t="65380" x="2665413" y="1898650"/>
          <p14:tracePt t="65388" x="2652713" y="1898650"/>
          <p14:tracePt t="65392" x="2646363" y="1898650"/>
          <p14:tracePt t="65393" x="2633663" y="1898650"/>
          <p14:tracePt t="65396" x="2620963" y="1898650"/>
          <p14:tracePt t="65405" x="2614613" y="1898650"/>
          <p14:tracePt t="65408" x="2601913" y="1898650"/>
          <p14:tracePt t="65409" x="2595563" y="1898650"/>
          <p14:tracePt t="65412" x="2576513" y="1898650"/>
          <p14:tracePt t="65421" x="2563813" y="1898650"/>
          <p14:tracePt t="65423" x="2557463" y="1898650"/>
          <p14:tracePt t="65425" x="2551113" y="1898650"/>
          <p14:tracePt t="65428" x="2544763" y="1898650"/>
          <p14:tracePt t="65439" x="2532063" y="1898650"/>
          <p14:tracePt t="65441" x="2519363" y="1898650"/>
          <p14:tracePt t="65444" x="2513013" y="1898650"/>
          <p14:tracePt t="65457" x="2493963" y="1892300"/>
          <p14:tracePt t="65460" x="2487613" y="1892300"/>
          <p14:tracePt t="65471" x="2481263" y="1892300"/>
          <p14:tracePt t="65474" x="2466975" y="1892300"/>
          <p14:tracePt t="65477" x="2460625" y="1885950"/>
          <p14:tracePt t="65489" x="2454275" y="1885950"/>
          <p14:tracePt t="65491" x="2441575" y="1885950"/>
          <p14:tracePt t="65492" x="2435225" y="1885950"/>
          <p14:tracePt t="65496" x="2428875" y="1885950"/>
          <p14:tracePt t="65499" x="2422525" y="1885950"/>
          <p14:tracePt t="65504" x="2409825" y="1885950"/>
          <p14:tracePt t="65508" x="2397125" y="1885950"/>
          <p14:tracePt t="65510" x="2384425" y="1879600"/>
          <p14:tracePt t="65516" x="2378075" y="1879600"/>
          <p14:tracePt t="65522" x="2371725" y="1879600"/>
          <p14:tracePt t="65524" x="2365375" y="1879600"/>
          <p14:tracePt t="65527" x="2352675" y="1879600"/>
          <p14:tracePt t="65530" x="2339975" y="1879600"/>
          <p14:tracePt t="65540" x="2333625" y="1879600"/>
          <p14:tracePt t="65544" x="2320925" y="1873250"/>
          <p14:tracePt t="65546" x="2308225" y="1873250"/>
          <p14:tracePt t="65553" x="2295525" y="1873250"/>
          <p14:tracePt t="65555" x="2282825" y="1873250"/>
          <p14:tracePt t="65558" x="2263775" y="1873250"/>
          <p14:tracePt t="65562" x="2251075" y="1873250"/>
          <p14:tracePt t="65572" x="2219325" y="1866900"/>
          <p14:tracePt t="65575" x="2212975" y="1866900"/>
          <p14:tracePt t="65578" x="2206625" y="1866900"/>
          <p14:tracePt t="65592" x="2187575" y="1866900"/>
          <p14:tracePt t="65594" x="2168525" y="1866900"/>
          <p14:tracePt t="65596" x="2162175" y="1866900"/>
          <p14:tracePt t="65598" x="2143125" y="1860550"/>
          <p14:tracePt t="65600" x="2136775" y="1854200"/>
          <p14:tracePt t="65607" x="2124075" y="1854200"/>
          <p14:tracePt t="65611" x="2117725" y="1854200"/>
          <p14:tracePt t="65615" x="2105025" y="1847850"/>
          <p14:tracePt t="65624" x="2090738" y="1847850"/>
          <p14:tracePt t="65630" x="2084388" y="1847850"/>
          <p14:tracePt t="65642" x="2078038" y="1847850"/>
          <p14:tracePt t="65646" x="2071688" y="1847850"/>
          <p14:tracePt t="65671" x="2065338" y="1847850"/>
          <p14:tracePt t="65674" x="2052638" y="1847850"/>
          <p14:tracePt t="65689" x="2046288" y="1847850"/>
          <p14:tracePt t="65697" x="2033588" y="1847850"/>
          <p14:tracePt t="65704" x="2027238" y="1847850"/>
          <p14:tracePt t="65708" x="2020888" y="1847850"/>
          <p14:tracePt t="65712" x="2014538" y="1847850"/>
          <p14:tracePt t="65721" x="2001838" y="1847850"/>
          <p14:tracePt t="65725" x="1995488" y="1847850"/>
          <p14:tracePt t="65737" x="1989138" y="1847850"/>
          <p14:tracePt t="65740" x="1982788" y="1847850"/>
          <p14:tracePt t="65741" x="1976438" y="1847850"/>
          <p14:tracePt t="65744" x="1963738" y="1847850"/>
          <p14:tracePt t="65754" x="1957388" y="1847850"/>
          <p14:tracePt t="65760" x="1944688" y="1847850"/>
          <p14:tracePt t="65765" x="1938338" y="1847850"/>
          <p14:tracePt t="65788" x="1931988" y="1847850"/>
          <p14:tracePt t="66110" x="1925638" y="1847850"/>
          <p14:tracePt t="66153" x="1919288" y="1847850"/>
          <p14:tracePt t="67813" x="1912938" y="1847850"/>
          <p14:tracePt t="68808" x="1912938" y="1854200"/>
          <p14:tracePt t="68833" x="1912938" y="1866900"/>
          <p14:tracePt t="68838" x="1906588" y="1873250"/>
          <p14:tracePt t="68857" x="1906588" y="1879600"/>
          <p14:tracePt t="68869" x="1906588" y="1885950"/>
          <p14:tracePt t="68872" x="1906588" y="1892300"/>
          <p14:tracePt t="68886" x="1906588" y="1898650"/>
          <p14:tracePt t="68900" x="1906588" y="1911350"/>
          <p14:tracePt t="68905" x="1906588" y="1917700"/>
          <p14:tracePt t="68908" x="1906588" y="1924050"/>
          <p14:tracePt t="68919" x="1906588" y="1931988"/>
          <p14:tracePt t="68925" x="1906588" y="1938338"/>
          <p14:tracePt t="68934" x="1906588" y="1951038"/>
          <p14:tracePt t="68945" x="1906588" y="1957388"/>
          <p14:tracePt t="68952" x="1906588" y="1970088"/>
          <p14:tracePt t="68970" x="1906588" y="1976438"/>
          <p14:tracePt t="68972" x="1906588" y="1982788"/>
          <p14:tracePt t="68977" x="1906588" y="1989138"/>
          <p14:tracePt t="68988" x="1906588" y="1995488"/>
          <p14:tracePt t="69001" x="1906588" y="2001838"/>
          <p14:tracePt t="69017" x="1900238" y="2008188"/>
          <p14:tracePt t="69070" x="1900238" y="2014538"/>
          <p14:tracePt t="69085" x="1900238" y="2020888"/>
          <p14:tracePt t="69090" x="1900238" y="2027238"/>
          <p14:tracePt t="69107" x="1900238" y="2039938"/>
          <p14:tracePt t="69119" x="1900238" y="2046288"/>
          <p14:tracePt t="69134" x="1900238" y="2058988"/>
          <p14:tracePt t="69150" x="1900238" y="2065338"/>
          <p14:tracePt t="69153" x="1900238" y="2071688"/>
          <p14:tracePt t="69158" x="1900238" y="2078038"/>
          <p14:tracePt t="69168" x="1900238" y="2084388"/>
          <p14:tracePt t="69170" x="1900238" y="2090738"/>
          <p14:tracePt t="69179" x="1900238" y="2097088"/>
          <p14:tracePt t="69190" x="1900238" y="2103438"/>
          <p14:tracePt t="69196" x="1893888" y="2116138"/>
          <p14:tracePt t="69219" x="1887538" y="2122488"/>
          <p14:tracePt t="69221" x="1887538" y="2128838"/>
          <p14:tracePt t="69229" x="1887538" y="2135188"/>
          <p14:tracePt t="69237" x="1887538" y="2141538"/>
          <p14:tracePt t="69254" x="1887538" y="2147888"/>
          <p14:tracePt t="69260" x="1887538" y="2154238"/>
          <p14:tracePt t="69277" x="1893888" y="2166938"/>
          <p14:tracePt t="69286" x="1893888" y="2173288"/>
          <p14:tracePt t="69288" x="1893888" y="2179638"/>
          <p14:tracePt t="69292" x="1893888" y="2185988"/>
          <p14:tracePt t="69301" x="1900238" y="2192338"/>
          <p14:tracePt t="69305" x="1900238" y="2198688"/>
          <p14:tracePt t="69319" x="1906588" y="2211388"/>
          <p14:tracePt t="69329" x="1912938" y="2224088"/>
          <p14:tracePt t="69377" x="1912938" y="2230438"/>
          <p14:tracePt t="69403" x="1919288" y="2243138"/>
          <p14:tracePt t="69419" x="1919288" y="2255838"/>
          <p14:tracePt t="69421" x="1919288" y="2268538"/>
          <p14:tracePt t="69423" x="1925638" y="2281238"/>
          <p14:tracePt t="69426" x="1931988" y="2287588"/>
          <p14:tracePt t="69438" x="1938338" y="2300288"/>
          <p14:tracePt t="69442" x="1944688" y="2312988"/>
          <p14:tracePt t="69451" x="1951038" y="2312988"/>
          <p14:tracePt t="69454" x="1951038" y="2319338"/>
          <p14:tracePt t="69458" x="1951038" y="2332038"/>
          <p14:tracePt t="69468" x="1957388" y="2332038"/>
          <p14:tracePt t="69471" x="1963738" y="2338388"/>
          <p14:tracePt t="69474" x="1970088" y="2351088"/>
          <p14:tracePt t="69533" x="1976438" y="2359025"/>
          <p14:tracePt t="69551" x="1982788" y="2371725"/>
          <p14:tracePt t="69570" x="1982788" y="2378075"/>
          <p14:tracePt t="69572" x="1989138" y="2390775"/>
          <p14:tracePt t="69588" x="1995488" y="2397125"/>
          <p14:tracePt t="69601" x="2001838" y="2403475"/>
          <p14:tracePt t="69605" x="2001838" y="2409825"/>
          <p14:tracePt t="69621" x="2008188" y="2416175"/>
          <p14:tracePt t="69670" x="2014538" y="2422525"/>
          <p14:tracePt t="69700" x="2020888" y="2428875"/>
          <p14:tracePt t="70668" x="2020888" y="2441575"/>
          <p14:tracePt t="70670" x="2027238" y="2454275"/>
          <p14:tracePt t="70682" x="2027238" y="2460625"/>
          <p14:tracePt t="70685" x="2033588" y="2466975"/>
          <p14:tracePt t="70703" x="2039938" y="2473325"/>
          <p14:tracePt t="70711" x="2046288" y="2486025"/>
          <p14:tracePt t="70719" x="2046288" y="2498725"/>
          <p14:tracePt t="70722" x="2052638" y="2498725"/>
          <p14:tracePt t="70733" x="2058988" y="2505075"/>
          <p14:tracePt t="70738" x="2065338" y="2511425"/>
          <p14:tracePt t="70751" x="2071688" y="2517775"/>
          <p14:tracePt t="70754" x="2071688" y="2524125"/>
          <p14:tracePt t="70774" x="2071688" y="2530475"/>
          <p14:tracePt t="70784" x="2078038" y="2536825"/>
          <p14:tracePt t="70790" x="2078038" y="2549525"/>
          <p14:tracePt t="70804" x="2078038" y="2555875"/>
          <p14:tracePt t="70818" x="2084388" y="2568575"/>
          <p14:tracePt t="70820" x="2084388" y="2574925"/>
          <p14:tracePt t="70853" x="2090738" y="2574925"/>
          <p14:tracePt t="70868" x="2098675" y="2581275"/>
          <p14:tracePt t="70872" x="2098675" y="2587625"/>
          <p14:tracePt t="70900" x="2098675" y="2593975"/>
          <p14:tracePt t="70911" x="2098675" y="2600325"/>
          <p14:tracePt t="72801" x="2105025" y="2600325"/>
          <p14:tracePt t="72804" x="2111375" y="2600325"/>
          <p14:tracePt t="72809" x="2111375" y="2593975"/>
          <p14:tracePt t="72815" x="2117725" y="2587625"/>
          <p14:tracePt t="72820" x="2117725" y="2574925"/>
          <p14:tracePt t="72825" x="2117725" y="2568575"/>
          <p14:tracePt t="72833" x="2117725" y="2555875"/>
          <p14:tracePt t="72840" x="2117725" y="2543175"/>
          <p14:tracePt t="72849" x="2124075" y="2543175"/>
          <p14:tracePt t="72852" x="2130425" y="2530475"/>
          <p14:tracePt t="72857" x="2130425" y="2524125"/>
          <p14:tracePt t="72866" x="2136775" y="2517775"/>
          <p14:tracePt t="72882" x="2136775" y="2505075"/>
          <p14:tracePt t="72912" x="2136775" y="2498725"/>
          <p14:tracePt t="72917" x="2136775" y="2486025"/>
          <p14:tracePt t="72938" x="2143125" y="2479675"/>
          <p14:tracePt t="72948" x="2143125" y="2473325"/>
          <p14:tracePt t="72964" x="2143125" y="2466975"/>
          <p14:tracePt t="72967" x="2143125" y="2460625"/>
          <p14:tracePt t="72976" x="2149475" y="2460625"/>
          <p14:tracePt t="72984" x="2149475" y="2447925"/>
          <p14:tracePt t="73002" x="2149475" y="2441575"/>
          <p14:tracePt t="73004" x="2155825" y="2435225"/>
          <p14:tracePt t="73015" x="2155825" y="2422525"/>
          <p14:tracePt t="73032" x="2155825" y="2409825"/>
          <p14:tracePt t="73038" x="2155825" y="2397125"/>
          <p14:tracePt t="73054" x="2155825" y="2390775"/>
          <p14:tracePt t="73062" x="2155825" y="2384425"/>
          <p14:tracePt t="73067" x="2162175" y="2378075"/>
          <p14:tracePt t="73077" x="2162175" y="2371725"/>
          <p14:tracePt t="73083" x="2162175" y="2365375"/>
          <p14:tracePt t="73087" x="2162175" y="2351088"/>
          <p14:tracePt t="73090" x="2168525" y="2344738"/>
          <p14:tracePt t="73099" x="2174875" y="2338388"/>
          <p14:tracePt t="73104" x="2174875" y="2332038"/>
          <p14:tracePt t="73112" x="2174875" y="2325688"/>
          <p14:tracePt t="73114" x="2174875" y="2319338"/>
          <p14:tracePt t="73117" x="2174875" y="2312988"/>
          <p14:tracePt t="73120" x="2174875" y="2306638"/>
          <p14:tracePt t="73130" x="2174875" y="2300288"/>
          <p14:tracePt t="73136" x="2181225" y="2287588"/>
          <p14:tracePt t="73148" x="2187575" y="2281238"/>
          <p14:tracePt t="73150" x="2193925" y="2268538"/>
          <p14:tracePt t="73152" x="2193925" y="2262188"/>
          <p14:tracePt t="73172" x="2193925" y="2255838"/>
          <p14:tracePt t="73182" x="2200275" y="2243138"/>
          <p14:tracePt t="73188" x="2200275" y="2230438"/>
          <p14:tracePt t="73198" x="2200275" y="2217738"/>
          <p14:tracePt t="73201" x="2206625" y="2211388"/>
          <p14:tracePt t="73213" x="2206625" y="2205038"/>
          <p14:tracePt t="73217" x="2206625" y="2198688"/>
          <p14:tracePt t="73219" x="2206625" y="2192338"/>
          <p14:tracePt t="73221" x="2206625" y="2179638"/>
          <p14:tracePt t="73225" x="2206625" y="2173288"/>
          <p14:tracePt t="73232" x="2212975" y="2166938"/>
          <p14:tracePt t="73237" x="2212975" y="2147888"/>
          <p14:tracePt t="73240" x="2219325" y="2141538"/>
          <p14:tracePt t="73249" x="2219325" y="2122488"/>
          <p14:tracePt t="73252" x="2219325" y="2103438"/>
          <p14:tracePt t="73256" x="2219325" y="2097088"/>
          <p14:tracePt t="73265" x="2219325" y="2084388"/>
          <p14:tracePt t="73267" x="2225675" y="2071688"/>
          <p14:tracePt t="73269" x="2225675" y="2065338"/>
          <p14:tracePt t="73272" x="2225675" y="2052638"/>
          <p14:tracePt t="73281" x="2225675" y="2033588"/>
          <p14:tracePt t="73284" x="2225675" y="2027238"/>
          <p14:tracePt t="73286" x="2225675" y="2014538"/>
          <p14:tracePt t="73298" x="2225675" y="2001838"/>
          <p14:tracePt t="73300" x="2225675" y="1989138"/>
          <p14:tracePt t="73302" x="2225675" y="1976438"/>
          <p14:tracePt t="73306" x="2225675" y="1963738"/>
          <p14:tracePt t="73315" x="2225675" y="1944688"/>
          <p14:tracePt t="73318" x="2225675" y="1938338"/>
          <p14:tracePt t="73322" x="2225675" y="1924050"/>
          <p14:tracePt t="73332" x="2225675" y="1911350"/>
          <p14:tracePt t="73335" x="2225675" y="1898650"/>
          <p14:tracePt t="73338" x="2225675" y="1892300"/>
          <p14:tracePt t="73348" x="2225675" y="1879600"/>
          <p14:tracePt t="73351" x="2225675" y="1866900"/>
          <p14:tracePt t="73355" x="2225675" y="1854200"/>
          <p14:tracePt t="73363" x="2225675" y="1847850"/>
          <p14:tracePt t="73367" x="2225675" y="1835150"/>
          <p14:tracePt t="73370" x="2225675" y="1828800"/>
          <p14:tracePt t="73381" x="2225675" y="1822450"/>
          <p14:tracePt t="73384" x="2225675" y="1816100"/>
          <p14:tracePt t="73387" x="2225675" y="1803400"/>
          <p14:tracePt t="73399" x="2225675" y="1790700"/>
          <p14:tracePt t="73402" x="2225675" y="1784350"/>
          <p14:tracePt t="73406" x="2225675" y="1778000"/>
          <p14:tracePt t="73413" x="2225675" y="1771650"/>
          <p14:tracePt t="73417" x="2225675" y="1758950"/>
          <p14:tracePt t="73422" x="2225675" y="1752600"/>
          <p14:tracePt t="73431" x="2225675" y="1733550"/>
          <p14:tracePt t="73438" x="2225675" y="1727200"/>
          <p14:tracePt t="73449" x="2225675" y="1720850"/>
          <p14:tracePt t="73452" x="2225675" y="1714500"/>
          <p14:tracePt t="73454" x="2225675" y="1708150"/>
          <p14:tracePt t="73462" x="2225675" y="1701800"/>
          <p14:tracePt t="73467" x="2219325" y="1682750"/>
          <p14:tracePt t="73472" x="2219325" y="1676400"/>
          <p14:tracePt t="73482" x="2212975" y="1663700"/>
          <p14:tracePt t="73485" x="2212975" y="1657350"/>
          <p14:tracePt t="73499" x="2206625" y="1638300"/>
          <p14:tracePt t="73504" x="2206625" y="1631950"/>
          <p14:tracePt t="73513" x="2206625" y="1625600"/>
          <p14:tracePt t="73517" x="2200275" y="1612900"/>
          <p14:tracePt t="73520" x="2200275" y="1606550"/>
          <p14:tracePt t="73526" x="2193925" y="1600200"/>
          <p14:tracePt t="73532" x="2193925" y="1593850"/>
          <p14:tracePt t="73534" x="2187575" y="1581150"/>
          <p14:tracePt t="73537" x="2187575" y="1574800"/>
          <p14:tracePt t="73550" x="2181225" y="1555750"/>
          <p14:tracePt t="73552" x="2181225" y="1543050"/>
          <p14:tracePt t="73557" x="2174875" y="1530350"/>
          <p14:tracePt t="73564" x="2174875" y="1517650"/>
          <p14:tracePt t="73567" x="2168525" y="1497013"/>
          <p14:tracePt t="73568" x="2162175" y="1484313"/>
          <p14:tracePt t="73572" x="2155825" y="1477963"/>
          <p14:tracePt t="73581" x="2155825" y="1465263"/>
          <p14:tracePt t="73584" x="2149475" y="1452563"/>
          <p14:tracePt t="73596" x="2136775" y="1439863"/>
          <p14:tracePt t="73599" x="2136775" y="1427163"/>
          <p14:tracePt t="73601" x="2130425" y="1427163"/>
          <p14:tracePt t="73605" x="2130425" y="1420813"/>
          <p14:tracePt t="73609" x="2124075" y="1414463"/>
          <p14:tracePt t="73613" x="2117725" y="1408113"/>
          <p14:tracePt t="73620" x="2117725" y="1389063"/>
          <p14:tracePt t="73626" x="2111375" y="1382713"/>
          <p14:tracePt t="73632" x="2111375" y="1376363"/>
          <p14:tracePt t="73637" x="2105025" y="1363663"/>
          <p14:tracePt t="73641" x="2098675" y="1357313"/>
          <p14:tracePt t="73648" x="2084388" y="1338263"/>
          <p14:tracePt t="73651" x="2078038" y="1338263"/>
          <p14:tracePt t="73655" x="2078038" y="1331913"/>
          <p14:tracePt t="73663" x="2065338" y="1300163"/>
          <p14:tracePt t="73667" x="2058988" y="1300163"/>
          <p14:tracePt t="73670" x="2052638" y="1281113"/>
          <p14:tracePt t="73677" x="2046288" y="1281113"/>
          <p14:tracePt t="73680" x="2039938" y="1274763"/>
          <p14:tracePt t="73684" x="2033588" y="1268413"/>
          <p14:tracePt t="73687" x="2027238" y="1262063"/>
          <p14:tracePt t="73691" x="2014538" y="1255713"/>
          <p14:tracePt t="73699" x="2008188" y="1249363"/>
          <p14:tracePt t="73700" x="2001838" y="1236663"/>
          <p14:tracePt t="73702" x="1995488" y="1236663"/>
          <p14:tracePt t="73707" x="1982788" y="1217613"/>
          <p14:tracePt t="73712" x="1976438" y="1211263"/>
          <p14:tracePt t="73715" x="1963738" y="1211263"/>
          <p14:tracePt t="73718" x="1951038" y="1198563"/>
          <p14:tracePt t="73722" x="1938338" y="1192213"/>
          <p14:tracePt t="73733" x="1931988" y="1185863"/>
          <p14:tracePt t="73736" x="1906588" y="1179513"/>
          <p14:tracePt t="73738" x="1887538" y="1166813"/>
          <p14:tracePt t="73747" x="1868488" y="1160463"/>
          <p14:tracePt t="73749" x="1855788" y="1147763"/>
          <p14:tracePt t="73750" x="1855788" y="1141413"/>
          <p14:tracePt t="73754" x="1836738" y="1128713"/>
          <p14:tracePt t="73764" x="1817688" y="1122363"/>
          <p14:tracePt t="73767" x="1811338" y="1122363"/>
          <p14:tracePt t="73770" x="1792288" y="1116013"/>
          <p14:tracePt t="73782" x="1773238" y="1109663"/>
          <p14:tracePt t="73784" x="1760538" y="1109663"/>
          <p14:tracePt t="73787" x="1747838" y="1109663"/>
          <p14:tracePt t="73791" x="1728788" y="1109663"/>
          <p14:tracePt t="73799" x="1701800" y="1109663"/>
          <p14:tracePt t="73800" x="1682750" y="1109663"/>
          <p14:tracePt t="73802" x="1663700" y="1103313"/>
          <p14:tracePt t="73807" x="1657350" y="1090613"/>
          <p14:tracePt t="73814" x="1651000" y="1090613"/>
          <p14:tracePt t="73817" x="1638300" y="1084263"/>
          <p14:tracePt t="73818" x="1631950" y="1084263"/>
          <p14:tracePt t="73820" x="1619250" y="1084263"/>
          <p14:tracePt t="73827" x="1606550" y="1084263"/>
          <p14:tracePt t="73829" x="1587500" y="1084263"/>
          <p14:tracePt t="73833" x="1562100" y="1084263"/>
          <p14:tracePt t="73837" x="1549400" y="1084263"/>
          <p14:tracePt t="73841" x="1524000" y="1084263"/>
          <p14:tracePt t="73848" x="1498600" y="1084263"/>
          <p14:tracePt t="73850" x="1479550" y="1084263"/>
          <p14:tracePt t="73852" x="1466850" y="1084263"/>
          <p14:tracePt t="73858" x="1441450" y="1084263"/>
          <p14:tracePt t="73863" x="1416050" y="1084263"/>
          <p14:tracePt t="73867" x="1397000" y="1084263"/>
          <p14:tracePt t="73868" x="1371600" y="1084263"/>
          <p14:tracePt t="73872" x="1346200" y="1084263"/>
          <p14:tracePt t="73882" x="1306513" y="1084263"/>
          <p14:tracePt t="73884" x="1281113" y="1084263"/>
          <p14:tracePt t="73888" x="1249363" y="1084263"/>
          <p14:tracePt t="73898" x="1198563" y="1090613"/>
          <p14:tracePt t="73900" x="1173163" y="1090613"/>
          <p14:tracePt t="73904" x="1141413" y="1090613"/>
          <p14:tracePt t="73914" x="1109663" y="1096963"/>
          <p14:tracePt t="73918" x="1090613" y="1103313"/>
          <p14:tracePt t="73919" x="1077913" y="1103313"/>
          <p14:tracePt t="73920" x="1058863" y="1103313"/>
          <p14:tracePt t="73930" x="1020763" y="1109663"/>
          <p14:tracePt t="73934" x="1001713" y="1109663"/>
          <p14:tracePt t="73937" x="982663" y="1109663"/>
          <p14:tracePt t="73941" x="963613" y="1109663"/>
          <p14:tracePt t="73946" x="949325" y="1109663"/>
          <p14:tracePt t="73949" x="936625" y="1109663"/>
          <p14:tracePt t="73952" x="923925" y="1116013"/>
          <p14:tracePt t="73957" x="917575" y="1128713"/>
          <p14:tracePt t="73962" x="904875" y="1135063"/>
          <p14:tracePt t="73967" x="892175" y="1141413"/>
          <p14:tracePt t="73970" x="885825" y="1147763"/>
          <p14:tracePt t="73972" x="873125" y="1147763"/>
          <p14:tracePt t="73983" x="860425" y="1154113"/>
          <p14:tracePt t="73986" x="847725" y="1160463"/>
          <p14:tracePt t="73989" x="835025" y="1179513"/>
          <p14:tracePt t="73996" x="822325" y="1185863"/>
          <p14:tracePt t="73999" x="803275" y="1204913"/>
          <p14:tracePt t="74002" x="790575" y="1211263"/>
          <p14:tracePt t="74008" x="771525" y="1223963"/>
          <p14:tracePt t="74012" x="758825" y="1236663"/>
          <p14:tracePt t="74017" x="752475" y="1243013"/>
          <p14:tracePt t="74018" x="739775" y="1255713"/>
          <p14:tracePt t="74022" x="733425" y="1262063"/>
          <p14:tracePt t="74030" x="708025" y="1293813"/>
          <p14:tracePt t="74034" x="701675" y="1306513"/>
          <p14:tracePt t="74038" x="682625" y="1325563"/>
          <p14:tracePt t="74044" x="669925" y="1338263"/>
          <p14:tracePt t="74046" x="663575" y="1344613"/>
          <p14:tracePt t="74050" x="657225" y="1357313"/>
          <p14:tracePt t="74054" x="657225" y="1370013"/>
          <p14:tracePt t="74065" x="650875" y="1389063"/>
          <p14:tracePt t="74067" x="638175" y="1408113"/>
          <p14:tracePt t="74070" x="631825" y="1427163"/>
          <p14:tracePt t="74082" x="619125" y="1452563"/>
          <p14:tracePt t="74087" x="606425" y="1465263"/>
          <p14:tracePt t="74091" x="600075" y="1484313"/>
          <p14:tracePt t="74098" x="593725" y="1497013"/>
          <p14:tracePt t="74100" x="587375" y="1511300"/>
          <p14:tracePt t="74102" x="587375" y="1517650"/>
          <p14:tracePt t="74108" x="581025" y="1536700"/>
          <p14:tracePt t="74115" x="581025" y="1549400"/>
          <p14:tracePt t="74117" x="574675" y="1568450"/>
          <p14:tracePt t="74122" x="566738" y="1587500"/>
          <p14:tracePt t="74131" x="566738" y="1600200"/>
          <p14:tracePt t="74134" x="560388" y="1612900"/>
          <p14:tracePt t="74138" x="560388" y="1631950"/>
          <p14:tracePt t="74148" x="560388" y="1644650"/>
          <p14:tracePt t="74150" x="554038" y="1657350"/>
          <p14:tracePt t="74154" x="554038" y="1670050"/>
          <p14:tracePt t="74162" x="554038" y="1682750"/>
          <p14:tracePt t="74167" x="554038" y="1708150"/>
          <p14:tracePt t="74170" x="554038" y="1714500"/>
          <p14:tracePt t="74180" x="554038" y="1746250"/>
          <p14:tracePt t="74182" x="554038" y="1752600"/>
          <p14:tracePt t="74184" x="554038" y="1758950"/>
          <p14:tracePt t="74188" x="554038" y="1765300"/>
          <p14:tracePt t="74195" x="554038" y="1778000"/>
          <p14:tracePt t="74199" x="554038" y="1790700"/>
          <p14:tracePt t="74200" x="554038" y="1797050"/>
          <p14:tracePt t="74204" x="554038" y="1809750"/>
          <p14:tracePt t="74212" x="554038" y="1816100"/>
          <p14:tracePt t="74217" x="554038" y="1841500"/>
          <p14:tracePt t="74220" x="554038" y="1854200"/>
          <p14:tracePt t="74231" x="554038" y="1885950"/>
          <p14:tracePt t="74233" x="554038" y="1905000"/>
          <p14:tracePt t="74236" x="554038" y="1917700"/>
          <p14:tracePt t="74241" x="554038" y="1931988"/>
          <p14:tracePt t="74248" x="554038" y="1938338"/>
          <p14:tracePt t="74253" x="566738" y="1957388"/>
          <p14:tracePt t="74258" x="566738" y="1970088"/>
          <p14:tracePt t="74264" x="574675" y="1976438"/>
          <p14:tracePt t="74267" x="581025" y="1989138"/>
          <p14:tracePt t="74268" x="587375" y="2001838"/>
          <p14:tracePt t="74279" x="593725" y="2008188"/>
          <p14:tracePt t="74282" x="600075" y="2020888"/>
          <p14:tracePt t="74284" x="606425" y="2033588"/>
          <p14:tracePt t="74288" x="606425" y="2039938"/>
          <p14:tracePt t="74299" x="606425" y="2046288"/>
          <p14:tracePt t="74301" x="619125" y="2058988"/>
          <p14:tracePt t="74304" x="619125" y="2065338"/>
          <p14:tracePt t="74312" x="625475" y="2078038"/>
          <p14:tracePt t="74317" x="625475" y="2090738"/>
          <p14:tracePt t="74320" x="631825" y="2090738"/>
          <p14:tracePt t="74345" x="638175" y="2097088"/>
          <p14:tracePt t="74350" x="644525" y="2103438"/>
          <p14:tracePt t="74351" x="644525" y="2109788"/>
          <p14:tracePt t="74352" x="657225" y="2122488"/>
          <p14:tracePt t="74363" x="669925" y="2135188"/>
          <p14:tracePt t="74370" x="682625" y="2147888"/>
          <p14:tracePt t="74383" x="695325" y="2160588"/>
          <p14:tracePt t="74386" x="695325" y="2173288"/>
          <p14:tracePt t="74395" x="701675" y="2185988"/>
          <p14:tracePt t="74399" x="714375" y="2198688"/>
          <p14:tracePt t="74408" x="727075" y="2211388"/>
          <p14:tracePt t="74411" x="739775" y="2224088"/>
          <p14:tracePt t="74417" x="739775" y="2230438"/>
          <p14:tracePt t="74430" x="752475" y="2236788"/>
          <p14:tracePt t="74434" x="765175" y="2249488"/>
          <p14:tracePt t="74446" x="777875" y="2262188"/>
          <p14:tracePt t="74449" x="784225" y="2274888"/>
          <p14:tracePt t="74451" x="796925" y="2281238"/>
          <p14:tracePt t="74462" x="803275" y="2281238"/>
          <p14:tracePt t="74464" x="809625" y="2287588"/>
          <p14:tracePt t="74467" x="809625" y="2293938"/>
          <p14:tracePt t="74470" x="822325" y="2300288"/>
          <p14:tracePt t="74481" x="835025" y="2306638"/>
          <p14:tracePt t="74487" x="841375" y="2312988"/>
          <p14:tracePt t="74495" x="847725" y="2319338"/>
          <p14:tracePt t="74498" x="860425" y="2319338"/>
          <p14:tracePt t="74499" x="873125" y="2325688"/>
          <p14:tracePt t="74508" x="885825" y="2332038"/>
          <p14:tracePt t="74514" x="892175" y="2332038"/>
          <p14:tracePt t="74518" x="898525" y="2338388"/>
          <p14:tracePt t="74522" x="911225" y="2338388"/>
          <p14:tracePt t="74536" x="923925" y="2338388"/>
          <p14:tracePt t="74540" x="942975" y="2344738"/>
          <p14:tracePt t="74542" x="957263" y="2344738"/>
          <p14:tracePt t="74549" x="969963" y="2351088"/>
          <p14:tracePt t="74552" x="976313" y="2359025"/>
          <p14:tracePt t="74558" x="989013" y="2359025"/>
          <p14:tracePt t="74567" x="995363" y="2359025"/>
          <p14:tracePt t="74568" x="1008063" y="2359025"/>
          <p14:tracePt t="74572" x="1020763" y="2365375"/>
          <p14:tracePt t="74580" x="1027113" y="2365375"/>
          <p14:tracePt t="74584" x="1039813" y="2365375"/>
          <p14:tracePt t="74585" x="1052513" y="2365375"/>
          <p14:tracePt t="74588" x="1058863" y="2371725"/>
          <p14:tracePt t="74596" x="1071563" y="2371725"/>
          <p14:tracePt t="74599" x="1084263" y="2378075"/>
          <p14:tracePt t="74601" x="1090613" y="2378075"/>
          <p14:tracePt t="74604" x="1109663" y="2378075"/>
          <p14:tracePt t="74612" x="1116013" y="2378075"/>
          <p14:tracePt t="74614" x="1128713" y="2378075"/>
          <p14:tracePt t="74617" x="1147763" y="2378075"/>
          <p14:tracePt t="74620" x="1154113" y="2378075"/>
          <p14:tracePt t="74630" x="1166813" y="2378075"/>
          <p14:tracePt t="74632" x="1173163" y="2378075"/>
          <p14:tracePt t="74635" x="1185863" y="2378075"/>
          <p14:tracePt t="74637" x="1198563" y="2378075"/>
          <p14:tracePt t="74642" x="1211263" y="2378075"/>
          <p14:tracePt t="74648" x="1230313" y="2378075"/>
          <p14:tracePt t="74651" x="1243013" y="2378075"/>
          <p14:tracePt t="74652" x="1249363" y="2378075"/>
          <p14:tracePt t="74658" x="1262063" y="2378075"/>
          <p14:tracePt t="74664" x="1268413" y="2378075"/>
          <p14:tracePt t="74667" x="1287463" y="2378075"/>
          <p14:tracePt t="74668" x="1300163" y="2378075"/>
          <p14:tracePt t="74672" x="1306513" y="2378075"/>
          <p14:tracePt t="74682" x="1339850" y="2378075"/>
          <p14:tracePt t="74684" x="1346200" y="2378075"/>
          <p14:tracePt t="74688" x="1358900" y="2371725"/>
          <p14:tracePt t="74695" x="1371600" y="2365375"/>
          <p14:tracePt t="74699" x="1377950" y="2365375"/>
          <p14:tracePt t="74700" x="1397000" y="2359025"/>
          <p14:tracePt t="74704" x="1409700" y="2351088"/>
          <p14:tracePt t="74713" x="1435100" y="2344738"/>
          <p14:tracePt t="74717" x="1447800" y="2344738"/>
          <p14:tracePt t="74718" x="1460500" y="2338388"/>
          <p14:tracePt t="74723" x="1473200" y="2338388"/>
          <p14:tracePt t="74731" x="1504950" y="2325688"/>
          <p14:tracePt t="74734" x="1511300" y="2319338"/>
          <p14:tracePt t="74738" x="1530350" y="2312988"/>
          <p14:tracePt t="74745" x="1543050" y="2306638"/>
          <p14:tracePt t="74748" x="1549400" y="2300288"/>
          <p14:tracePt t="74750" x="1562100" y="2293938"/>
          <p14:tracePt t="74754" x="1581150" y="2287588"/>
          <p14:tracePt t="74762" x="1593850" y="2287588"/>
          <p14:tracePt t="74765" x="1593850" y="2281238"/>
          <p14:tracePt t="74768" x="1606550" y="2274888"/>
          <p14:tracePt t="74770" x="1619250" y="2268538"/>
          <p14:tracePt t="74779" x="1638300" y="2262188"/>
          <p14:tracePt t="74783" x="1651000" y="2255838"/>
          <p14:tracePt t="74787" x="1670050" y="2243138"/>
          <p14:tracePt t="74795" x="1676400" y="2230438"/>
          <p14:tracePt t="74798" x="1689100" y="2224088"/>
          <p14:tracePt t="74800" x="1708150" y="2217738"/>
          <p14:tracePt t="74802" x="1728788" y="2205038"/>
          <p14:tracePt t="74808" x="1735138" y="2198688"/>
          <p14:tracePt t="74814" x="1747838" y="2185988"/>
          <p14:tracePt t="74817" x="1766888" y="2173288"/>
          <p14:tracePt t="74818" x="1785938" y="2160588"/>
          <p14:tracePt t="74822" x="1804988" y="2147888"/>
          <p14:tracePt t="74830" x="1817688" y="2135188"/>
          <p14:tracePt t="74832" x="1830388" y="2122488"/>
          <p14:tracePt t="74834" x="1843088" y="2109788"/>
          <p14:tracePt t="74838" x="1862138" y="2097088"/>
          <p14:tracePt t="74847" x="1887538" y="2058988"/>
          <p14:tracePt t="74850" x="1893888" y="2046288"/>
          <p14:tracePt t="74854" x="1906588" y="2027238"/>
          <p14:tracePt t="74867" x="1919288" y="2014538"/>
          <p14:tracePt t="74868" x="1931988" y="1982788"/>
          <p14:tracePt t="74870" x="1938338" y="1963738"/>
          <p14:tracePt t="74881" x="1951038" y="1917700"/>
          <p14:tracePt t="74882" x="1957388" y="1892300"/>
          <p14:tracePt t="74886" x="1970088" y="1866900"/>
          <p14:tracePt t="74889" x="1976438" y="1835150"/>
          <p14:tracePt t="74895" x="1982788" y="1809750"/>
          <p14:tracePt t="74898" x="1982788" y="1784350"/>
          <p14:tracePt t="74900" x="1989138" y="1758950"/>
          <p14:tracePt t="74904" x="1989138" y="1739900"/>
          <p14:tracePt t="74919" x="1995488" y="1682750"/>
          <p14:tracePt t="74920" x="1995488" y="1670050"/>
          <p14:tracePt t="74930" x="1995488" y="1644650"/>
          <p14:tracePt t="74934" x="1995488" y="1625600"/>
          <p14:tracePt t="74937" x="1995488" y="1612900"/>
          <p14:tracePt t="74945" x="1995488" y="1587500"/>
          <p14:tracePt t="74948" x="1995488" y="1568450"/>
          <p14:tracePt t="74950" x="1995488" y="1549400"/>
          <p14:tracePt t="74952" x="1995488" y="1524000"/>
          <p14:tracePt t="74958" x="1995488" y="1504950"/>
          <p14:tracePt t="74964" x="1995488" y="1484313"/>
          <p14:tracePt t="74967" x="1995488" y="1471613"/>
          <p14:tracePt t="74969" x="1995488" y="1458913"/>
          <p14:tracePt t="74981" x="1982788" y="1420813"/>
          <p14:tracePt t="74987" x="1976438" y="1401763"/>
          <p14:tracePt t="74989" x="1976438" y="1395413"/>
          <p14:tracePt t="74994" x="1970088" y="1376363"/>
          <p14:tracePt t="74998" x="1957388" y="1357313"/>
          <p14:tracePt t="75004" x="1951038" y="1344613"/>
          <p14:tracePt t="75011" x="1951038" y="1331913"/>
          <p14:tracePt t="75014" x="1951038" y="1319213"/>
          <p14:tracePt t="75021" x="1938338" y="1300163"/>
          <p14:tracePt t="75031" x="1931988" y="1287463"/>
          <p14:tracePt t="75036" x="1919288" y="1268413"/>
          <p14:tracePt t="75047" x="1912938" y="1268413"/>
          <p14:tracePt t="75052" x="1912938" y="1262063"/>
          <p14:tracePt t="75058" x="1912938" y="1249363"/>
          <p14:tracePt t="75065" x="1906588" y="1249363"/>
          <p14:tracePt t="75067" x="1900238" y="1243013"/>
          <p14:tracePt t="75068" x="1893888" y="1236663"/>
          <p14:tracePt t="75081" x="1887538" y="1230313"/>
          <p14:tracePt t="75082" x="1881188" y="1223963"/>
          <p14:tracePt t="75087" x="1881188" y="1217613"/>
          <p14:tracePt t="75095" x="1874838" y="1217613"/>
          <p14:tracePt t="75097" x="1868488" y="1211263"/>
          <p14:tracePt t="75102" x="1855788" y="1204913"/>
          <p14:tracePt t="75108" x="1849438" y="1198563"/>
          <p14:tracePt t="75114" x="1836738" y="1192213"/>
          <p14:tracePt t="75117" x="1830388" y="1192213"/>
          <p14:tracePt t="75118" x="1817688" y="1185863"/>
          <p14:tracePt t="75124" x="1798638" y="1173163"/>
          <p14:tracePt t="75131" x="1779588" y="1166813"/>
          <p14:tracePt t="75134" x="1754188" y="1160463"/>
          <p14:tracePt t="75139" x="1741488" y="1160463"/>
          <p14:tracePt t="75145" x="1716088" y="1160463"/>
          <p14:tracePt t="75148" x="1689100" y="1160463"/>
          <p14:tracePt t="75150" x="1657350" y="1154113"/>
          <p14:tracePt t="75154" x="1625600" y="1154113"/>
          <p14:tracePt t="75161" x="1593850" y="1154113"/>
          <p14:tracePt t="75165" x="1555750" y="1154113"/>
          <p14:tracePt t="75167" x="1517650" y="1154113"/>
          <p14:tracePt t="75170" x="1479550" y="1147763"/>
          <p14:tracePt t="75180" x="1416050" y="1147763"/>
          <p14:tracePt t="75183" x="1390650" y="1147763"/>
          <p14:tracePt t="75186" x="1365250" y="1147763"/>
          <p14:tracePt t="75195" x="1346200" y="1147763"/>
          <p14:tracePt t="75198" x="1319213" y="1147763"/>
          <p14:tracePt t="75200" x="1300163" y="1147763"/>
          <p14:tracePt t="75202" x="1287463" y="1147763"/>
          <p14:tracePt t="75211" x="1274763" y="1147763"/>
          <p14:tracePt t="75217" x="1249363" y="1147763"/>
          <p14:tracePt t="75218" x="1236663" y="1147763"/>
          <p14:tracePt t="75223" x="1230313" y="1147763"/>
          <p14:tracePt t="75228" x="1217613" y="1147763"/>
          <p14:tracePt t="75231" x="1211263" y="1147763"/>
          <p14:tracePt t="75245" x="1204913" y="1147763"/>
          <p14:tracePt t="75252" x="1192213" y="1147763"/>
          <p14:tracePt t="75265" x="1185863" y="1154113"/>
          <p14:tracePt t="75273" x="1179513" y="1154113"/>
          <p14:tracePt t="75281" x="1173163" y="1160463"/>
          <p14:tracePt t="75284" x="1166813" y="1166813"/>
          <p14:tracePt t="75288" x="1160463" y="1173163"/>
          <p14:tracePt t="75295" x="1147763" y="1185863"/>
          <p14:tracePt t="75297" x="1135063" y="1198563"/>
          <p14:tracePt t="75300" x="1135063" y="1204913"/>
          <p14:tracePt t="75304" x="1128713" y="1211263"/>
          <p14:tracePt t="75311" x="1116013" y="1223963"/>
          <p14:tracePt t="75314" x="1109663" y="1236663"/>
          <p14:tracePt t="75317" x="1103313" y="1255713"/>
          <p14:tracePt t="75320" x="1096963" y="1262063"/>
          <p14:tracePt t="75330" x="1077913" y="1306513"/>
          <p14:tracePt t="75332" x="1077913" y="1319213"/>
          <p14:tracePt t="75337" x="1065213" y="1331913"/>
          <p14:tracePt t="75344" x="1052513" y="1344613"/>
          <p14:tracePt t="75347" x="1039813" y="1357313"/>
          <p14:tracePt t="75351" x="1033463" y="1376363"/>
          <p14:tracePt t="75353" x="1027113" y="1395413"/>
          <p14:tracePt t="75361" x="1020763" y="1408113"/>
          <p14:tracePt t="75363" x="1020763" y="1420813"/>
          <p14:tracePt t="75367" x="1014413" y="1439863"/>
          <p14:tracePt t="75374" x="1008063" y="1452563"/>
          <p14:tracePt t="75378" x="1008063" y="1465263"/>
          <p14:tracePt t="75381" x="1008063" y="1477963"/>
          <p14:tracePt t="75385" x="1001713" y="1490663"/>
          <p14:tracePt t="75395" x="1001713" y="1511300"/>
          <p14:tracePt t="75400" x="1001713" y="1530350"/>
          <p14:tracePt t="75411" x="1001713" y="1543050"/>
          <p14:tracePt t="75414" x="1001713" y="1555750"/>
          <p14:tracePt t="75417" x="1001713" y="1568450"/>
          <p14:tracePt t="75424" x="1001713" y="1581150"/>
          <p14:tracePt t="75428" x="1001713" y="1587500"/>
          <p14:tracePt t="75434" x="1001713" y="1600200"/>
          <p14:tracePt t="75438" x="1001713" y="1612900"/>
          <p14:tracePt t="75448" x="1001713" y="1638300"/>
          <p14:tracePt t="75450" x="1001713" y="1657350"/>
          <p14:tracePt t="75454" x="1001713" y="1663700"/>
          <p14:tracePt t="75461" x="1001713" y="1689100"/>
          <p14:tracePt t="75464" x="1001713" y="1701800"/>
          <p14:tracePt t="75467" x="1001713" y="1708150"/>
          <p14:tracePt t="75470" x="1001713" y="1727200"/>
          <p14:tracePt t="75480" x="1001713" y="1758950"/>
          <p14:tracePt t="75482" x="1001713" y="1778000"/>
          <p14:tracePt t="75486" x="1008063" y="1797050"/>
          <p14:tracePt t="75497" x="1014413" y="1809750"/>
          <p14:tracePt t="75500" x="1020763" y="1835150"/>
          <p14:tracePt t="75502" x="1020763" y="1854200"/>
          <p14:tracePt t="75511" x="1027113" y="1866900"/>
          <p14:tracePt t="75513" x="1039813" y="1892300"/>
          <p14:tracePt t="75516" x="1046163" y="1898650"/>
          <p14:tracePt t="75518" x="1046163" y="1911350"/>
          <p14:tracePt t="75531" x="1052513" y="1938338"/>
          <p14:tracePt t="75533" x="1058863" y="1951038"/>
          <p14:tracePt t="75536" x="1058863" y="1963738"/>
          <p14:tracePt t="75539" x="1065213" y="1970088"/>
          <p14:tracePt t="75544" x="1071563" y="1982788"/>
          <p14:tracePt t="75547" x="1071563" y="1995488"/>
          <p14:tracePt t="75550" x="1077913" y="2001838"/>
          <p14:tracePt t="75554" x="1084263" y="2014538"/>
          <p14:tracePt t="75560" x="1090613" y="2027238"/>
          <p14:tracePt t="75563" x="1096963" y="2039938"/>
          <p14:tracePt t="75566" x="1109663" y="2046288"/>
          <p14:tracePt t="75571" x="1116013" y="2058988"/>
          <p14:tracePt t="75578" x="1122363" y="2071688"/>
          <p14:tracePt t="75580" x="1128713" y="2090738"/>
          <p14:tracePt t="75582" x="1135063" y="2097088"/>
          <p14:tracePt t="75587" x="1141413" y="2109788"/>
          <p14:tracePt t="75592" x="1147763" y="2116138"/>
          <p14:tracePt t="75600" x="1160463" y="2135188"/>
          <p14:tracePt t="75604" x="1166813" y="2147888"/>
          <p14:tracePt t="75611" x="1173163" y="2154238"/>
          <p14:tracePt t="75614" x="1173163" y="2160588"/>
          <p14:tracePt t="75616" x="1179513" y="2166938"/>
          <p14:tracePt t="75620" x="1185863" y="2166938"/>
          <p14:tracePt t="75629" x="1192213" y="2185988"/>
          <p14:tracePt t="75637" x="1198563" y="2185988"/>
          <p14:tracePt t="75644" x="1204913" y="2192338"/>
          <p14:tracePt t="75648" x="1211263" y="2205038"/>
          <p14:tracePt t="75652" x="1217613" y="2205038"/>
          <p14:tracePt t="75661" x="1223963" y="2217738"/>
          <p14:tracePt t="75665" x="1230313" y="2224088"/>
          <p14:tracePt t="75675" x="1236663" y="2230438"/>
          <p14:tracePt t="75684" x="1243013" y="2236788"/>
          <p14:tracePt t="75686" x="1249363" y="2243138"/>
          <p14:tracePt t="75688" x="1255713" y="2249488"/>
          <p14:tracePt t="75694" x="1268413" y="2255838"/>
          <p14:tracePt t="75698" x="1268413" y="2262188"/>
          <p14:tracePt t="75700" x="1274763" y="2262188"/>
          <p14:tracePt t="75704" x="1287463" y="2268538"/>
          <p14:tracePt t="75711" x="1300163" y="2274888"/>
          <p14:tracePt t="75714" x="1306513" y="2281238"/>
          <p14:tracePt t="75731" x="1312863" y="2287588"/>
          <p14:tracePt t="75733" x="1331913" y="2293938"/>
          <p14:tracePt t="75737" x="1331913" y="2300288"/>
          <p14:tracePt t="75747" x="1339850" y="2300288"/>
          <p14:tracePt t="75748" x="1346200" y="2300288"/>
          <p14:tracePt t="75752" x="1352550" y="2306638"/>
          <p14:tracePt t="75761" x="1358900" y="2306638"/>
          <p14:tracePt t="75763" x="1371600" y="2306638"/>
          <p14:tracePt t="75778" x="1377950" y="2306638"/>
          <p14:tracePt t="75781" x="1390650" y="2312988"/>
          <p14:tracePt t="75783" x="1397000" y="2319338"/>
          <p14:tracePt t="75787" x="1403350" y="2319338"/>
          <p14:tracePt t="75795" x="1416050" y="2319338"/>
          <p14:tracePt t="75798" x="1422400" y="2319338"/>
          <p14:tracePt t="75799" x="1435100" y="2319338"/>
          <p14:tracePt t="75802" x="1441450" y="2319338"/>
          <p14:tracePt t="75811" x="1454150" y="2319338"/>
          <p14:tracePt t="75813" x="1466850" y="2319338"/>
          <p14:tracePt t="75816" x="1473200" y="2319338"/>
          <p14:tracePt t="75818" x="1485900" y="2319338"/>
          <p14:tracePt t="75824" x="1504950" y="2319338"/>
          <p14:tracePt t="75828" x="1517650" y="2319338"/>
          <p14:tracePt t="75832" x="1543050" y="2319338"/>
          <p14:tracePt t="75834" x="1562100" y="2319338"/>
          <p14:tracePt t="75839" x="1574800" y="2319338"/>
          <p14:tracePt t="75845" x="1600200" y="2319338"/>
          <p14:tracePt t="75848" x="1625600" y="2319338"/>
          <p14:tracePt t="75850" x="1644650" y="2312988"/>
          <p14:tracePt t="75854" x="1663700" y="2306638"/>
          <p14:tracePt t="75861" x="1689100" y="2300288"/>
          <p14:tracePt t="75864" x="1716088" y="2300288"/>
          <p14:tracePt t="75867" x="1741488" y="2293938"/>
          <p14:tracePt t="75870" x="1766888" y="2281238"/>
          <p14:tracePt t="75879" x="1817688" y="2268538"/>
          <p14:tracePt t="75882" x="1849438" y="2255838"/>
          <p14:tracePt t="75887" x="1874838" y="2249488"/>
          <p14:tracePt t="75893" x="1900238" y="2249488"/>
          <p14:tracePt t="75897" x="1919288" y="2243138"/>
          <p14:tracePt t="75898" x="1931988" y="2236788"/>
          <p14:tracePt t="75902" x="1951038" y="2230438"/>
          <p14:tracePt t="75911" x="1976438" y="2224088"/>
          <p14:tracePt t="75913" x="1995488" y="2217738"/>
          <p14:tracePt t="75918" x="2001838" y="2217738"/>
          <p14:tracePt t="75920" x="2014538" y="2217738"/>
          <p14:tracePt t="75925" x="2027238" y="2217738"/>
          <p14:tracePt t="75932" x="2033588" y="2211388"/>
          <p14:tracePt t="76061" x="2039938" y="2211388"/>
          <p14:tracePt t="76075" x="2052638" y="2211388"/>
          <p14:tracePt t="76080" x="2058988" y="2217738"/>
          <p14:tracePt t="76084" x="2065338" y="2224088"/>
          <p14:tracePt t="76089" x="2071688" y="2230438"/>
          <p14:tracePt t="76097" x="2084388" y="2230438"/>
          <p14:tracePt t="76105" x="2084388" y="2243138"/>
          <p14:tracePt t="76113" x="2105025" y="2255838"/>
          <p14:tracePt t="76116" x="2117725" y="2262188"/>
          <p14:tracePt t="76120" x="2130425" y="2268538"/>
          <p14:tracePt t="76129" x="2149475" y="2274888"/>
          <p14:tracePt t="76132" x="2162175" y="2281238"/>
          <p14:tracePt t="76134" x="2174875" y="2287588"/>
          <p14:tracePt t="76139" x="2193925" y="2300288"/>
          <p14:tracePt t="76145" x="2212975" y="2306638"/>
          <p14:tracePt t="76150" x="2232025" y="2312988"/>
          <p14:tracePt t="76156" x="2251075" y="2319338"/>
          <p14:tracePt t="76162" x="2270125" y="2325688"/>
          <p14:tracePt t="76164" x="2282825" y="2332038"/>
          <p14:tracePt t="76166" x="2295525" y="2338388"/>
          <p14:tracePt t="76170" x="2314575" y="2351088"/>
          <p14:tracePt t="76179" x="2333625" y="2359025"/>
          <p14:tracePt t="76181" x="2352675" y="2365375"/>
          <p14:tracePt t="76182" x="2365375" y="2371725"/>
          <p14:tracePt t="76187" x="2384425" y="2378075"/>
          <p14:tracePt t="76193" x="2397125" y="2378075"/>
          <p14:tracePt t="76197" x="2409825" y="2378075"/>
          <p14:tracePt t="76200" x="2435225" y="2378075"/>
          <p14:tracePt t="76202" x="2460625" y="2384425"/>
          <p14:tracePt t="76211" x="2500313" y="2384425"/>
          <p14:tracePt t="76215" x="2519363" y="2384425"/>
          <p14:tracePt t="76218" x="2544763" y="2390775"/>
          <p14:tracePt t="76228" x="2576513" y="2390775"/>
          <p14:tracePt t="76230" x="2601913" y="2390775"/>
          <p14:tracePt t="76232" x="2633663" y="2390775"/>
          <p14:tracePt t="76234" x="2665413" y="2390775"/>
          <p14:tracePt t="76239" x="2697163" y="2390775"/>
          <p14:tracePt t="76248" x="2728913" y="2390775"/>
          <p14:tracePt t="76249" x="2760663" y="2390775"/>
          <p14:tracePt t="76250" x="2798763" y="2390775"/>
          <p14:tracePt t="76255" x="2830513" y="2390775"/>
          <p14:tracePt t="76262" x="2849563" y="2390775"/>
          <p14:tracePt t="76264" x="2876550" y="2390775"/>
          <p14:tracePt t="76267" x="2901950" y="2390775"/>
          <p14:tracePt t="76270" x="2933700" y="2390775"/>
          <p14:tracePt t="76280" x="2997200" y="2390775"/>
          <p14:tracePt t="76282" x="3028950" y="2390775"/>
          <p14:tracePt t="76286" x="3073400" y="2390775"/>
          <p14:tracePt t="76293" x="3117850" y="2390775"/>
          <p14:tracePt t="76298" x="3200400" y="2390775"/>
          <p14:tracePt t="76302" x="3259138" y="2390775"/>
          <p14:tracePt t="76310" x="3309938" y="2390775"/>
          <p14:tracePt t="76314" x="3354388" y="2390775"/>
          <p14:tracePt t="76316" x="3468688" y="2378075"/>
          <p14:tracePt t="76320" x="3532188" y="2371725"/>
          <p14:tracePt t="76329" x="3582988" y="2359025"/>
          <p14:tracePt t="76331" x="3654425" y="2351088"/>
          <p14:tracePt t="76332" x="3717925" y="2344738"/>
          <p14:tracePt t="76336" x="3768725" y="2332038"/>
          <p14:tracePt t="76343" x="3825875" y="2325688"/>
          <p14:tracePt t="76347" x="3883025" y="2319338"/>
          <p14:tracePt t="76349" x="3946525" y="2312988"/>
          <p14:tracePt t="76352" x="3997325" y="2306638"/>
          <p14:tracePt t="76361" x="4056063" y="2293938"/>
          <p14:tracePt t="76362" x="4113213" y="2287588"/>
          <p14:tracePt t="76365" x="4164013" y="2281238"/>
          <p14:tracePt t="76368" x="4221163" y="2274888"/>
          <p14:tracePt t="76378" x="4284663" y="2262188"/>
          <p14:tracePt t="76380" x="4341813" y="2249488"/>
          <p14:tracePt t="76382" x="4394200" y="2243138"/>
          <p14:tracePt t="76384" x="4438650" y="2230438"/>
          <p14:tracePt t="76389" x="4495800" y="2224088"/>
          <p14:tracePt t="76396" x="4540250" y="2217738"/>
          <p14:tracePt t="76400" x="4584700" y="2211388"/>
          <p14:tracePt t="76401" x="4629150" y="2192338"/>
          <p14:tracePt t="76405" x="4673600" y="2185988"/>
          <p14:tracePt t="76410" x="4711700" y="2179638"/>
          <p14:tracePt t="76415" x="4756150" y="2173288"/>
          <p14:tracePt t="76417" x="4789488" y="2166938"/>
          <p14:tracePt t="76420" x="4821238" y="2160588"/>
          <p14:tracePt t="76428" x="4859338" y="2154238"/>
          <p14:tracePt t="76430" x="4891088" y="2147888"/>
          <p14:tracePt t="76434" x="4929188" y="2141538"/>
          <p14:tracePt t="76436" x="4948238" y="2135188"/>
          <p14:tracePt t="76442" x="4967288" y="2128838"/>
          <p14:tracePt t="76447" x="4992688" y="2122488"/>
          <p14:tracePt t="76449" x="5011738" y="2122488"/>
          <p14:tracePt t="76454" x="5030788" y="2109788"/>
          <p14:tracePt t="76460" x="5043488" y="2103438"/>
          <p14:tracePt t="76462" x="5056188" y="2103438"/>
          <p14:tracePt t="76465" x="5075238" y="2103438"/>
          <p14:tracePt t="76468" x="5087938" y="2103438"/>
          <p14:tracePt t="76480" x="5119688" y="2097088"/>
          <p14:tracePt t="76481" x="5126038" y="2097088"/>
          <p14:tracePt t="76484" x="5138738" y="2097088"/>
          <p14:tracePt t="76490" x="5159375" y="2097088"/>
          <p14:tracePt t="76497" x="5165725" y="2097088"/>
          <p14:tracePt t="76499" x="5191125" y="2097088"/>
          <p14:tracePt t="76502" x="5210175" y="2097088"/>
          <p14:tracePt t="76514" x="5222875" y="2097088"/>
          <p14:tracePt t="76518" x="5248275" y="2097088"/>
          <p14:tracePt t="76519" x="5260975" y="2097088"/>
          <p14:tracePt t="76524" x="5267325" y="2097088"/>
          <p14:tracePt t="76527" x="5286375" y="2103438"/>
          <p14:tracePt t="76530" x="5299075" y="2109788"/>
          <p14:tracePt t="76534" x="5311775" y="2122488"/>
          <p14:tracePt t="76540" x="5318125" y="2122488"/>
          <p14:tracePt t="76545" x="5330825" y="2128838"/>
          <p14:tracePt t="76548" x="5343525" y="2135188"/>
          <p14:tracePt t="76550" x="5356225" y="2147888"/>
          <p14:tracePt t="76557" x="5368925" y="2154238"/>
          <p14:tracePt t="76563" x="5381625" y="2166938"/>
          <p14:tracePt t="76566" x="5400675" y="2173288"/>
          <p14:tracePt t="76570" x="5419725" y="2185988"/>
          <p14:tracePt t="76578" x="5426075" y="2198688"/>
          <p14:tracePt t="76580" x="5438775" y="2211388"/>
          <p14:tracePt t="76582" x="5451475" y="2217738"/>
          <p14:tracePt t="76588" x="5464175" y="2230438"/>
          <p14:tracePt t="76594" x="5470525" y="2236788"/>
          <p14:tracePt t="76597" x="5483225" y="2243138"/>
          <p14:tracePt t="76598" x="5495925" y="2255838"/>
          <p14:tracePt t="76602" x="5502275" y="2262188"/>
          <p14:tracePt t="76611" x="5508625" y="2274888"/>
          <p14:tracePt t="76615" x="5514975" y="2287588"/>
          <p14:tracePt t="76618" x="5521325" y="2287588"/>
          <p14:tracePt t="76628" x="5521325" y="2300288"/>
          <p14:tracePt t="76630" x="5529263" y="2306638"/>
          <p14:tracePt t="76631" x="5535613" y="2306638"/>
          <p14:tracePt t="76635" x="5541963" y="2312988"/>
          <p14:tracePt t="76640" x="5548313" y="2319338"/>
          <p14:tracePt t="76647" x="5554663" y="2325688"/>
          <p14:tracePt t="76656" x="5561013" y="2338388"/>
          <p14:tracePt t="76667" x="5567363" y="2351088"/>
          <p14:tracePt t="76684" x="5567363" y="2359025"/>
          <p14:tracePt t="76694" x="5573713" y="2365375"/>
          <p14:tracePt t="76697" x="5580063" y="2371725"/>
          <p14:tracePt t="76711" x="5580063" y="2378075"/>
          <p14:tracePt t="76716" x="5586413" y="2384425"/>
          <p14:tracePt t="76720" x="5592763" y="2390775"/>
          <p14:tracePt t="76843" x="5599113" y="2390775"/>
          <p14:tracePt t="76856" x="5599113" y="2378075"/>
          <p14:tracePt t="76859" x="5599113" y="2371725"/>
          <p14:tracePt t="76864" x="5599113" y="2351088"/>
          <p14:tracePt t="76867" x="5599113" y="2325688"/>
          <p14:tracePt t="76870" x="5599113" y="2306638"/>
          <p14:tracePt t="76880" x="5599113" y="2255838"/>
          <p14:tracePt t="76882" x="5592763" y="2243138"/>
          <p14:tracePt t="76886" x="5592763" y="2236788"/>
          <p14:tracePt t="76893" x="5592763" y="2217738"/>
          <p14:tracePt t="76897" x="5586413" y="2211388"/>
          <p14:tracePt t="76902" x="5580063" y="2192338"/>
          <p14:tracePt t="76914" x="5580063" y="2185988"/>
          <p14:tracePt t="76919" x="5561013" y="2154238"/>
          <p14:tracePt t="76929" x="5554663" y="2135188"/>
          <p14:tracePt t="76934" x="5548313" y="2122488"/>
          <p14:tracePt t="76949" x="5548313" y="2109788"/>
          <p14:tracePt t="76951" x="5548313" y="2103438"/>
          <p14:tracePt t="76962" x="5541963" y="2090738"/>
          <p14:tracePt t="76967" x="5535613" y="2084388"/>
          <p14:tracePt t="76970" x="5535613" y="2078038"/>
          <p14:tracePt t="76978" x="5529263" y="2071688"/>
          <p14:tracePt t="76982" x="5529263" y="2065338"/>
          <p14:tracePt t="76993" x="5529263" y="2058988"/>
          <p14:tracePt t="76997" x="5514975" y="2058988"/>
          <p14:tracePt t="77002" x="5508625" y="2052638"/>
          <p14:tracePt t="77012" x="5508625" y="2046288"/>
          <p14:tracePt t="77015" x="5502275" y="2039938"/>
          <p14:tracePt t="77028" x="5489575" y="2027238"/>
          <p14:tracePt t="77037" x="5476875" y="2008188"/>
          <p14:tracePt t="77046" x="5464175" y="2001838"/>
          <p14:tracePt t="77048" x="5457825" y="2001838"/>
          <p14:tracePt t="77052" x="5451475" y="2001838"/>
          <p14:tracePt t="77062" x="5419725" y="1982788"/>
          <p14:tracePt t="77065" x="5400675" y="1982788"/>
          <p14:tracePt t="77068" x="5400675" y="1976438"/>
          <p14:tracePt t="77080" x="5381625" y="1970088"/>
          <p14:tracePt t="77081" x="5375275" y="1963738"/>
          <p14:tracePt t="77092" x="5362575" y="1963738"/>
          <p14:tracePt t="77097" x="5356225" y="1957388"/>
          <p14:tracePt t="77106" x="5349875" y="1951038"/>
          <p14:tracePt t="77113" x="5343525" y="1944688"/>
          <p14:tracePt t="77132" x="5337175" y="1938338"/>
          <p14:tracePt t="77138" x="5330825" y="1938338"/>
          <p14:tracePt t="77146" x="5324475" y="1931988"/>
          <p14:tracePt t="77149" x="5318125" y="1931988"/>
          <p14:tracePt t="77160" x="5299075" y="1911350"/>
          <p14:tracePt t="77166" x="5299075" y="1905000"/>
          <p14:tracePt t="77168" x="5299075" y="1898650"/>
          <p14:tracePt t="77178" x="5292725" y="1892300"/>
          <p14:tracePt t="77180" x="5292725" y="1885950"/>
          <p14:tracePt t="77182" x="5286375" y="1879600"/>
          <p14:tracePt t="77184" x="5286375" y="1873250"/>
          <p14:tracePt t="77192" x="5280025" y="1860550"/>
          <p14:tracePt t="77196" x="5273675" y="1847850"/>
          <p14:tracePt t="77200" x="5267325" y="1835150"/>
          <p14:tracePt t="77206" x="5260975" y="1822450"/>
          <p14:tracePt t="77213" x="5254625" y="1803400"/>
          <p14:tracePt t="77216" x="5248275" y="1784350"/>
          <p14:tracePt t="77218" x="5235575" y="1758950"/>
          <p14:tracePt t="77228" x="5235575" y="1746250"/>
          <p14:tracePt t="77230" x="5229225" y="1739900"/>
          <p14:tracePt t="77231" x="5222875" y="1727200"/>
          <p14:tracePt t="77234" x="5216525" y="1714500"/>
          <p14:tracePt t="77242" x="5203825" y="1695450"/>
          <p14:tracePt t="77249" x="5197475" y="1682750"/>
          <p14:tracePt t="77250" x="5191125" y="1663700"/>
          <p14:tracePt t="77260" x="5172075" y="1631950"/>
          <p14:tracePt t="77263" x="5165725" y="1625600"/>
          <p14:tracePt t="77267" x="5159375" y="1619250"/>
          <p14:tracePt t="77271" x="5159375" y="1606550"/>
          <p14:tracePt t="77279" x="5138738" y="1593850"/>
          <p14:tracePt t="77282" x="5132388" y="1581150"/>
          <p14:tracePt t="77287" x="5119688" y="1562100"/>
          <p14:tracePt t="77298" x="5106988" y="1536700"/>
          <p14:tracePt t="77302" x="5100638" y="1536700"/>
          <p14:tracePt t="77312" x="5087938" y="1517650"/>
          <p14:tracePt t="77314" x="5087938" y="1511300"/>
          <p14:tracePt t="77318" x="5075238" y="1497013"/>
          <p14:tracePt t="77329" x="5062538" y="1484313"/>
          <p14:tracePt t="77334" x="5056188" y="1471613"/>
          <p14:tracePt t="77347" x="5049838" y="1465263"/>
          <p14:tracePt t="77350" x="5043488" y="1458913"/>
          <p14:tracePt t="77361" x="5037138" y="1446213"/>
          <p14:tracePt t="77363" x="5030788" y="1439863"/>
          <p14:tracePt t="77367" x="5024438" y="1433513"/>
          <p14:tracePt t="77378" x="5011738" y="1420813"/>
          <p14:tracePt t="77380" x="5005388" y="1414463"/>
          <p14:tracePt t="77382" x="4999038" y="1408113"/>
          <p14:tracePt t="77386" x="4999038" y="1401763"/>
          <p14:tracePt t="77393" x="4986338" y="1395413"/>
          <p14:tracePt t="77397" x="4986338" y="1389063"/>
          <p14:tracePt t="77400" x="4979988" y="1382713"/>
          <p14:tracePt t="77411" x="4967288" y="1370013"/>
          <p14:tracePt t="77421" x="4960938" y="1363663"/>
          <p14:tracePt t="77428" x="4948238" y="1357313"/>
          <p14:tracePt t="77430" x="4941888" y="1350963"/>
          <p14:tracePt t="77432" x="4935538" y="1350963"/>
          <p14:tracePt t="77438" x="4935538" y="1344613"/>
          <p14:tracePt t="77442" x="4929188" y="1344613"/>
          <p14:tracePt t="77448" x="4922838" y="1338263"/>
          <p14:tracePt t="77468" x="4910138" y="1331913"/>
          <p14:tracePt t="77476" x="4903788" y="1325563"/>
          <p14:tracePt t="77500" x="4897438" y="1319213"/>
          <p14:tracePt t="77528" x="4884738" y="1306513"/>
          <p14:tracePt t="77537" x="4884738" y="1293813"/>
          <p14:tracePt t="77546" x="4878388" y="1281113"/>
          <p14:tracePt t="77548" x="4878388" y="1268413"/>
          <p14:tracePt t="77552" x="4878388" y="1262063"/>
          <p14:tracePt t="77562" x="4872038" y="1243013"/>
          <p14:tracePt t="77564" x="4865688" y="1230313"/>
          <p14:tracePt t="77567" x="4865688" y="1223963"/>
          <p14:tracePt t="77571" x="4859338" y="1217613"/>
          <p14:tracePt t="77580" x="4859338" y="1198563"/>
          <p14:tracePt t="77582" x="4859338" y="1185863"/>
          <p14:tracePt t="77587" x="4852988" y="1179513"/>
          <p14:tracePt t="77594" x="4852988" y="1173163"/>
          <p14:tracePt t="77597" x="4852988" y="1160463"/>
          <p14:tracePt t="77598" x="4852988" y="1154113"/>
          <p14:tracePt t="77602" x="4852988" y="1141413"/>
          <p14:tracePt t="77611" x="4852988" y="1116013"/>
          <p14:tracePt t="77614" x="4852988" y="1096963"/>
          <p14:tracePt t="77618" x="4852988" y="1077913"/>
          <p14:tracePt t="77628" x="4852988" y="1050925"/>
          <p14:tracePt t="77630" x="4846638" y="1031875"/>
          <p14:tracePt t="77634" x="4840288" y="1025525"/>
          <p14:tracePt t="77644" x="4840288" y="1006475"/>
          <p14:tracePt t="77647" x="4840288" y="1000125"/>
          <p14:tracePt t="77650" x="4840288" y="987425"/>
          <p14:tracePt t="77660" x="4833938" y="968375"/>
          <p14:tracePt t="77667" x="4827588" y="949325"/>
          <p14:tracePt t="77671" x="4827588" y="942975"/>
          <p14:tracePt t="77679" x="4821238" y="930275"/>
          <p14:tracePt t="77683" x="4821238" y="923925"/>
          <p14:tracePt t="77687" x="4821238" y="917575"/>
          <p14:tracePt t="77696" x="4821238" y="904875"/>
          <p14:tracePt t="77698" x="4821238" y="898525"/>
          <p14:tracePt t="77702" x="4814888" y="892175"/>
          <p14:tracePt t="77711" x="4814888" y="885825"/>
          <p14:tracePt t="77716" x="4814888" y="879475"/>
          <p14:tracePt t="77718" x="4808538" y="873125"/>
          <p14:tracePt t="77728" x="4802188" y="860425"/>
          <p14:tracePt t="77734" x="4802188" y="841375"/>
          <p14:tracePt t="77742" x="4795838" y="828675"/>
          <p14:tracePt t="77747" x="4795838" y="822325"/>
          <p14:tracePt t="77748" x="4783138" y="809625"/>
          <p14:tracePt t="77752" x="4776788" y="809625"/>
          <p14:tracePt t="77766" x="4770438" y="790575"/>
          <p14:tracePt t="77771" x="4764088" y="790575"/>
          <p14:tracePt t="77775" x="4756150" y="784225"/>
          <p14:tracePt t="77779" x="4756150" y="771525"/>
          <p14:tracePt t="77781" x="4749800" y="771525"/>
          <p14:tracePt t="77785" x="4743450" y="771525"/>
          <p14:tracePt t="77795" x="4730750" y="765175"/>
          <p14:tracePt t="77797" x="4724400" y="758825"/>
          <p14:tracePt t="77800" x="4711700" y="758825"/>
          <p14:tracePt t="77810" x="4705350" y="758825"/>
          <p14:tracePt t="77813" x="4686300" y="752475"/>
          <p14:tracePt t="77814" x="4679950" y="752475"/>
          <p14:tracePt t="77817" x="4673600" y="752475"/>
          <p14:tracePt t="77821" x="4654550" y="746125"/>
          <p14:tracePt t="77829" x="4641850" y="746125"/>
          <p14:tracePt t="77832" x="4622800" y="746125"/>
          <p14:tracePt t="77847" x="4616450" y="746125"/>
          <p14:tracePt t="77848" x="4610100" y="746125"/>
          <p14:tracePt t="77852" x="4603750" y="746125"/>
          <p14:tracePt t="77861" x="4597400" y="746125"/>
          <p14:tracePt t="77863" x="4584700" y="746125"/>
          <p14:tracePt t="77865" x="4578350" y="746125"/>
          <p14:tracePt t="77868" x="4565650" y="746125"/>
          <p14:tracePt t="77879" x="4546600" y="746125"/>
          <p14:tracePt t="77880" x="4533900" y="746125"/>
          <p14:tracePt t="77884" x="4527550" y="746125"/>
          <p14:tracePt t="77892" x="4514850" y="746125"/>
          <p14:tracePt t="77895" x="4508500" y="746125"/>
          <p14:tracePt t="77897" x="4489450" y="746125"/>
          <p14:tracePt t="77901" x="4470400" y="746125"/>
          <p14:tracePt t="77910" x="4438650" y="746125"/>
          <p14:tracePt t="77913" x="4419600" y="746125"/>
          <p14:tracePt t="77917" x="4413250" y="746125"/>
          <p14:tracePt t="77918" x="4387850" y="746125"/>
          <p14:tracePt t="77929" x="4354513" y="746125"/>
          <p14:tracePt t="77937" x="4329113" y="746125"/>
          <p14:tracePt t="77939" x="4316413" y="746125"/>
          <p14:tracePt t="77943" x="4303713" y="746125"/>
          <p14:tracePt t="77948" x="4291013" y="752475"/>
          <p14:tracePt t="77951" x="4284663" y="752475"/>
          <p14:tracePt t="77958" x="4271963" y="758825"/>
          <p14:tracePt t="77964" x="4259263" y="758825"/>
          <p14:tracePt t="77967" x="4252913" y="765175"/>
          <p14:tracePt t="77978" x="4240213" y="771525"/>
          <p14:tracePt t="77982" x="4233863" y="771525"/>
          <p14:tracePt t="77987" x="4233863" y="777875"/>
          <p14:tracePt t="77997" x="4221163" y="784225"/>
          <p14:tracePt t="78002" x="4208463" y="790575"/>
          <p14:tracePt t="78014" x="4202113" y="790575"/>
          <p14:tracePt t="78029" x="4189413" y="803275"/>
          <p14:tracePt t="78030" x="4183063" y="809625"/>
          <p14:tracePt t="78034" x="4176713" y="815975"/>
          <p14:tracePt t="78042" x="4170363" y="822325"/>
          <p14:tracePt t="78047" x="4164013" y="835025"/>
          <p14:tracePt t="78061" x="4157663" y="835025"/>
          <p14:tracePt t="78066" x="4138613" y="866775"/>
          <p14:tracePt t="78075" x="4132263" y="873125"/>
          <p14:tracePt t="78078" x="4125913" y="885825"/>
          <p14:tracePt t="78082" x="4113213" y="904875"/>
          <p14:tracePt t="78088" x="4106863" y="917575"/>
          <p14:tracePt t="78097" x="4100513" y="923925"/>
          <p14:tracePt t="78098" x="4094163" y="949325"/>
          <p14:tracePt t="78100" x="4094163" y="962025"/>
          <p14:tracePt t="78111" x="4087813" y="987425"/>
          <p14:tracePt t="78113" x="4087813" y="993775"/>
          <p14:tracePt t="78116" x="4087813" y="1006475"/>
          <p14:tracePt t="78127" x="4081463" y="1019175"/>
          <p14:tracePt t="78129" x="4081463" y="1031875"/>
          <p14:tracePt t="78132" x="4081463" y="1044575"/>
          <p14:tracePt t="78138" x="4075113" y="1057275"/>
          <p14:tracePt t="78144" x="4075113" y="1063625"/>
          <p14:tracePt t="78147" x="4075113" y="1069975"/>
          <p14:tracePt t="78148" x="4075113" y="1084263"/>
          <p14:tracePt t="78152" x="4075113" y="1096963"/>
          <p14:tracePt t="78160" x="4075113" y="1109663"/>
          <p14:tracePt t="78164" x="4075113" y="1128713"/>
          <p14:tracePt t="78168" x="4075113" y="1141413"/>
          <p14:tracePt t="78178" x="4075113" y="1179513"/>
          <p14:tracePt t="78184" x="4075113" y="1185863"/>
          <p14:tracePt t="78193" x="4075113" y="1223963"/>
          <p14:tracePt t="78197" x="4075113" y="1236663"/>
          <p14:tracePt t="78200" x="4075113" y="1249363"/>
          <p14:tracePt t="78210" x="4075113" y="1262063"/>
          <p14:tracePt t="78213" x="4075113" y="1274763"/>
          <p14:tracePt t="78225" x="4075113" y="1293813"/>
          <p14:tracePt t="78229" x="4075113" y="1300163"/>
          <p14:tracePt t="78230" x="4075113" y="1312863"/>
          <p14:tracePt t="78232" x="4075113" y="1325563"/>
          <p14:tracePt t="78242" x="4075113" y="1338263"/>
          <p14:tracePt t="78245" x="4075113" y="1357313"/>
          <p14:tracePt t="78252" x="4075113" y="1382713"/>
          <p14:tracePt t="78261" x="4075113" y="1395413"/>
          <p14:tracePt t="78264" x="4075113" y="1414463"/>
          <p14:tracePt t="78276" x="4075113" y="1427163"/>
          <p14:tracePt t="78279" x="4075113" y="1433513"/>
          <p14:tracePt t="78281" x="4075113" y="1446213"/>
          <p14:tracePt t="78283" x="4075113" y="1452563"/>
          <p14:tracePt t="78288" x="4075113" y="1465263"/>
          <p14:tracePt t="78296" x="4075113" y="1484313"/>
          <p14:tracePt t="78298" x="4075113" y="1490663"/>
          <p14:tracePt t="78302" x="4075113" y="1504950"/>
          <p14:tracePt t="78310" x="4075113" y="1511300"/>
          <p14:tracePt t="78315" x="4068763" y="1524000"/>
          <p14:tracePt t="78328" x="4068763" y="1536700"/>
          <p14:tracePt t="78330" x="4068763" y="1555750"/>
          <p14:tracePt t="78334" x="4068763" y="1562100"/>
          <p14:tracePt t="78343" x="4068763" y="1587500"/>
          <p14:tracePt t="78347" x="4068763" y="1593850"/>
          <p14:tracePt t="78350" x="4068763" y="1606550"/>
          <p14:tracePt t="78360" x="4068763" y="1619250"/>
          <p14:tracePt t="78363" x="4068763" y="1638300"/>
          <p14:tracePt t="78367" x="4062413" y="1644650"/>
          <p14:tracePt t="78375" x="4062413" y="1657350"/>
          <p14:tracePt t="78378" x="4062413" y="1670050"/>
          <p14:tracePt t="78380" x="4062413" y="1676400"/>
          <p14:tracePt t="78382" x="4062413" y="1689100"/>
          <p14:tracePt t="78388" x="4062413" y="1695450"/>
          <p14:tracePt t="78394" x="4056063" y="1714500"/>
          <p14:tracePt t="78397" x="4056063" y="1727200"/>
          <p14:tracePt t="78399" x="4056063" y="1733550"/>
          <p14:tracePt t="78402" x="4049713" y="1739900"/>
          <p14:tracePt t="78411" x="4049713" y="1765300"/>
          <p14:tracePt t="78418" x="4049713" y="1778000"/>
          <p14:tracePt t="78427" x="4043363" y="1790700"/>
          <p14:tracePt t="78430" x="4030663" y="1809750"/>
          <p14:tracePt t="78442" x="4024313" y="1828800"/>
          <p14:tracePt t="78447" x="4024313" y="1841500"/>
          <p14:tracePt t="78450" x="4024313" y="1854200"/>
          <p14:tracePt t="78460" x="4024313" y="1873250"/>
          <p14:tracePt t="78461" x="4024313" y="1879600"/>
          <p14:tracePt t="78464" x="4024313" y="1885950"/>
          <p14:tracePt t="78468" x="4024313" y="1892300"/>
          <p14:tracePt t="78476" x="4024313" y="1905000"/>
          <p14:tracePt t="78483" x="4024313" y="1924050"/>
          <p14:tracePt t="78484" x="4024313" y="1938338"/>
          <p14:tracePt t="78491" x="4024313" y="1957388"/>
          <p14:tracePt t="78493" x="4024313" y="1963738"/>
          <p14:tracePt t="78497" x="4024313" y="1976438"/>
          <p14:tracePt t="78500" x="4024313" y="1989138"/>
          <p14:tracePt t="78514" x="4024313" y="2020888"/>
          <p14:tracePt t="78517" x="4024313" y="2027238"/>
          <p14:tracePt t="78525" x="4024313" y="2046288"/>
          <p14:tracePt t="78529" x="4024313" y="2071688"/>
          <p14:tracePt t="78532" x="4024313" y="2084388"/>
          <p14:tracePt t="78538" x="4024313" y="2090738"/>
          <p14:tracePt t="78544" x="4024313" y="2103438"/>
          <p14:tracePt t="78548" x="4024313" y="2122488"/>
          <p14:tracePt t="78553" x="4024313" y="2128838"/>
          <p14:tracePt t="78562" x="4024313" y="2141538"/>
          <p14:tracePt t="78564" x="4024313" y="2166938"/>
          <p14:tracePt t="78568" x="4024313" y="2173288"/>
          <p14:tracePt t="78578" x="4024313" y="2192338"/>
          <p14:tracePt t="78584" x="4024313" y="2205038"/>
          <p14:tracePt t="78593" x="4024313" y="2217738"/>
          <p14:tracePt t="78597" x="4024313" y="2230438"/>
          <p14:tracePt t="78600" x="4030663" y="2236788"/>
          <p14:tracePt t="78611" x="4037013" y="2262188"/>
          <p14:tracePt t="78613" x="4043363" y="2262188"/>
          <p14:tracePt t="78617" x="4043363" y="2268538"/>
          <p14:tracePt t="78625" x="4043363" y="2281238"/>
          <p14:tracePt t="78629" x="4056063" y="2293938"/>
          <p14:tracePt t="78630" x="4062413" y="2306638"/>
          <p14:tracePt t="78642" x="4068763" y="2312988"/>
          <p14:tracePt t="78645" x="4075113" y="2319338"/>
          <p14:tracePt t="78647" x="4081463" y="2319338"/>
          <p14:tracePt t="78650" x="4081463" y="2332038"/>
          <p14:tracePt t="78660" x="4100513" y="2344738"/>
          <p14:tracePt t="78662" x="4106863" y="2351088"/>
          <p14:tracePt t="78667" x="4113213" y="2365375"/>
          <p14:tracePt t="78676" x="4119563" y="2365375"/>
          <p14:tracePt t="78679" x="4132263" y="2378075"/>
          <p14:tracePt t="78682" x="4144963" y="2384425"/>
          <p14:tracePt t="78688" x="4151313" y="2390775"/>
          <p14:tracePt t="78694" x="4157663" y="2390775"/>
          <p14:tracePt t="78698" x="4176713" y="2397125"/>
          <p14:tracePt t="78704" x="4183063" y="2403475"/>
          <p14:tracePt t="78709" x="4195763" y="2403475"/>
          <p14:tracePt t="78712" x="4208463" y="2409825"/>
          <p14:tracePt t="78714" x="4214813" y="2416175"/>
          <p14:tracePt t="78718" x="4227513" y="2422525"/>
          <p14:tracePt t="78724" x="4233863" y="2422525"/>
          <p14:tracePt t="78729" x="4240213" y="2422525"/>
          <p14:tracePt t="78730" x="4252913" y="2428875"/>
          <p14:tracePt t="78734" x="4265613" y="2435225"/>
          <p14:tracePt t="78742" x="4271963" y="2435225"/>
          <p14:tracePt t="78745" x="4284663" y="2435225"/>
          <p14:tracePt t="78748" x="4297363" y="2441575"/>
          <p14:tracePt t="78750" x="4303713" y="2447925"/>
          <p14:tracePt t="78758" x="4316413" y="2454275"/>
          <p14:tracePt t="78762" x="4329113" y="2454275"/>
          <p14:tracePt t="78763" x="4341813" y="2454275"/>
          <p14:tracePt t="78767" x="4360863" y="2454275"/>
          <p14:tracePt t="78774" x="4379913" y="2454275"/>
          <p14:tracePt t="78778" x="4394200" y="2454275"/>
          <p14:tracePt t="78780" x="4406900" y="2454275"/>
          <p14:tracePt t="78782" x="4419600" y="2454275"/>
          <p14:tracePt t="78791" x="4432300" y="2454275"/>
          <p14:tracePt t="78795" x="4451350" y="2454275"/>
          <p14:tracePt t="78798" x="4476750" y="2454275"/>
          <p14:tracePt t="78803" x="4489450" y="2454275"/>
          <p14:tracePt t="78808" x="4502150" y="2454275"/>
          <p14:tracePt t="78812" x="4514850" y="2454275"/>
          <p14:tracePt t="78813" x="4527550" y="2454275"/>
          <p14:tracePt t="78817" x="4540250" y="2460625"/>
          <p14:tracePt t="78825" x="4552950" y="2460625"/>
          <p14:tracePt t="78829" x="4578350" y="2460625"/>
          <p14:tracePt t="78832" x="4591050" y="2460625"/>
          <p14:tracePt t="78841" x="4597400" y="2460625"/>
          <p14:tracePt t="78845" x="4603750" y="2460625"/>
          <p14:tracePt t="78847" x="4610100" y="2460625"/>
          <p14:tracePt t="78849" x="4622800" y="2460625"/>
          <p14:tracePt t="78855" x="4641850" y="2460625"/>
          <p14:tracePt t="78862" x="4660900" y="2460625"/>
          <p14:tracePt t="78864" x="4673600" y="2460625"/>
          <p14:tracePt t="78868" x="4679950" y="2460625"/>
          <p14:tracePt t="78875" x="4692650" y="2460625"/>
          <p14:tracePt t="78878" x="4699000" y="2460625"/>
          <p14:tracePt t="78880" x="4705350" y="2460625"/>
          <p14:tracePt t="78884" x="4724400" y="2460625"/>
          <p14:tracePt t="78894" x="4749800" y="2460625"/>
          <p14:tracePt t="78897" x="4764088" y="2460625"/>
          <p14:tracePt t="78900" x="4770438" y="2460625"/>
          <p14:tracePt t="78911" x="4795838" y="2460625"/>
          <p14:tracePt t="78913" x="4808538" y="2460625"/>
          <p14:tracePt t="78920" x="4827588" y="2460625"/>
          <p14:tracePt t="78922" x="4833938" y="2460625"/>
          <p14:tracePt t="78927" x="4852988" y="2460625"/>
          <p14:tracePt t="78929" x="4872038" y="2460625"/>
          <p14:tracePt t="78934" x="4878388" y="2460625"/>
          <p14:tracePt t="78938" x="4897438" y="2460625"/>
          <p14:tracePt t="78942" x="4910138" y="2460625"/>
          <p14:tracePt t="78948" x="4941888" y="2460625"/>
          <p14:tracePt t="78955" x="4954588" y="2454275"/>
          <p14:tracePt t="78962" x="4973638" y="2441575"/>
          <p14:tracePt t="78964" x="4992688" y="2435225"/>
          <p14:tracePt t="78968" x="5011738" y="2428875"/>
          <p14:tracePt t="78975" x="5018088" y="2422525"/>
          <p14:tracePt t="78978" x="5037138" y="2422525"/>
          <p14:tracePt t="78980" x="5049838" y="2416175"/>
          <p14:tracePt t="78984" x="5062538" y="2416175"/>
          <p14:tracePt t="78992" x="5068888" y="2403475"/>
          <p14:tracePt t="78996" x="5081588" y="2397125"/>
          <p14:tracePt t="79004" x="5094288" y="2397125"/>
          <p14:tracePt t="79008" x="5100638" y="2390775"/>
          <p14:tracePt t="79011" x="5106988" y="2384425"/>
          <p14:tracePt t="79014" x="5106988" y="2378075"/>
          <p14:tracePt t="79019" x="5113338" y="2378075"/>
          <p14:tracePt t="79027" x="5126038" y="2365375"/>
          <p14:tracePt t="79031" x="5126038" y="2351088"/>
          <p14:tracePt t="79033" x="5132388" y="2351088"/>
          <p14:tracePt t="79034" x="5138738" y="2344738"/>
          <p14:tracePt t="79041" x="5146675" y="2338388"/>
          <p14:tracePt t="79047" x="5159375" y="2332038"/>
          <p14:tracePt t="79050" x="5165725" y="2325688"/>
          <p14:tracePt t="79060" x="5178425" y="2306638"/>
          <p14:tracePt t="79062" x="5184775" y="2300288"/>
          <p14:tracePt t="79067" x="5184775" y="2293938"/>
          <p14:tracePt t="79078" x="5191125" y="2293938"/>
          <p14:tracePt t="79080" x="5191125" y="2287588"/>
          <p14:tracePt t="79082" x="5197475" y="2268538"/>
          <p14:tracePt t="79092" x="5197475" y="2255838"/>
          <p14:tracePt t="79096" x="5203825" y="2249488"/>
          <p14:tracePt t="79098" x="5203825" y="2243138"/>
          <p14:tracePt t="79104" x="5210175" y="2230438"/>
          <p14:tracePt t="79108" x="5210175" y="2217738"/>
          <p14:tracePt t="79111" x="5216525" y="2211388"/>
          <p14:tracePt t="79114" x="5222875" y="2198688"/>
          <p14:tracePt t="79119" x="5222875" y="2179638"/>
          <p14:tracePt t="79127" x="5229225" y="2166938"/>
          <p14:tracePt t="79129" x="5235575" y="2147888"/>
          <p14:tracePt t="79130" x="5241925" y="2128838"/>
          <p14:tracePt t="79134" x="5248275" y="2116138"/>
          <p14:tracePt t="79141" x="5254625" y="2103438"/>
          <p14:tracePt t="79144" x="5260975" y="2084388"/>
          <p14:tracePt t="79147" x="5260975" y="2065338"/>
          <p14:tracePt t="79150" x="5267325" y="2046288"/>
          <p14:tracePt t="79160" x="5280025" y="2020888"/>
          <p14:tracePt t="79162" x="5286375" y="2001838"/>
          <p14:tracePt t="79169" x="5292725" y="1976438"/>
          <p14:tracePt t="79176" x="5292725" y="1957388"/>
          <p14:tracePt t="79178" x="5292725" y="1944688"/>
          <p14:tracePt t="79180" x="5292725" y="1924050"/>
          <p14:tracePt t="79184" x="5299075" y="1911350"/>
          <p14:tracePt t="79191" x="5299075" y="1905000"/>
          <p14:tracePt t="79193" x="5299075" y="1892300"/>
          <p14:tracePt t="79200" x="5299075" y="1873250"/>
          <p14:tracePt t="79209" x="5299075" y="1854200"/>
          <p14:tracePt t="79212" x="5299075" y="1847850"/>
          <p14:tracePt t="79217" x="5299075" y="1828800"/>
          <p14:tracePt t="79226" x="5299075" y="1809750"/>
          <p14:tracePt t="79229" x="5299075" y="1803400"/>
          <p14:tracePt t="79232" x="5299075" y="1790700"/>
          <p14:tracePt t="79241" x="5299075" y="1758950"/>
          <p14:tracePt t="79245" x="5299075" y="1746250"/>
          <p14:tracePt t="79248" x="5299075" y="1727200"/>
          <p14:tracePt t="79254" x="5299075" y="1714500"/>
          <p14:tracePt t="79258" x="5299075" y="1701800"/>
          <p14:tracePt t="79262" x="5299075" y="1695450"/>
          <p14:tracePt t="79265" x="5299075" y="1676400"/>
          <p14:tracePt t="79269" x="5299075" y="1663700"/>
          <p14:tracePt t="79275" x="5286375" y="1644650"/>
          <p14:tracePt t="79280" x="5286375" y="1638300"/>
          <p14:tracePt t="79284" x="5286375" y="1625600"/>
          <p14:tracePt t="79291" x="5273675" y="1612900"/>
          <p14:tracePt t="79297" x="5273675" y="1606550"/>
          <p14:tracePt t="79300" x="5260975" y="1593850"/>
          <p14:tracePt t="79309" x="5260975" y="1587500"/>
          <p14:tracePt t="79312" x="5260975" y="1574800"/>
          <p14:tracePt t="79317" x="5260975" y="1568450"/>
          <p14:tracePt t="79325" x="5248275" y="1555750"/>
          <p14:tracePt t="79327" x="5241925" y="1543050"/>
          <p14:tracePt t="79329" x="5235575" y="1536700"/>
          <p14:tracePt t="79332" x="5222875" y="1517650"/>
          <p14:tracePt t="79341" x="5222875" y="1504950"/>
          <p14:tracePt t="79344" x="5216525" y="1497013"/>
          <p14:tracePt t="79347" x="5203825" y="1477963"/>
          <p14:tracePt t="79350" x="5191125" y="1471613"/>
          <p14:tracePt t="79362" x="5153025" y="1433513"/>
          <p14:tracePt t="79366" x="5146675" y="1427163"/>
          <p14:tracePt t="79374" x="5132388" y="1420813"/>
          <p14:tracePt t="79378" x="5113338" y="1401763"/>
          <p14:tracePt t="79382" x="5106988" y="1395413"/>
          <p14:tracePt t="79392" x="5094288" y="1389063"/>
          <p14:tracePt t="79395" x="5081588" y="1382713"/>
          <p14:tracePt t="79398" x="5075238" y="1370013"/>
          <p14:tracePt t="79408" x="5056188" y="1363663"/>
          <p14:tracePt t="79412" x="5056188" y="1357313"/>
          <p14:tracePt t="79414" x="5049838" y="1350963"/>
          <p14:tracePt t="79419" x="5043488" y="1350963"/>
          <p14:tracePt t="79428" x="5043488" y="1344613"/>
          <p14:tracePt t="79435" x="5037138" y="1331913"/>
          <p14:tracePt t="79442" x="5037138" y="1325563"/>
          <p14:tracePt t="79444" x="5030788" y="1319213"/>
          <p14:tracePt t="79450" x="5024438" y="1312863"/>
          <p14:tracePt t="79470" x="5018088" y="1306513"/>
          <p14:tracePt t="79558" x="5018088" y="1300163"/>
          <p14:tracePt t="79562" x="5018088" y="1293813"/>
          <p14:tracePt t="79569" x="5018088" y="1287463"/>
          <p14:tracePt t="79575" x="5018088" y="1281113"/>
          <p14:tracePt t="79578" x="5018088" y="1274763"/>
          <p14:tracePt t="79580" x="5018088" y="1262063"/>
          <p14:tracePt t="79585" x="5018088" y="1243013"/>
          <p14:tracePt t="79591" x="5018088" y="1236663"/>
          <p14:tracePt t="79595" x="5018088" y="1217613"/>
          <p14:tracePt t="79597" x="5018088" y="1204913"/>
          <p14:tracePt t="79600" x="5018088" y="1185863"/>
          <p14:tracePt t="79608" x="5018088" y="1166813"/>
          <p14:tracePt t="79611" x="5018088" y="1154113"/>
          <p14:tracePt t="79613" x="5018088" y="1141413"/>
          <p14:tracePt t="79616" x="5018088" y="1116013"/>
          <p14:tracePt t="79624" x="5018088" y="1109663"/>
          <p14:tracePt t="79627" x="5018088" y="1096963"/>
          <p14:tracePt t="79629" x="5011738" y="1077913"/>
          <p14:tracePt t="79632" x="5011738" y="1069975"/>
          <p14:tracePt t="79646" x="4999038" y="1031875"/>
          <p14:tracePt t="79648" x="4999038" y="1025525"/>
          <p14:tracePt t="79657" x="4992688" y="1006475"/>
          <p14:tracePt t="79661" x="4992688" y="993775"/>
          <p14:tracePt t="79664" x="4986338" y="981075"/>
          <p14:tracePt t="79674" x="4986338" y="968375"/>
          <p14:tracePt t="79677" x="4973638" y="962025"/>
          <p14:tracePt t="79691" x="4967288" y="942975"/>
          <p14:tracePt t="79694" x="4967288" y="930275"/>
          <p14:tracePt t="79700" x="4954588" y="923925"/>
          <p14:tracePt t="79707" x="4948238" y="923925"/>
          <p14:tracePt t="79711" x="4941888" y="911225"/>
          <p14:tracePt t="79719" x="4941888" y="898525"/>
          <p14:tracePt t="79725" x="4935538" y="898525"/>
          <p14:tracePt t="79731" x="4929188" y="892175"/>
          <p14:tracePt t="79740" x="4922838" y="885825"/>
          <p14:tracePt t="79750" x="4922838" y="879475"/>
          <p14:tracePt t="79762" x="4916488" y="860425"/>
          <p14:tracePt t="79777" x="4910138" y="854075"/>
          <p14:tracePt t="79779" x="4903788" y="854075"/>
          <p14:tracePt t="79791" x="4903788" y="847725"/>
          <p14:tracePt t="79794" x="4897438" y="847725"/>
          <p14:tracePt t="79796" x="4891088" y="835025"/>
          <p14:tracePt t="79798" x="4884738" y="835025"/>
          <p14:tracePt t="79811" x="4872038" y="822325"/>
          <p14:tracePt t="79814" x="4865688" y="822325"/>
          <p14:tracePt t="79819" x="4852988" y="809625"/>
          <p14:tracePt t="79827" x="4846638" y="809625"/>
          <p14:tracePt t="79830" x="4833938" y="809625"/>
          <p14:tracePt t="79836" x="4827588" y="809625"/>
          <p14:tracePt t="79842" x="4821238" y="803275"/>
          <p14:tracePt t="79844" x="4814888" y="796925"/>
          <p14:tracePt t="79847" x="4802188" y="796925"/>
          <p14:tracePt t="79850" x="4795838" y="796925"/>
          <p14:tracePt t="79860" x="4770438" y="796925"/>
          <p14:tracePt t="79862" x="4764088" y="796925"/>
          <p14:tracePt t="79866" x="4743450" y="796925"/>
          <p14:tracePt t="79877" x="4730750" y="796925"/>
          <p14:tracePt t="79879" x="4705350" y="790575"/>
          <p14:tracePt t="79880" x="4686300" y="790575"/>
          <p14:tracePt t="79891" x="4673600" y="790575"/>
          <p14:tracePt t="79894" x="4660900" y="790575"/>
          <p14:tracePt t="79897" x="4654550" y="790575"/>
          <p14:tracePt t="79900" x="4635500" y="790575"/>
          <p14:tracePt t="79912" x="4622800" y="790575"/>
          <p14:tracePt t="79918" x="4616450" y="790575"/>
          <p14:tracePt t="79925" x="4610100" y="790575"/>
          <p14:tracePt t="79928" x="4603750" y="796925"/>
          <p14:tracePt t="79933" x="4597400" y="803275"/>
          <p14:tracePt t="79941" x="4584700" y="803275"/>
          <p14:tracePt t="79958" x="4578350" y="803275"/>
          <p14:tracePt t="79960" x="4565650" y="809625"/>
          <p14:tracePt t="79964" x="4559300" y="822325"/>
          <p14:tracePt t="79978" x="4552950" y="828675"/>
          <p14:tracePt t="79980" x="4546600" y="835025"/>
          <p14:tracePt t="79985" x="4540250" y="841375"/>
          <p14:tracePt t="79992" x="4533900" y="841375"/>
          <p14:tracePt t="79994" x="4527550" y="847725"/>
          <p14:tracePt t="79997" x="4527550" y="854075"/>
          <p14:tracePt t="80000" x="4521200" y="860425"/>
          <p14:tracePt t="80009" x="4514850" y="866775"/>
          <p14:tracePt t="80012" x="4508500" y="879475"/>
          <p14:tracePt t="80016" x="4502150" y="879475"/>
          <p14:tracePt t="80027" x="4495800" y="885825"/>
          <p14:tracePt t="80029" x="4489450" y="898525"/>
          <p14:tracePt t="80032" x="4489450" y="904875"/>
          <p14:tracePt t="80042" x="4476750" y="923925"/>
          <p14:tracePt t="80045" x="4470400" y="930275"/>
          <p14:tracePt t="80048" x="4457700" y="942975"/>
          <p14:tracePt t="80058" x="4457700" y="955675"/>
          <p14:tracePt t="80060" x="4451350" y="968375"/>
          <p14:tracePt t="80062" x="4445000" y="974725"/>
          <p14:tracePt t="80064" x="4438650" y="987425"/>
          <p14:tracePt t="80067" x="4432300" y="1006475"/>
          <p14:tracePt t="80073" x="4425950" y="1012825"/>
          <p14:tracePt t="80079" x="4413250" y="1038225"/>
          <p14:tracePt t="80082" x="4406900" y="1050925"/>
          <p14:tracePt t="80091" x="4400550" y="1069975"/>
          <p14:tracePt t="80096" x="4394200" y="1084263"/>
          <p14:tracePt t="80098" x="4387850" y="1096963"/>
          <p14:tracePt t="80108" x="4379913" y="1109663"/>
          <p14:tracePt t="80113" x="4373563" y="1141413"/>
          <p14:tracePt t="80116" x="4367213" y="1160463"/>
          <p14:tracePt t="80124" x="4367213" y="1185863"/>
          <p14:tracePt t="80127" x="4360863" y="1204913"/>
          <p14:tracePt t="80130" x="4360863" y="1223963"/>
          <p14:tracePt t="80135" x="4360863" y="1243013"/>
          <p14:tracePt t="80142" x="4360863" y="1255713"/>
          <p14:tracePt t="80147" x="4360863" y="1274763"/>
          <p14:tracePt t="80150" x="4360863" y="1293813"/>
          <p14:tracePt t="80162" x="4360863" y="1306513"/>
          <p14:tracePt t="80164" x="4360863" y="1344613"/>
          <p14:tracePt t="80166" x="4360863" y="1357313"/>
          <p14:tracePt t="80173" x="4360863" y="1376363"/>
          <p14:tracePt t="80177" x="4360863" y="1395413"/>
          <p14:tracePt t="80178" x="4360863" y="1408113"/>
          <p14:tracePt t="80182" x="4360863" y="1420813"/>
          <p14:tracePt t="80190" x="4360863" y="1433513"/>
          <p14:tracePt t="80194" x="4360863" y="1452563"/>
          <p14:tracePt t="80195" x="4360863" y="1471613"/>
          <p14:tracePt t="80198" x="4360863" y="1490663"/>
          <p14:tracePt t="80208" x="4360863" y="1504950"/>
          <p14:tracePt t="80211" x="4360863" y="1536700"/>
          <p14:tracePt t="80214" x="4360863" y="1549400"/>
          <p14:tracePt t="80225" x="4360863" y="1568450"/>
          <p14:tracePt t="80228" x="4360863" y="1587500"/>
          <p14:tracePt t="80230" x="4360863" y="1612900"/>
          <p14:tracePt t="80236" x="4360863" y="1631950"/>
          <p14:tracePt t="80240" x="4360863" y="1644650"/>
          <p14:tracePt t="80243" x="4360863" y="1663700"/>
          <p14:tracePt t="80246" x="4360863" y="1689100"/>
          <p14:tracePt t="80248" x="4360863" y="1708150"/>
          <p14:tracePt t="80259" x="4367213" y="1752600"/>
          <p14:tracePt t="80260" x="4373563" y="1771650"/>
          <p14:tracePt t="80264" x="4387850" y="1790700"/>
          <p14:tracePt t="80273" x="4394200" y="1803400"/>
          <p14:tracePt t="80278" x="4406900" y="1835150"/>
          <p14:tracePt t="80280" x="4419600" y="1854200"/>
          <p14:tracePt t="80285" x="4425950" y="1866900"/>
          <p14:tracePt t="80290" x="4438650" y="1885950"/>
          <p14:tracePt t="80294" x="4438650" y="1905000"/>
          <p14:tracePt t="80296" x="4445000" y="1931988"/>
          <p14:tracePt t="80301" x="4451350" y="1944688"/>
          <p14:tracePt t="80309" x="4476750" y="1989138"/>
          <p14:tracePt t="80312" x="4489450" y="2008188"/>
          <p14:tracePt t="80317" x="4495800" y="2020888"/>
          <p14:tracePt t="80326" x="4508500" y="2046288"/>
          <p14:tracePt t="80328" x="4514850" y="2058988"/>
          <p14:tracePt t="80332" x="4527550" y="2078038"/>
          <p14:tracePt t="80341" x="4540250" y="2103438"/>
          <p14:tracePt t="80346" x="4552950" y="2116138"/>
          <p14:tracePt t="80348" x="4559300" y="2128838"/>
          <p14:tracePt t="80358" x="4565650" y="2135188"/>
          <p14:tracePt t="80365" x="4572000" y="2147888"/>
          <p14:tracePt t="80366" x="4603750" y="2173288"/>
          <p14:tracePt t="80373" x="4616450" y="2179638"/>
          <p14:tracePt t="80375" x="4629150" y="2192338"/>
          <p14:tracePt t="80378" x="4648200" y="2198688"/>
          <p14:tracePt t="80380" x="4673600" y="2211388"/>
          <p14:tracePt t="80386" x="4699000" y="2217738"/>
          <p14:tracePt t="80389" x="4718050" y="2230438"/>
          <p14:tracePt t="80393" x="4743450" y="2243138"/>
          <p14:tracePt t="80396" x="4764088" y="2249488"/>
          <p14:tracePt t="80401" x="4783138" y="2255838"/>
          <p14:tracePt t="80411" x="4808538" y="2262188"/>
          <p14:tracePt t="80413" x="4846638" y="2274888"/>
          <p14:tracePt t="80415" x="4865688" y="2281238"/>
          <p14:tracePt t="80424" x="4903788" y="2287588"/>
          <p14:tracePt t="80427" x="4916488" y="2287588"/>
          <p14:tracePt t="80430" x="4922838" y="2287588"/>
          <p14:tracePt t="80437" x="4935538" y="2287588"/>
          <p14:tracePt t="80440" x="4941888" y="2287588"/>
          <p14:tracePt t="80444" x="4954588" y="2287588"/>
          <p14:tracePt t="80447" x="4960938" y="2287588"/>
          <p14:tracePt t="80463" x="4973638" y="2287588"/>
          <p14:tracePt t="80465" x="4992688" y="2287588"/>
          <p14:tracePt t="80467" x="5005388" y="2287588"/>
          <p14:tracePt t="80472" x="5011738" y="2287588"/>
          <p14:tracePt t="80475" x="5018088" y="2287588"/>
          <p14:tracePt t="80478" x="5030788" y="2287588"/>
          <p14:tracePt t="80482" x="5037138" y="2287588"/>
          <p14:tracePt t="80490" x="5075238" y="2287588"/>
          <p14:tracePt t="80496" x="5094288" y="2287588"/>
          <p14:tracePt t="80498" x="5113338" y="2287588"/>
          <p14:tracePt t="80509" x="5153025" y="2287588"/>
          <p14:tracePt t="80511" x="5178425" y="2287588"/>
          <p14:tracePt t="80514" x="5203825" y="2287588"/>
          <p14:tracePt t="80522" x="5222875" y="2287588"/>
          <p14:tracePt t="80527" x="5267325" y="2287588"/>
          <p14:tracePt t="80530" x="5292725" y="2287588"/>
          <p14:tracePt t="80536" x="5311775" y="2287588"/>
          <p14:tracePt t="80542" x="5337175" y="2287588"/>
          <p14:tracePt t="80544" x="5362575" y="2287588"/>
          <p14:tracePt t="80546" x="5387975" y="2287588"/>
          <p14:tracePt t="80551" x="5419725" y="2287588"/>
          <p14:tracePt t="80560" x="5495925" y="2287588"/>
          <p14:tracePt t="80562" x="5541963" y="2287588"/>
          <p14:tracePt t="80566" x="5586413" y="2274888"/>
          <p14:tracePt t="80572" x="5630863" y="2268538"/>
          <p14:tracePt t="80576" x="5668963" y="2268538"/>
          <p14:tracePt t="80578" x="5726113" y="2262188"/>
          <p14:tracePt t="80582" x="5783263" y="2255838"/>
          <p14:tracePt t="80592" x="5865813" y="2255838"/>
          <p14:tracePt t="80594" x="5924550" y="2255838"/>
          <p14:tracePt t="80597" x="5962650" y="2255838"/>
          <p14:tracePt t="80600" x="6007100" y="2255838"/>
          <p14:tracePt t="80610" x="6096000" y="2255838"/>
          <p14:tracePt t="80612" x="6140450" y="2255838"/>
          <p14:tracePt t="80617" x="6178550" y="2255838"/>
          <p14:tracePt t="80622" x="6223000" y="2255838"/>
          <p14:tracePt t="80627" x="6267450" y="2255838"/>
          <p14:tracePt t="80628" x="6300788" y="2249488"/>
          <p14:tracePt t="80632" x="6332538" y="2249488"/>
          <p14:tracePt t="80642" x="6402388" y="2249488"/>
          <p14:tracePt t="80646" x="6421438" y="2249488"/>
          <p14:tracePt t="80648" x="6446838" y="2243138"/>
          <p14:tracePt t="80658" x="6472238" y="2243138"/>
          <p14:tracePt t="80660" x="6491288" y="2236788"/>
          <p14:tracePt t="80661" x="6516688" y="2230438"/>
          <p14:tracePt t="80664" x="6542088" y="2224088"/>
          <p14:tracePt t="80672" x="6554788" y="2217738"/>
          <p14:tracePt t="80678" x="6586538" y="2205038"/>
          <p14:tracePt t="80680" x="6592888" y="2205038"/>
          <p14:tracePt t="80686" x="6605588" y="2198688"/>
          <p14:tracePt t="80690" x="6624638" y="2192338"/>
          <p14:tracePt t="80695" x="6630988" y="2192338"/>
          <p14:tracePt t="80697" x="6643688" y="2192338"/>
          <p14:tracePt t="80700" x="6656388" y="2185988"/>
          <p14:tracePt t="80707" x="6662738" y="2179638"/>
          <p14:tracePt t="80711" x="6677025" y="2173288"/>
          <p14:tracePt t="80712" x="6689725" y="2173288"/>
          <p14:tracePt t="80717" x="6702425" y="2160588"/>
          <p14:tracePt t="80722" x="6708775" y="2154238"/>
          <p14:tracePt t="80727" x="6721475" y="2154238"/>
          <p14:tracePt t="80729" x="6734175" y="2147888"/>
          <p14:tracePt t="80732" x="6746875" y="2141538"/>
          <p14:tracePt t="80742" x="6759575" y="2135188"/>
          <p14:tracePt t="80744" x="6772275" y="2122488"/>
          <p14:tracePt t="80747" x="6791325" y="2109788"/>
          <p14:tracePt t="80748" x="6816725" y="2097088"/>
          <p14:tracePt t="80758" x="6835775" y="2084388"/>
          <p14:tracePt t="80760" x="6848475" y="2078038"/>
          <p14:tracePt t="80762" x="6867525" y="2058988"/>
          <p14:tracePt t="80764" x="6886575" y="2052638"/>
          <p14:tracePt t="80772" x="6905625" y="2039938"/>
          <p14:tracePt t="80775" x="6931025" y="2027238"/>
          <p14:tracePt t="80778" x="6950075" y="2008188"/>
          <p14:tracePt t="80780" x="6962775" y="1995488"/>
          <p14:tracePt t="80782" x="6988175" y="1982788"/>
          <p14:tracePt t="80792" x="7045325" y="1951038"/>
          <p14:tracePt t="80795" x="7072313" y="1917700"/>
          <p14:tracePt t="80798" x="7104063" y="1892300"/>
          <p14:tracePt t="80808" x="7142163" y="1860550"/>
          <p14:tracePt t="80810" x="7180263" y="1828800"/>
          <p14:tracePt t="80811" x="7218363" y="1797050"/>
          <p14:tracePt t="80814" x="7256463" y="1758950"/>
          <p14:tracePt t="80822" x="7294563" y="1727200"/>
          <p14:tracePt t="80827" x="7326313" y="1701800"/>
          <p14:tracePt t="80828" x="7351713" y="1670050"/>
          <p14:tracePt t="80830" x="7377113" y="1638300"/>
          <p14:tracePt t="80837" x="7396163" y="1606550"/>
          <p14:tracePt t="80842" x="7415213" y="1587500"/>
          <p14:tracePt t="80844" x="7427913" y="1581150"/>
          <p14:tracePt t="80846" x="7435850" y="1562100"/>
          <p14:tracePt t="80851" x="7448550" y="1543050"/>
          <p14:tracePt t="80860" x="7461250" y="1511300"/>
          <p14:tracePt t="80862" x="7467600" y="1504950"/>
          <p14:tracePt t="80868" x="7473950" y="1490663"/>
          <p14:tracePt t="80872" x="7480300" y="1477963"/>
          <p14:tracePt t="80877" x="7480300" y="1471613"/>
          <p14:tracePt t="80879" x="7480300" y="1458913"/>
          <p14:tracePt t="80885" x="7486650" y="1452563"/>
          <p14:tracePt t="80899" x="7486650" y="1433513"/>
          <p14:tracePt t="80908" x="7486650" y="1427163"/>
          <p14:tracePt t="80911" x="7486650" y="1414463"/>
          <p14:tracePt t="80916" x="7493000" y="1414463"/>
          <p14:tracePt t="80919" x="7493000" y="1408113"/>
          <p14:tracePt t="80930" x="7493000" y="1401763"/>
          <p14:tracePt t="80932" x="7493000" y="1395413"/>
          <p14:tracePt t="80936" x="7493000" y="1376363"/>
          <p14:tracePt t="80939" x="7493000" y="1370013"/>
          <p14:tracePt t="80944" x="7493000" y="1363663"/>
          <p14:tracePt t="80947" x="7499350" y="1357313"/>
          <p14:tracePt t="80959" x="7499350" y="1350963"/>
          <p14:tracePt t="80961" x="7499350" y="1344613"/>
          <p14:tracePt t="81024" x="7499350" y="1331913"/>
          <p14:tracePt t="81032" x="7499350" y="1325563"/>
          <p14:tracePt t="81048" x="7493000" y="1325563"/>
          <p14:tracePt t="81059" x="7486650" y="1325563"/>
          <p14:tracePt t="81060" x="7467600" y="1325563"/>
          <p14:tracePt t="81064" x="7461250" y="1325563"/>
          <p14:tracePt t="81075" x="7442200" y="1338263"/>
          <p14:tracePt t="81077" x="7421563" y="1344613"/>
          <p14:tracePt t="81078" x="7402513" y="1363663"/>
          <p14:tracePt t="81080" x="7389813" y="1376363"/>
          <p14:tracePt t="81086" x="7364413" y="1389063"/>
          <p14:tracePt t="81092" x="7332663" y="1401763"/>
          <p14:tracePt t="81094" x="7319963" y="1414463"/>
          <p14:tracePt t="81097" x="7300913" y="1420813"/>
          <p14:tracePt t="81101" x="7281863" y="1433513"/>
          <p14:tracePt t="81108" x="7262813" y="1439863"/>
          <p14:tracePt t="81110" x="7256463" y="1446213"/>
          <p14:tracePt t="81112" x="7237413" y="1452563"/>
          <p14:tracePt t="81118" x="7224713" y="1465263"/>
          <p14:tracePt t="81125" x="7218363" y="1471613"/>
          <p14:tracePt t="81130" x="7212013" y="1477963"/>
          <p14:tracePt t="81143" x="7205663" y="1484313"/>
          <p14:tracePt t="81160" x="7205663" y="1497013"/>
          <p14:tracePt t="81162" x="7205663" y="1504950"/>
          <p14:tracePt t="81173" x="7205663" y="1517650"/>
          <p14:tracePt t="81177" x="7205663" y="1524000"/>
          <p14:tracePt t="81182" x="7199313" y="1536700"/>
          <p14:tracePt t="81191" x="7199313" y="1562100"/>
          <p14:tracePt t="81194" x="7199313" y="1581150"/>
          <p14:tracePt t="81198" x="7199313" y="1600200"/>
          <p14:tracePt t="81208" x="7199313" y="1631950"/>
          <p14:tracePt t="81210" x="7199313" y="1651000"/>
          <p14:tracePt t="81214" x="7199313" y="1676400"/>
          <p14:tracePt t="81222" x="7199313" y="1695450"/>
          <p14:tracePt t="81225" x="7199313" y="1720850"/>
          <p14:tracePt t="81227" x="7199313" y="1746250"/>
          <p14:tracePt t="81230" x="7199313" y="1758950"/>
          <p14:tracePt t="81241" x="7186613" y="1790700"/>
          <p14:tracePt t="81244" x="7186613" y="1809750"/>
          <p14:tracePt t="81247" x="7186613" y="1828800"/>
          <p14:tracePt t="81251" x="7186613" y="1847850"/>
          <p14:tracePt t="81258" x="7186613" y="1866900"/>
          <p14:tracePt t="81260" x="7186613" y="1873250"/>
          <p14:tracePt t="81262" x="7186613" y="1892300"/>
          <p14:tracePt t="81267" x="7186613" y="1911350"/>
          <p14:tracePt t="81273" x="7186613" y="1924050"/>
          <p14:tracePt t="81277" x="7186613" y="1938338"/>
          <p14:tracePt t="81279" x="7186613" y="1944688"/>
          <p14:tracePt t="81282" x="7186613" y="1963738"/>
          <p14:tracePt t="81291" x="7186613" y="1982788"/>
          <p14:tracePt t="81294" x="7186613" y="1995488"/>
          <p14:tracePt t="81298" x="7186613" y="2014538"/>
          <p14:tracePt t="81309" x="7192963" y="2020888"/>
          <p14:tracePt t="81310" x="7192963" y="2027238"/>
          <p14:tracePt t="81312" x="7192963" y="2033588"/>
          <p14:tracePt t="81318" x="7199313" y="2039938"/>
          <p14:tracePt t="81324" x="7205663" y="2052638"/>
          <p14:tracePt t="81327" x="7205663" y="2058988"/>
          <p14:tracePt t="81328" x="7205663" y="2071688"/>
          <p14:tracePt t="81332" x="7212013" y="2078038"/>
          <p14:tracePt t="81339" x="7212013" y="2084388"/>
          <p14:tracePt t="81342" x="7218363" y="2090738"/>
          <p14:tracePt t="81344" x="7224713" y="2103438"/>
          <p14:tracePt t="81348" x="7231063" y="2109788"/>
          <p14:tracePt t="81359" x="7243763" y="2128838"/>
          <p14:tracePt t="81364" x="7250113" y="2147888"/>
          <p14:tracePt t="81372" x="7250113" y="2154238"/>
          <p14:tracePt t="81375" x="7256463" y="2166938"/>
          <p14:tracePt t="81380" x="7269163" y="2179638"/>
          <p14:tracePt t="81391" x="7288213" y="2198688"/>
          <p14:tracePt t="81393" x="7300913" y="2205038"/>
          <p14:tracePt t="81397" x="7307263" y="2211388"/>
          <p14:tracePt t="81401" x="7313613" y="2217738"/>
          <p14:tracePt t="81408" x="7319963" y="2224088"/>
          <p14:tracePt t="81412" x="7332663" y="2236788"/>
          <p14:tracePt t="81418" x="7345363" y="2249488"/>
          <p14:tracePt t="81424" x="7351713" y="2255838"/>
          <p14:tracePt t="81428" x="7358063" y="2262188"/>
          <p14:tracePt t="81439" x="7370763" y="2268538"/>
          <p14:tracePt t="81442" x="7377113" y="2274888"/>
          <p14:tracePt t="81444" x="7389813" y="2281238"/>
          <p14:tracePt t="81455" x="7396163" y="2281238"/>
          <p14:tracePt t="81458" x="7408863" y="2287588"/>
          <p14:tracePt t="81460" x="7415213" y="2293938"/>
          <p14:tracePt t="81465" x="7415213" y="2300288"/>
          <p14:tracePt t="81471" x="7427913" y="2300288"/>
          <p14:tracePt t="81478" x="7442200" y="2300288"/>
          <p14:tracePt t="81481" x="7448550" y="2300288"/>
          <p14:tracePt t="81489" x="7467600" y="2306638"/>
          <p14:tracePt t="81492" x="7480300" y="2306638"/>
          <p14:tracePt t="81496" x="7493000" y="2306638"/>
          <p14:tracePt t="81499" x="7499350" y="2312988"/>
          <p14:tracePt t="81504" x="7505700" y="2312988"/>
          <p14:tracePt t="81508" x="7518400" y="2312988"/>
          <p14:tracePt t="81510" x="7524750" y="2312988"/>
          <p14:tracePt t="81514" x="7537450" y="2312988"/>
          <p14:tracePt t="81519" x="7543800" y="2312988"/>
          <p14:tracePt t="81523" x="7562850" y="2312988"/>
          <p14:tracePt t="81528" x="7575550" y="2312988"/>
          <p14:tracePt t="81530" x="7588250" y="2312988"/>
          <p14:tracePt t="81541" x="7613650" y="2312988"/>
          <p14:tracePt t="81543" x="7620000" y="2312988"/>
          <p14:tracePt t="81547" x="7639050" y="2312988"/>
          <p14:tracePt t="81555" x="7651750" y="2312988"/>
          <p14:tracePt t="81560" x="7689850" y="2306638"/>
          <p14:tracePt t="81562" x="7708900" y="2300288"/>
          <p14:tracePt t="81568" x="7715250" y="2293938"/>
          <p14:tracePt t="81571" x="7734300" y="2287588"/>
          <p14:tracePt t="81577" x="7747000" y="2281238"/>
          <p14:tracePt t="81578" x="7766050" y="2268538"/>
          <p14:tracePt t="81582" x="7772400" y="2262188"/>
          <p14:tracePt t="81590" x="7785100" y="2255838"/>
          <p14:tracePt t="81593" x="7797800" y="2243138"/>
          <p14:tracePt t="81594" x="7804150" y="2243138"/>
          <p14:tracePt t="81598" x="7804150" y="2236788"/>
          <p14:tracePt t="81608" x="7812088" y="2230438"/>
          <p14:tracePt t="81610" x="7818438" y="2224088"/>
          <p14:tracePt t="81614" x="7824788" y="2211388"/>
          <p14:tracePt t="81624" x="7831138" y="2192338"/>
          <p14:tracePt t="81627" x="7843838" y="2173288"/>
          <p14:tracePt t="81630" x="7850188" y="2154238"/>
          <p14:tracePt t="81642" x="7856538" y="2135188"/>
          <p14:tracePt t="81643" x="7862888" y="2116138"/>
          <p14:tracePt t="81645" x="7869238" y="2109788"/>
          <p14:tracePt t="81647" x="7875588" y="2090738"/>
          <p14:tracePt t="81655" x="7881938" y="2071688"/>
          <p14:tracePt t="81658" x="7888288" y="2058988"/>
          <p14:tracePt t="81659" x="7888288" y="2039938"/>
          <p14:tracePt t="81662" x="7900988" y="2014538"/>
          <p14:tracePt t="81664" x="7900988" y="2001838"/>
          <p14:tracePt t="81674" x="7913688" y="1976438"/>
          <p14:tracePt t="81677" x="7913688" y="1963738"/>
          <p14:tracePt t="81680" x="7913688" y="1951038"/>
          <p14:tracePt t="81691" x="7913688" y="1944688"/>
          <p14:tracePt t="81693" x="7920038" y="1931988"/>
          <p14:tracePt t="81696" x="7920038" y="1924050"/>
          <p14:tracePt t="81705" x="7920038" y="1917700"/>
          <p14:tracePt t="81708" x="7920038" y="1905000"/>
          <p14:tracePt t="81712" x="7920038" y="1898650"/>
          <p14:tracePt t="81718" x="7920038" y="1885950"/>
          <p14:tracePt t="81724" x="7920038" y="1879600"/>
          <p14:tracePt t="81727" x="7920038" y="1866900"/>
          <p14:tracePt t="81728" x="7920038" y="1860550"/>
          <p14:tracePt t="81740" x="7920038" y="1854200"/>
          <p14:tracePt t="81744" x="7920038" y="1841500"/>
          <p14:tracePt t="81755" x="7920038" y="1835150"/>
          <p14:tracePt t="81759" x="7920038" y="1822450"/>
          <p14:tracePt t="81761" x="7920038" y="1816100"/>
          <p14:tracePt t="81773" x="7920038" y="1803400"/>
          <p14:tracePt t="81777" x="7920038" y="1797050"/>
          <p14:tracePt t="81780" x="7920038" y="1784350"/>
          <p14:tracePt t="81792" x="7920038" y="1778000"/>
          <p14:tracePt t="82204" x="7920038" y="1784350"/>
          <p14:tracePt t="82209" x="7920038" y="1790700"/>
          <p14:tracePt t="82221" x="7920038" y="1803400"/>
          <p14:tracePt t="82223" x="7920038" y="1816100"/>
          <p14:tracePt t="82226" x="7920038" y="1835150"/>
          <p14:tracePt t="82228" x="7920038" y="1841500"/>
          <p14:tracePt t="82232" x="7913688" y="1860550"/>
          <p14:tracePt t="82238" x="7913688" y="1879600"/>
          <p14:tracePt t="82241" x="7913688" y="1885950"/>
          <p14:tracePt t="82245" x="7907338" y="1911350"/>
          <p14:tracePt t="82248" x="7900988" y="1931988"/>
          <p14:tracePt t="82255" x="7900988" y="1951038"/>
          <p14:tracePt t="82258" x="7900988" y="1963738"/>
          <p14:tracePt t="82260" x="7894638" y="1989138"/>
          <p14:tracePt t="82264" x="7888288" y="2008188"/>
          <p14:tracePt t="82272" x="7881938" y="2033588"/>
          <p14:tracePt t="82277" x="7862888" y="2065338"/>
          <p14:tracePt t="82278" x="7856538" y="2084388"/>
          <p14:tracePt t="82283" x="7850188" y="2103438"/>
          <p14:tracePt t="82290" x="7843838" y="2128838"/>
          <p14:tracePt t="82295" x="7831138" y="2154238"/>
          <p14:tracePt t="82298" x="7818438" y="2179638"/>
          <p14:tracePt t="82306" x="7804150" y="2192338"/>
          <p14:tracePt t="82308" x="7797800" y="2205038"/>
          <p14:tracePt t="82310" x="7785100" y="2224088"/>
          <p14:tracePt t="82314" x="7778750" y="2230438"/>
          <p14:tracePt t="82322" x="7772400" y="2249488"/>
          <p14:tracePt t="82325" x="7759700" y="2262188"/>
          <p14:tracePt t="82327" x="7747000" y="2274888"/>
          <p14:tracePt t="82330" x="7734300" y="2287588"/>
          <p14:tracePt t="82339" x="7721600" y="2300288"/>
          <p14:tracePt t="82343" x="7715250" y="2312988"/>
          <p14:tracePt t="82346" x="7689850" y="2344738"/>
          <p14:tracePt t="82356" x="7677150" y="2351088"/>
          <p14:tracePt t="82358" x="7664450" y="2365375"/>
          <p14:tracePt t="82360" x="7658100" y="2378075"/>
          <p14:tracePt t="82362" x="7645400" y="2390775"/>
          <p14:tracePt t="82371" x="7632700" y="2409825"/>
          <p14:tracePt t="82373" x="7620000" y="2422525"/>
          <p14:tracePt t="82377" x="7607300" y="2441575"/>
          <p14:tracePt t="82379" x="7594600" y="2460625"/>
          <p14:tracePt t="82384" x="7581900" y="2479675"/>
          <p14:tracePt t="82391" x="7556500" y="2505075"/>
          <p14:tracePt t="82392" x="7537450" y="2524125"/>
          <p14:tracePt t="82394" x="7518400" y="2543175"/>
          <p14:tracePt t="82398" x="7505700" y="2562225"/>
          <p14:tracePt t="82404" x="7486650" y="2574925"/>
          <p14:tracePt t="82409" x="7461250" y="2587625"/>
          <p14:tracePt t="82410" x="7435850" y="2600325"/>
          <p14:tracePt t="82414" x="7408863" y="2613025"/>
          <p14:tracePt t="82421" x="7377113" y="2625725"/>
          <p14:tracePt t="82423" x="7351713" y="2638425"/>
          <p14:tracePt t="82427" x="7326313" y="2651125"/>
          <p14:tracePt t="82430" x="7300913" y="2682875"/>
          <p14:tracePt t="82442" x="7262813" y="2695575"/>
          <p14:tracePt t="82445" x="7212013" y="2714625"/>
          <p14:tracePt t="82447" x="7173913" y="2727325"/>
          <p14:tracePt t="82452" x="7142163" y="2752725"/>
          <p14:tracePt t="82454" x="7091363" y="2771775"/>
          <p14:tracePt t="82456" x="7045325" y="2798763"/>
          <p14:tracePt t="82460" x="6994525" y="2824163"/>
          <p14:tracePt t="82464" x="6950075" y="2843213"/>
          <p14:tracePt t="82471" x="6905625" y="2868613"/>
          <p14:tracePt t="82473" x="6854825" y="2894013"/>
          <p14:tracePt t="82477" x="6797675" y="2919413"/>
          <p14:tracePt t="82481" x="6753225" y="2938463"/>
          <p14:tracePt t="82490" x="6637338" y="2989263"/>
          <p14:tracePt t="82492" x="6580188" y="3014663"/>
          <p14:tracePt t="82497" x="6523038" y="3040063"/>
          <p14:tracePt t="82504" x="6465888" y="3059113"/>
          <p14:tracePt t="82507" x="6402388" y="3084513"/>
          <p14:tracePt t="82509" x="6332538" y="3109913"/>
          <p14:tracePt t="82512" x="6273800" y="3135313"/>
          <p14:tracePt t="82521" x="6210300" y="3160713"/>
          <p14:tracePt t="82524" x="6153150" y="3186113"/>
          <p14:tracePt t="82526" x="6096000" y="3211513"/>
          <p14:tracePt t="82531" x="6038850" y="3238500"/>
          <p14:tracePt t="82533" x="5981700" y="3251200"/>
          <p14:tracePt t="82537" x="5930900" y="3270250"/>
          <p14:tracePt t="82541" x="5872163" y="3289300"/>
          <p14:tracePt t="82544" x="5815013" y="3314700"/>
          <p14:tracePt t="82549" x="5757863" y="3333750"/>
          <p14:tracePt t="82554" x="5713413" y="3346450"/>
          <p14:tracePt t="82559" x="5662613" y="3371850"/>
          <p14:tracePt t="82561" x="5618163" y="3384550"/>
          <p14:tracePt t="82564" x="5573713" y="3403600"/>
          <p14:tracePt t="82571" x="5535613" y="3416300"/>
          <p14:tracePt t="82578" x="5476875" y="3441700"/>
          <p14:tracePt t="82580" x="5438775" y="3460750"/>
          <p14:tracePt t="82588" x="5400675" y="3473450"/>
          <p14:tracePt t="82591" x="5368925" y="3486150"/>
          <p14:tracePt t="82593" x="5330825" y="3511550"/>
          <p14:tracePt t="82597" x="5286375" y="3524250"/>
          <p14:tracePt t="82601" x="5248275" y="3543300"/>
          <p14:tracePt t="82606" x="5210175" y="3556000"/>
          <p14:tracePt t="82609" x="5172075" y="3575050"/>
          <p14:tracePt t="82613" x="5146675" y="3587750"/>
          <p14:tracePt t="82618" x="5119688" y="3600450"/>
          <p14:tracePt t="82622" x="5094288" y="3606800"/>
          <p14:tracePt t="82625" x="5056188" y="3632200"/>
          <p14:tracePt t="82628" x="5024438" y="3646488"/>
          <p14:tracePt t="82633" x="4986338" y="3659188"/>
          <p14:tracePt t="82638" x="4954588" y="3671888"/>
          <p14:tracePt t="82640" x="4916488" y="3690938"/>
          <p14:tracePt t="82642" x="4878388" y="3709988"/>
          <p14:tracePt t="82647" x="4840288" y="3735388"/>
          <p14:tracePt t="82652" x="4802188" y="3754438"/>
          <p14:tracePt t="82654" x="4770438" y="3773488"/>
          <p14:tracePt t="82658" x="4730750" y="3792538"/>
          <p14:tracePt t="82662" x="4692650" y="3798888"/>
          <p14:tracePt t="82672" x="4629150" y="3836988"/>
          <p14:tracePt t="82677" x="4597400" y="3856038"/>
          <p14:tracePt t="82678" x="4559300" y="3881438"/>
          <p14:tracePt t="82684" x="4514850" y="3894138"/>
          <p14:tracePt t="82687" x="4476750" y="3906838"/>
          <p14:tracePt t="82691" x="4438650" y="3932238"/>
          <p14:tracePt t="82695" x="4400550" y="3963988"/>
          <p14:tracePt t="82698" x="4373563" y="3989388"/>
          <p14:tracePt t="82704" x="4335463" y="4014788"/>
          <p14:tracePt t="82708" x="4297363" y="4040188"/>
          <p14:tracePt t="82710" x="4259263" y="4065588"/>
          <p14:tracePt t="82721" x="4221163" y="4086225"/>
          <p14:tracePt t="82723" x="4151313" y="4124325"/>
          <p14:tracePt t="82727" x="4119563" y="4137025"/>
          <p14:tracePt t="82730" x="4094163" y="4162425"/>
          <p14:tracePt t="82737" x="4068763" y="4181475"/>
          <p14:tracePt t="82739" x="4030663" y="4194175"/>
          <p14:tracePt t="82742" x="4005263" y="4213225"/>
          <p14:tracePt t="82747" x="3965575" y="4238625"/>
          <p14:tracePt t="82752" x="3927475" y="4257675"/>
          <p14:tracePt t="82754" x="3902075" y="4289425"/>
          <p14:tracePt t="82758" x="3863975" y="4308475"/>
          <p14:tracePt t="82762" x="3832225" y="4340225"/>
          <p14:tracePt t="82771" x="3768725" y="4371975"/>
          <p14:tracePt t="82775" x="3743325" y="4397375"/>
          <p14:tracePt t="82778" x="3717925" y="4410075"/>
          <p14:tracePt t="82784" x="3698875" y="4422775"/>
          <p14:tracePt t="82788" x="3679825" y="4435475"/>
          <p14:tracePt t="82791" x="3660775" y="4441825"/>
          <p14:tracePt t="82794" x="3648075" y="4454525"/>
          <p14:tracePt t="82799" x="3629025" y="4467225"/>
          <p14:tracePt t="82804" x="3608388" y="4479925"/>
          <p14:tracePt t="82809" x="3589338" y="4486275"/>
          <p14:tracePt t="82811" x="3576638" y="4492625"/>
          <p14:tracePt t="82812" x="3563938" y="4506913"/>
          <p14:tracePt t="82818" x="3551238" y="4506913"/>
          <p14:tracePt t="82821" x="3538538" y="4519613"/>
          <p14:tracePt t="82825" x="3519488" y="4532313"/>
          <p14:tracePt t="82829" x="3513138" y="4538663"/>
          <p14:tracePt t="82834" x="3494088" y="4551363"/>
          <p14:tracePt t="82839" x="3481388" y="4557713"/>
          <p14:tracePt t="82841" x="3468688" y="4564063"/>
          <p14:tracePt t="82844" x="3455988" y="4570413"/>
          <p14:tracePt t="82849" x="3443288" y="4576763"/>
          <p14:tracePt t="82854" x="3430588" y="4589463"/>
          <p14:tracePt t="82858" x="3417888" y="4595813"/>
          <p14:tracePt t="82860" x="3411538" y="4608513"/>
          <p14:tracePt t="82864" x="3398838" y="4614863"/>
          <p14:tracePt t="82871" x="3386138" y="4614863"/>
          <p14:tracePt t="82874" x="3373438" y="4627563"/>
          <p14:tracePt t="82877" x="3367088" y="4633913"/>
          <p14:tracePt t="82880" x="3354388" y="4640263"/>
          <p14:tracePt t="82887" x="3335338" y="4646613"/>
          <p14:tracePt t="82888" x="3328988" y="4652963"/>
          <p14:tracePt t="82892" x="3316288" y="4659313"/>
          <p14:tracePt t="82897" x="3297238" y="4659313"/>
          <p14:tracePt t="82907" x="3278188" y="4672013"/>
          <p14:tracePt t="82910" x="3271838" y="4684713"/>
          <p14:tracePt t="82912" x="3232150" y="4697413"/>
          <p14:tracePt t="82922" x="3200400" y="4716463"/>
          <p14:tracePt t="82928" x="3181350" y="4729163"/>
          <p14:tracePt t="82929" x="3162300" y="4735513"/>
          <p14:tracePt t="82935" x="3143250" y="4741863"/>
          <p14:tracePt t="82939" x="3124200" y="4754563"/>
          <p14:tracePt t="82941" x="3117850" y="4760913"/>
          <p14:tracePt t="82945" x="3098800" y="4773613"/>
          <p14:tracePt t="82948" x="3086100" y="4786313"/>
          <p14:tracePt t="82955" x="3073400" y="4792663"/>
          <p14:tracePt t="82958" x="3067050" y="4792663"/>
          <p14:tracePt t="82960" x="3054350" y="4805363"/>
          <p14:tracePt t="82970" x="3041650" y="4811713"/>
          <p14:tracePt t="82974" x="3028950" y="4818063"/>
          <p14:tracePt t="82977" x="3022600" y="4824413"/>
          <p14:tracePt t="82992" x="3016250" y="4824413"/>
          <p14:tracePt t="82995" x="2990850" y="4849813"/>
          <p14:tracePt t="83000" x="2984500" y="4849813"/>
          <p14:tracePt t="83004" x="2978150" y="4856163"/>
          <p14:tracePt t="83007" x="2971800" y="4862513"/>
          <p14:tracePt t="83020" x="2959100" y="4868863"/>
          <p14:tracePt t="83024" x="2952750" y="4868863"/>
          <p14:tracePt t="83027" x="2946400" y="4868863"/>
          <p14:tracePt t="83038" x="2940050" y="4875213"/>
          <p14:tracePt t="83040" x="2933700" y="4875213"/>
          <p14:tracePt t="83047" x="2927350" y="4881563"/>
          <p14:tracePt t="83053" x="2921000" y="4881563"/>
          <p14:tracePt t="83059" x="2914650" y="4881563"/>
          <p14:tracePt t="83071" x="2908300" y="4881563"/>
          <p14:tracePt t="83088" x="2901950" y="4881563"/>
          <p14:tracePt t="83091" x="2895600" y="4881563"/>
          <p14:tracePt t="83094" x="2889250" y="4881563"/>
          <p14:tracePt t="83099" x="2882900" y="4881563"/>
          <p14:tracePt t="83105" x="2876550" y="4881563"/>
          <p14:tracePt t="83110" x="2870200" y="4881563"/>
          <p14:tracePt t="83115" x="2863850" y="4881563"/>
          <p14:tracePt t="83124" x="2855913" y="4881563"/>
          <p14:tracePt t="83130" x="2849563" y="4881563"/>
          <p14:tracePt t="83141" x="2843213" y="4875213"/>
          <p14:tracePt t="83146" x="2836863" y="4868863"/>
          <p14:tracePt t="83154" x="2830513" y="4868863"/>
          <p14:tracePt t="83162" x="2830513" y="4862513"/>
          <p14:tracePt t="83171" x="2824163" y="4856163"/>
          <p14:tracePt t="83190" x="2817813" y="4849813"/>
          <p14:tracePt t="83375" x="2817813" y="4843463"/>
          <p14:tracePt t="83410" x="2824163" y="4843463"/>
          <p14:tracePt t="83420" x="2836863" y="4843463"/>
          <p14:tracePt t="83428" x="2863850" y="4843463"/>
          <p14:tracePt t="83429" x="2914650" y="4843463"/>
          <p14:tracePt t="83430" x="2927350" y="4843463"/>
          <p14:tracePt t="83438" x="2978150" y="4843463"/>
          <p14:tracePt t="83444" x="3009900" y="4837113"/>
          <p14:tracePt t="83447" x="3054350" y="4830763"/>
          <p14:tracePt t="83451" x="3098800" y="4824413"/>
          <p14:tracePt t="83455" x="3143250" y="4818063"/>
          <p14:tracePt t="83459" x="3200400" y="4805363"/>
          <p14:tracePt t="83462" x="3252788" y="4799013"/>
          <p14:tracePt t="83470" x="3297238" y="4792663"/>
          <p14:tracePt t="83475" x="3354388" y="4779963"/>
          <p14:tracePt t="83477" x="3417888" y="4760913"/>
          <p14:tracePt t="83478" x="3475038" y="4741863"/>
          <p14:tracePt t="83491" x="3660775" y="4703763"/>
          <p14:tracePt t="83494" x="3717925" y="4691063"/>
          <p14:tracePt t="83499" x="3781425" y="4678363"/>
          <p14:tracePt t="83505" x="3838575" y="4665663"/>
          <p14:tracePt t="83507" x="3895725" y="4646613"/>
          <p14:tracePt t="83510" x="3952875" y="4633913"/>
          <p14:tracePt t="83516" x="4011613" y="4614863"/>
          <p14:tracePt t="83519" x="4062413" y="4608513"/>
          <p14:tracePt t="83525" x="4176713" y="4583113"/>
          <p14:tracePt t="83528" x="4227513" y="4570413"/>
          <p14:tracePt t="83538" x="4284663" y="4564063"/>
          <p14:tracePt t="83540" x="4329113" y="4545013"/>
          <p14:tracePt t="83542" x="4387850" y="4532313"/>
          <p14:tracePt t="83544" x="4432300" y="4513263"/>
          <p14:tracePt t="83549" x="4489450" y="4498975"/>
          <p14:tracePt t="83555" x="4546600" y="4479925"/>
          <p14:tracePt t="83560" x="4654550" y="4460875"/>
          <p14:tracePt t="83565" x="4699000" y="4448175"/>
          <p14:tracePt t="83570" x="4756150" y="4435475"/>
          <p14:tracePt t="83574" x="4802188" y="4429125"/>
          <p14:tracePt t="83577" x="4852988" y="4416425"/>
          <p14:tracePt t="83580" x="4910138" y="4403725"/>
          <p14:tracePt t="83589" x="5024438" y="4371975"/>
          <p14:tracePt t="83593" x="5068888" y="4365625"/>
          <p14:tracePt t="83597" x="5126038" y="4346575"/>
          <p14:tracePt t="83603" x="5178425" y="4340225"/>
          <p14:tracePt t="83609" x="5222875" y="4327525"/>
          <p14:tracePt t="83610" x="5267325" y="4314825"/>
          <p14:tracePt t="83612" x="5311775" y="4308475"/>
          <p14:tracePt t="83622" x="5394325" y="4295775"/>
          <p14:tracePt t="83625" x="5426075" y="4289425"/>
          <p14:tracePt t="83628" x="5464175" y="4283075"/>
          <p14:tracePt t="83638" x="5495925" y="4276725"/>
          <p14:tracePt t="83640" x="5535613" y="4270375"/>
          <p14:tracePt t="83642" x="5567363" y="4270375"/>
          <p14:tracePt t="83644" x="5599113" y="4270375"/>
          <p14:tracePt t="83649" x="5630863" y="4270375"/>
          <p14:tracePt t="83659" x="5707063" y="4251325"/>
          <p14:tracePt t="83660" x="5745163" y="4251325"/>
          <p14:tracePt t="83665" x="5764213" y="4251325"/>
          <p14:tracePt t="83670" x="5795963" y="4244975"/>
          <p14:tracePt t="83674" x="5821363" y="4244975"/>
          <p14:tracePt t="83676" x="5853113" y="4244975"/>
          <p14:tracePt t="83681" x="5884863" y="4244975"/>
          <p14:tracePt t="83689" x="5924550" y="4238625"/>
          <p14:tracePt t="83691" x="5956300" y="4238625"/>
          <p14:tracePt t="83692" x="5988050" y="4238625"/>
          <p14:tracePt t="83696" x="6019800" y="4238625"/>
          <p14:tracePt t="83705" x="6051550" y="4238625"/>
          <p14:tracePt t="83707" x="6089650" y="4238625"/>
          <p14:tracePt t="83708" x="6121400" y="4238625"/>
          <p14:tracePt t="83710" x="6153150" y="4238625"/>
          <p14:tracePt t="83716" x="6184900" y="4238625"/>
          <p14:tracePt t="83720" x="6216650" y="4238625"/>
          <p14:tracePt t="83724" x="6248400" y="4238625"/>
          <p14:tracePt t="83727" x="6280150" y="4238625"/>
          <p14:tracePt t="83730" x="6319838" y="4238625"/>
          <p14:tracePt t="83738" x="6351588" y="4238625"/>
          <p14:tracePt t="83740" x="6364288" y="4238625"/>
          <p14:tracePt t="83742" x="6389688" y="4238625"/>
          <p14:tracePt t="83752" x="6415088" y="4238625"/>
          <p14:tracePt t="83758" x="6446838" y="4238625"/>
          <p14:tracePt t="83759" x="6472238" y="4238625"/>
          <p14:tracePt t="83762" x="6491288" y="4238625"/>
          <p14:tracePt t="83771" x="6497638" y="4244975"/>
          <p14:tracePt t="83774" x="6503988" y="4244975"/>
          <p14:tracePt t="83788" x="6516688" y="4244975"/>
          <p14:tracePt t="83838" x="6516688" y="4251325"/>
          <p14:tracePt t="83972" x="6523038" y="4251325"/>
          <p14:tracePt t="83977" x="6529388" y="4257675"/>
          <p14:tracePt t="83987" x="6535738" y="4257675"/>
          <p14:tracePt t="83989" x="6535738" y="4264025"/>
          <p14:tracePt t="83992" x="6542088" y="4264025"/>
          <p14:tracePt t="83996" x="6554788" y="4276725"/>
          <p14:tracePt t="84006" x="6561138" y="4276725"/>
          <p14:tracePt t="84008" x="6573838" y="4283075"/>
          <p14:tracePt t="84012" x="6599238" y="4289425"/>
          <p14:tracePt t="84021" x="6624638" y="4295775"/>
          <p14:tracePt t="84024" x="6650038" y="4302125"/>
          <p14:tracePt t="84028" x="6670675" y="4308475"/>
          <p14:tracePt t="84039" x="6696075" y="4314825"/>
          <p14:tracePt t="84040" x="6721475" y="4327525"/>
          <p14:tracePt t="84042" x="6746875" y="4333875"/>
          <p14:tracePt t="84044" x="6772275" y="4340225"/>
          <p14:tracePt t="84053" x="6829425" y="4352925"/>
          <p14:tracePt t="84057" x="6867525" y="4352925"/>
          <p14:tracePt t="84059" x="6899275" y="4359275"/>
          <p14:tracePt t="84062" x="6924675" y="4365625"/>
          <p14:tracePt t="84072" x="6969125" y="4371975"/>
          <p14:tracePt t="84076" x="7007225" y="4378325"/>
          <p14:tracePt t="84078" x="7038975" y="4384675"/>
          <p14:tracePt t="84089" x="7116763" y="4397375"/>
          <p14:tracePt t="84091" x="7161213" y="4397375"/>
          <p14:tracePt t="84094" x="7192963" y="4397375"/>
          <p14:tracePt t="84103" x="7237413" y="4410075"/>
          <p14:tracePt t="84108" x="7326313" y="4416425"/>
          <p14:tracePt t="84110" x="7358063" y="4416425"/>
          <p14:tracePt t="84117" x="7402513" y="4422775"/>
          <p14:tracePt t="84122" x="7442200" y="4422775"/>
          <p14:tracePt t="84127" x="7473950" y="4422775"/>
          <p14:tracePt t="84128" x="7505700" y="4422775"/>
          <p14:tracePt t="84131" x="7537450" y="4422775"/>
          <p14:tracePt t="84140" x="7600950" y="4422775"/>
          <p14:tracePt t="84142" x="7632700" y="4422775"/>
          <p14:tracePt t="84147" x="7658100" y="4422775"/>
          <p14:tracePt t="84154" x="7683500" y="4429125"/>
          <p14:tracePt t="84157" x="7715250" y="4429125"/>
          <p14:tracePt t="84158" x="7740650" y="4429125"/>
          <p14:tracePt t="84162" x="7766050" y="4429125"/>
          <p14:tracePt t="84174" x="7804150" y="4429125"/>
          <p14:tracePt t="84175" x="7831138" y="4429125"/>
          <p14:tracePt t="84178" x="7837488" y="4429125"/>
          <p14:tracePt t="84188" x="7850188" y="4429125"/>
          <p14:tracePt t="84191" x="7881938" y="4429125"/>
          <p14:tracePt t="84195" x="7900988" y="4429125"/>
          <p14:tracePt t="84203" x="7920038" y="4435475"/>
          <p14:tracePt t="84207" x="7945438" y="4435475"/>
          <p14:tracePt t="84210" x="7958138" y="4435475"/>
          <p14:tracePt t="84216" x="7970838" y="4448175"/>
          <p14:tracePt t="84223" x="7989888" y="4454525"/>
          <p14:tracePt t="84225" x="8002588" y="4454525"/>
          <p14:tracePt t="84227" x="8008938" y="4454525"/>
          <p14:tracePt t="84230" x="8027988" y="4460875"/>
          <p14:tracePt t="84238" x="8040688" y="4460875"/>
          <p14:tracePt t="84240" x="8047038" y="4460875"/>
          <p14:tracePt t="84242" x="8059738" y="4467225"/>
          <p14:tracePt t="84244" x="8072438" y="4473575"/>
          <p14:tracePt t="84252" x="8091488" y="4479925"/>
          <p14:tracePt t="84256" x="8097838" y="4486275"/>
          <p14:tracePt t="84258" x="8110538" y="4492625"/>
          <p14:tracePt t="84260" x="8123238" y="4506913"/>
          <p14:tracePt t="84266" x="8129588" y="4506913"/>
          <p14:tracePt t="84270" x="8142288" y="4513263"/>
          <p14:tracePt t="84275" x="8148638" y="4519613"/>
          <p14:tracePt t="84278" x="8154988" y="4525963"/>
          <p14:tracePt t="84280" x="8174038" y="4532313"/>
          <p14:tracePt t="84288" x="8207375" y="4551363"/>
          <p14:tracePt t="84292" x="8226425" y="4557713"/>
          <p14:tracePt t="84297" x="8239125" y="4570413"/>
          <p14:tracePt t="84302" x="8251825" y="4576763"/>
          <p14:tracePt t="84307" x="8264525" y="4589463"/>
          <p14:tracePt t="84309" x="8277225" y="4595813"/>
          <p14:tracePt t="84316" x="8283575" y="4602163"/>
          <p14:tracePt t="84321" x="8308975" y="4614863"/>
          <p14:tracePt t="84337" x="8315325" y="4621213"/>
          <p14:tracePt t="84358" x="8328025" y="4621213"/>
          <p14:tracePt t="84360" x="8334375" y="4627563"/>
          <p14:tracePt t="84657" x="8340725" y="4633913"/>
          <p14:tracePt t="84660" x="8347075" y="4640263"/>
          <p14:tracePt t="84740" x="8353425" y="4640263"/>
          <p14:tracePt t="84757" x="8353425" y="4646613"/>
          <p14:tracePt t="84770" x="8353425" y="4652963"/>
          <p14:tracePt t="84773" x="8353425" y="4659313"/>
          <p14:tracePt t="84778" x="8347075" y="4659313"/>
          <p14:tracePt t="84788" x="8340725" y="4659313"/>
          <p14:tracePt t="84790" x="8328025" y="4659313"/>
          <p14:tracePt t="84794" x="8321675" y="4659313"/>
          <p14:tracePt t="84802" x="8308975" y="4659313"/>
          <p14:tracePt t="84806" x="8296275" y="4659313"/>
          <p14:tracePt t="84807" x="8289925" y="4659313"/>
          <p14:tracePt t="84810" x="8270875" y="4659313"/>
          <p14:tracePt t="84820" x="8245475" y="4659313"/>
          <p14:tracePt t="84823" x="8220075" y="4659313"/>
          <p14:tracePt t="84827" x="8201025" y="4659313"/>
          <p14:tracePt t="84831" x="8186738" y="4659313"/>
          <p14:tracePt t="84839" x="8161338" y="4659313"/>
          <p14:tracePt t="84840" x="8148638" y="4659313"/>
          <p14:tracePt t="84842" x="8135938" y="4659313"/>
          <p14:tracePt t="84848" x="8116888" y="4659313"/>
          <p14:tracePt t="84853" x="8104188" y="4659313"/>
          <p14:tracePt t="84858" x="8091488" y="4659313"/>
          <p14:tracePt t="84862" x="8085138" y="4659313"/>
          <p14:tracePt t="84871" x="8053388" y="4659313"/>
          <p14:tracePt t="84876" x="8040688" y="4659313"/>
          <p14:tracePt t="84878" x="8027988" y="4652963"/>
          <p14:tracePt t="84889" x="8008938" y="4646613"/>
          <p14:tracePt t="84890" x="8002588" y="4646613"/>
          <p14:tracePt t="84894" x="7989888" y="4646613"/>
          <p14:tracePt t="84902" x="7983538" y="4640263"/>
          <p14:tracePt t="84907" x="7977188" y="4640263"/>
          <p14:tracePt t="84908" x="7970838" y="4640263"/>
          <p14:tracePt t="84910" x="7951788" y="4633913"/>
          <p14:tracePt t="84921" x="7945438" y="4633913"/>
          <p14:tracePt t="84925" x="7920038" y="4633913"/>
          <p14:tracePt t="84927" x="7900988" y="4633913"/>
          <p14:tracePt t="84931" x="7888288" y="4627563"/>
          <p14:tracePt t="84938" x="7869238" y="4627563"/>
          <p14:tracePt t="84942" x="7850188" y="4627563"/>
          <p14:tracePt t="84948" x="7831138" y="4608513"/>
          <p14:tracePt t="84959" x="7824788" y="4608513"/>
          <p14:tracePt t="84961" x="7766050" y="4602163"/>
          <p14:tracePt t="84968" x="7747000" y="4595813"/>
          <p14:tracePt t="84972" x="7727950" y="4583113"/>
          <p14:tracePt t="84977" x="7715250" y="4576763"/>
          <p14:tracePt t="84981" x="7696200" y="4564063"/>
          <p14:tracePt t="84987" x="7696200" y="4557713"/>
          <p14:tracePt t="84989" x="7683500" y="4551363"/>
          <p14:tracePt t="84993" x="7677150" y="4545013"/>
          <p14:tracePt t="84997" x="7677150" y="4538663"/>
          <p14:tracePt t="85008" x="7664450" y="4525963"/>
          <p14:tracePt t="85009" x="7658100" y="4519613"/>
          <p14:tracePt t="85012" x="7645400" y="4506913"/>
          <p14:tracePt t="85022" x="7626350" y="4492625"/>
          <p14:tracePt t="85024" x="7620000" y="4486275"/>
          <p14:tracePt t="85026" x="7613650" y="4479925"/>
          <p14:tracePt t="85028" x="7594600" y="4460875"/>
          <p14:tracePt t="85037" x="7581900" y="4448175"/>
          <p14:tracePt t="85039" x="7575550" y="4441825"/>
          <p14:tracePt t="85041" x="7569200" y="4441825"/>
          <p14:tracePt t="85044" x="7562850" y="4441825"/>
          <p14:tracePt t="85052" x="7550150" y="4429125"/>
          <p14:tracePt t="85057" x="7537450" y="4410075"/>
          <p14:tracePt t="85060" x="7531100" y="4410075"/>
          <p14:tracePt t="85070" x="7524750" y="4403725"/>
          <p14:tracePt t="85073" x="7518400" y="4397375"/>
          <p14:tracePt t="85076" x="7512050" y="4391025"/>
          <p14:tracePt t="85085" x="7512050" y="4378325"/>
          <p14:tracePt t="85088" x="7512050" y="4371975"/>
          <p14:tracePt t="85089" x="7499350" y="4365625"/>
          <p14:tracePt t="85092" x="7499350" y="4352925"/>
          <p14:tracePt t="85098" x="7486650" y="4340225"/>
          <p14:tracePt t="85107" x="7480300" y="4327525"/>
          <p14:tracePt t="85108" x="7467600" y="4308475"/>
          <p14:tracePt t="85113" x="7467600" y="4302125"/>
          <p14:tracePt t="85122" x="7461250" y="4289425"/>
          <p14:tracePt t="85124" x="7454900" y="4283075"/>
          <p14:tracePt t="85128" x="7454900" y="4276725"/>
          <p14:tracePt t="85135" x="7454900" y="4264025"/>
          <p14:tracePt t="85138" x="7442200" y="4251325"/>
          <p14:tracePt t="85139" x="7442200" y="4244975"/>
          <p14:tracePt t="85142" x="7442200" y="4232275"/>
          <p14:tracePt t="85148" x="7435850" y="4213225"/>
          <p14:tracePt t="85154" x="7435850" y="4200525"/>
          <p14:tracePt t="85157" x="7421563" y="4187825"/>
          <p14:tracePt t="85159" x="7421563" y="4181475"/>
          <p14:tracePt t="85162" x="7421563" y="4168775"/>
          <p14:tracePt t="85172" x="7421563" y="4143375"/>
          <p14:tracePt t="85174" x="7421563" y="4117975"/>
          <p14:tracePt t="85178" x="7415213" y="4105275"/>
          <p14:tracePt t="85188" x="7415213" y="4086225"/>
          <p14:tracePt t="85190" x="7408863" y="4059238"/>
          <p14:tracePt t="85194" x="7408863" y="4046538"/>
          <p14:tracePt t="85202" x="7408863" y="4021138"/>
          <p14:tracePt t="85207" x="7402513" y="3944938"/>
          <p14:tracePt t="85210" x="7396163" y="3932238"/>
          <p14:tracePt t="85221" x="7396163" y="3913188"/>
          <p14:tracePt t="85222" x="7396163" y="3906838"/>
          <p14:tracePt t="85227" x="7396163" y="3894138"/>
          <p14:tracePt t="85235" x="7396163" y="3875088"/>
          <p14:tracePt t="85239" x="7389813" y="3856038"/>
          <p14:tracePt t="85242" x="7383463" y="3849688"/>
          <p14:tracePt t="85248" x="7383463" y="3843338"/>
          <p14:tracePt t="85257" x="7383463" y="3824288"/>
          <p14:tracePt t="85258" x="7383463" y="3817938"/>
          <p14:tracePt t="85262" x="7370763" y="3798888"/>
          <p14:tracePt t="85270" x="7370763" y="3792538"/>
          <p14:tracePt t="85274" x="7364413" y="3779838"/>
          <p14:tracePt t="85288" x="7364413" y="3773488"/>
          <p14:tracePt t="85302" x="7358063" y="3760788"/>
          <p14:tracePt t="85305" x="7351713" y="3748088"/>
          <p14:tracePt t="85308" x="7345363" y="3741738"/>
          <p14:tracePt t="85312" x="7339013" y="3741738"/>
          <p14:tracePt t="85320" x="7332663" y="3735388"/>
          <p14:tracePt t="85324" x="7332663" y="3729038"/>
          <p14:tracePt t="85328" x="7326313" y="3722688"/>
          <p14:tracePt t="85353" x="7313613" y="3709988"/>
          <p14:tracePt t="85370" x="7300913" y="3703638"/>
          <p14:tracePt t="85385" x="7294563" y="3703638"/>
          <p14:tracePt t="85393" x="7288213" y="3703638"/>
          <p14:tracePt t="85397" x="7281863" y="3703638"/>
          <p14:tracePt t="85402" x="7281863" y="3690938"/>
          <p14:tracePt t="85408" x="7275513" y="3690938"/>
          <p14:tracePt t="85412" x="7269163" y="3690938"/>
          <p14:tracePt t="85422" x="7262813" y="3690938"/>
          <p14:tracePt t="85424" x="7256463" y="3690938"/>
          <p14:tracePt t="85428" x="7250113" y="3690938"/>
          <p14:tracePt t="85444" x="7243763" y="3690938"/>
          <p14:tracePt t="85454" x="7237413" y="3690938"/>
          <p14:tracePt t="85507" x="7231063" y="3690938"/>
          <p14:tracePt t="85510" x="7224713" y="3690938"/>
          <p14:tracePt t="85542" x="7218363" y="3690938"/>
          <p14:tracePt t="85551" x="7212013" y="3697288"/>
          <p14:tracePt t="85562" x="7205663" y="3697288"/>
          <p14:tracePt t="85570" x="7199313" y="3703638"/>
          <p14:tracePt t="85574" x="7199313" y="3709988"/>
          <p14:tracePt t="85579" x="7199313" y="3716338"/>
          <p14:tracePt t="85586" x="7199313" y="3729038"/>
          <p14:tracePt t="85589" x="7192963" y="3735388"/>
          <p14:tracePt t="85602" x="7186613" y="3741738"/>
          <p14:tracePt t="85605" x="7186613" y="3748088"/>
          <p14:tracePt t="85610" x="7186613" y="3754438"/>
          <p14:tracePt t="85619" x="7186613" y="3767138"/>
          <p14:tracePt t="85626" x="7186613" y="3773488"/>
          <p14:tracePt t="85638" x="7186613" y="3792538"/>
          <p14:tracePt t="85648" x="7186613" y="3805238"/>
          <p14:tracePt t="85654" x="7186613" y="3811588"/>
          <p14:tracePt t="85658" x="7186613" y="3824288"/>
          <p14:tracePt t="85662" x="7186613" y="3836988"/>
          <p14:tracePt t="85668" x="7186613" y="3843338"/>
          <p14:tracePt t="85672" x="7186613" y="3856038"/>
          <p14:tracePt t="85676" x="7186613" y="3862388"/>
          <p14:tracePt t="85678" x="7186613" y="3875088"/>
          <p14:tracePt t="85684" x="7186613" y="3894138"/>
          <p14:tracePt t="85689" x="7186613" y="3919538"/>
          <p14:tracePt t="85692" x="7186613" y="3938588"/>
          <p14:tracePt t="85698" x="7186613" y="3951288"/>
          <p14:tracePt t="85704" x="7186613" y="3963988"/>
          <p14:tracePt t="85707" x="7192963" y="3976688"/>
          <p14:tracePt t="85712" x="7205663" y="3989388"/>
          <p14:tracePt t="85718" x="7212013" y="4002088"/>
          <p14:tracePt t="85723" x="7212013" y="4014788"/>
          <p14:tracePt t="85725" x="7218363" y="4027488"/>
          <p14:tracePt t="85728" x="7218363" y="4033838"/>
          <p14:tracePt t="85737" x="7224713" y="4052888"/>
          <p14:tracePt t="85739" x="7237413" y="4073525"/>
          <p14:tracePt t="85740" x="7243763" y="4079875"/>
          <p14:tracePt t="85744" x="7250113" y="4098925"/>
          <p14:tracePt t="85754" x="7256463" y="4117975"/>
          <p14:tracePt t="85757" x="7262813" y="4130675"/>
          <p14:tracePt t="85771" x="7269163" y="4143375"/>
          <p14:tracePt t="85773" x="7269163" y="4156075"/>
          <p14:tracePt t="85777" x="7275513" y="4156075"/>
          <p14:tracePt t="85784" x="7281863" y="4175125"/>
          <p14:tracePt t="85792" x="7288213" y="4187825"/>
          <p14:tracePt t="85798" x="7294563" y="4200525"/>
          <p14:tracePt t="85804" x="7300913" y="4213225"/>
          <p14:tracePt t="85807" x="7307263" y="4219575"/>
          <p14:tracePt t="85809" x="7313613" y="4225925"/>
          <p14:tracePt t="85812" x="7313613" y="4238625"/>
          <p14:tracePt t="85822" x="7313613" y="4244975"/>
          <p14:tracePt t="85824" x="7313613" y="4251325"/>
          <p14:tracePt t="85828" x="7319963" y="4264025"/>
          <p14:tracePt t="85834" x="7326313" y="4270375"/>
          <p14:tracePt t="85838" x="7332663" y="4276725"/>
          <p14:tracePt t="85840" x="7332663" y="4289425"/>
          <p14:tracePt t="85851" x="7339013" y="4302125"/>
          <p14:tracePt t="85853" x="7345363" y="4308475"/>
          <p14:tracePt t="85858" x="7351713" y="4314825"/>
          <p14:tracePt t="85870" x="7364413" y="4333875"/>
          <p14:tracePt t="85878" x="7370763" y="4352925"/>
          <p14:tracePt t="85890" x="7370763" y="4365625"/>
          <p14:tracePt t="85903" x="7377113" y="4378325"/>
          <p14:tracePt t="85942" x="7383463" y="4391025"/>
          <p14:tracePt t="85950" x="7389813" y="4403725"/>
          <p14:tracePt t="85957" x="7396163" y="4410075"/>
          <p14:tracePt t="85964" x="7396163" y="4416425"/>
          <p14:tracePt t="85971" x="7396163" y="4422775"/>
          <p14:tracePt t="85974" x="7396163" y="4429125"/>
          <p14:tracePt t="85978" x="7402513" y="4441825"/>
          <p14:tracePt t="85990" x="7402513" y="4448175"/>
          <p14:tracePt t="86004" x="7402513" y="4454525"/>
          <p14:tracePt t="86007" x="7402513" y="4460875"/>
          <p14:tracePt t="86010" x="7402513" y="4467225"/>
          <p14:tracePt t="86021" x="7402513" y="4473575"/>
          <p14:tracePt t="86022" x="7402513" y="4486275"/>
          <p14:tracePt t="86025" x="7402513" y="4492625"/>
          <p14:tracePt t="86028" x="7402513" y="4498975"/>
          <p14:tracePt t="86035" x="7402513" y="4506913"/>
          <p14:tracePt t="86040" x="7402513" y="4519613"/>
          <p14:tracePt t="86044" x="7402513" y="4532313"/>
          <p14:tracePt t="86056" x="7408863" y="4538663"/>
          <p14:tracePt t="86058" x="7408863" y="4564063"/>
          <p14:tracePt t="86069" x="7408863" y="4570413"/>
          <p14:tracePt t="86072" x="7408863" y="4583113"/>
          <p14:tracePt t="86076" x="7415213" y="4589463"/>
          <p14:tracePt t="86084" x="7421563" y="4602163"/>
          <p14:tracePt t="86088" x="7421563" y="4614863"/>
          <p14:tracePt t="86089" x="7421563" y="4621213"/>
          <p14:tracePt t="86092" x="7421563" y="4627563"/>
          <p14:tracePt t="86102" x="7421563" y="4640263"/>
          <p14:tracePt t="86113" x="7421563" y="4646613"/>
          <p14:tracePt t="86118" x="7421563" y="4659313"/>
          <p14:tracePt t="86138" x="7421563" y="4665663"/>
          <p14:tracePt t="86151" x="7421563" y="4672013"/>
          <p14:tracePt t="86184" x="7421563" y="4678363"/>
          <p14:tracePt t="86187" x="7421563" y="4684713"/>
          <p14:tracePt t="86201" x="7421563" y="4691063"/>
          <p14:tracePt t="86207" x="7421563" y="4697413"/>
          <p14:tracePt t="86222" x="7415213" y="4703763"/>
          <p14:tracePt t="86379" x="7408863" y="4703763"/>
          <p14:tracePt t="86388" x="7396163" y="4703763"/>
          <p14:tracePt t="86392" x="7396163" y="4697413"/>
          <p14:tracePt t="86401" x="7389813" y="4697413"/>
          <p14:tracePt t="86408" x="7383463" y="4691063"/>
          <p14:tracePt t="86421" x="7377113" y="4678363"/>
          <p14:tracePt t="86434" x="7370763" y="4672013"/>
          <p14:tracePt t="86440" x="7364413" y="4665663"/>
          <p14:tracePt t="86454" x="7364413" y="4659313"/>
          <p14:tracePt t="86456" x="7358063" y="4659313"/>
          <p14:tracePt t="86469" x="7351713" y="4652963"/>
          <p14:tracePt t="86485" x="7345363" y="4646613"/>
          <p14:tracePt t="86505" x="7339013" y="4640263"/>
          <p14:tracePt t="86522" x="7332663" y="4633913"/>
          <p14:tracePt t="86534" x="7332663" y="4627563"/>
          <p14:tracePt t="86540" x="7326313" y="4627563"/>
          <p14:tracePt t="86570" x="7319963" y="4621213"/>
          <p14:tracePt t="86604" x="7319963" y="4614863"/>
          <p14:tracePt t="86642" x="7313613" y="4614863"/>
          <p14:tracePt t="86687" x="7307263" y="4602163"/>
          <p14:tracePt t="86722" x="7300913" y="4595813"/>
          <p14:tracePt t="86801" x="7288213" y="4595813"/>
          <p14:tracePt t="86821" x="7281863" y="4589463"/>
          <p14:tracePt t="86872" x="7275513" y="4583113"/>
          <p14:tracePt t="87284" x="7281863" y="4583113"/>
          <p14:tracePt t="87287" x="7288213" y="4583113"/>
          <p14:tracePt t="87296" x="7294563" y="4583113"/>
          <p14:tracePt t="87302" x="7300913" y="4589463"/>
          <p14:tracePt t="87304" x="7307263" y="4589463"/>
          <p14:tracePt t="87307" x="7313613" y="4595813"/>
          <p14:tracePt t="87318" x="7326313" y="4602163"/>
          <p14:tracePt t="87322" x="7332663" y="4602163"/>
          <p14:tracePt t="87326" x="7351713" y="4608513"/>
          <p14:tracePt t="87333" x="7358063" y="4608513"/>
          <p14:tracePt t="87337" x="7370763" y="4608513"/>
          <p14:tracePt t="87339" x="7377113" y="4608513"/>
          <p14:tracePt t="87350" x="7389813" y="4608513"/>
          <p14:tracePt t="87357" x="7402513" y="4608513"/>
          <p14:tracePt t="87359" x="7408863" y="4608513"/>
          <p14:tracePt t="87363" x="7421563" y="4608513"/>
          <p14:tracePt t="87368" x="7421563" y="4614863"/>
          <p14:tracePt t="87371" x="7427913" y="4614863"/>
          <p14:tracePt t="87375" x="7442200" y="4614863"/>
          <p14:tracePt t="87384" x="7454900" y="4621213"/>
          <p14:tracePt t="87390" x="7461250" y="4621213"/>
          <p14:tracePt t="87401" x="7467600" y="4621213"/>
          <p14:tracePt t="87404" x="7473950" y="4621213"/>
          <p14:tracePt t="87410" x="7480300" y="4627563"/>
          <p14:tracePt t="87418" x="7486650" y="4627563"/>
          <p14:tracePt t="87422" x="7493000" y="4627563"/>
          <p14:tracePt t="87433" x="7499350" y="4633913"/>
          <p14:tracePt t="87442" x="7505700" y="4640263"/>
          <p14:tracePt t="87470" x="7512050" y="4640263"/>
          <p14:tracePt t="87488" x="7518400" y="4640263"/>
          <p14:tracePt t="87492" x="7524750" y="4640263"/>
          <p14:tracePt t="87505" x="7531100" y="4640263"/>
          <p14:tracePt t="87508" x="7537450" y="4646613"/>
          <p14:tracePt t="87519" x="7543800" y="4646613"/>
          <p14:tracePt t="87521" x="7556500" y="4646613"/>
          <p14:tracePt t="87524" x="7562850" y="4646613"/>
          <p14:tracePt t="87534" x="7575550" y="4652963"/>
          <p14:tracePt t="87537" x="7588250" y="4652963"/>
          <p14:tracePt t="87542" x="7594600" y="4652963"/>
          <p14:tracePt t="87546" x="7607300" y="4659313"/>
          <p14:tracePt t="87549" x="7620000" y="4659313"/>
          <p14:tracePt t="87553" x="7626350" y="4659313"/>
          <p14:tracePt t="87557" x="7639050" y="4659313"/>
          <p14:tracePt t="87560" x="7645400" y="4659313"/>
          <p14:tracePt t="87568" x="7658100" y="4659313"/>
          <p14:tracePt t="87570" x="7670800" y="4665663"/>
          <p14:tracePt t="87576" x="7683500" y="4665663"/>
          <p14:tracePt t="87583" x="7689850" y="4665663"/>
          <p14:tracePt t="87585" x="7702550" y="4665663"/>
          <p14:tracePt t="87588" x="7715250" y="4665663"/>
          <p14:tracePt t="87602" x="7734300" y="4665663"/>
          <p14:tracePt t="87605" x="7740650" y="4665663"/>
          <p14:tracePt t="87608" x="7753350" y="4665663"/>
          <p14:tracePt t="87618" x="7766050" y="4665663"/>
          <p14:tracePt t="87621" x="7778750" y="4665663"/>
          <p14:tracePt t="87624" x="7791450" y="4665663"/>
          <p14:tracePt t="87626" x="7797800" y="4665663"/>
          <p14:tracePt t="87632" x="7812088" y="4665663"/>
          <p14:tracePt t="87637" x="7818438" y="4665663"/>
          <p14:tracePt t="87639" x="7831138" y="4665663"/>
          <p14:tracePt t="87642" x="7843838" y="4665663"/>
          <p14:tracePt t="87652" x="7862888" y="4665663"/>
          <p14:tracePt t="87655" x="7869238" y="4665663"/>
          <p14:tracePt t="87658" x="7888288" y="4665663"/>
          <p14:tracePt t="87668" x="7900988" y="4665663"/>
          <p14:tracePt t="87671" x="7920038" y="4665663"/>
          <p14:tracePt t="87674" x="7926388" y="4665663"/>
          <p14:tracePt t="87687" x="7964488" y="4665663"/>
          <p14:tracePt t="87690" x="7977188" y="4665663"/>
          <p14:tracePt t="87697" x="7989888" y="4665663"/>
          <p14:tracePt t="87703" x="8002588" y="4665663"/>
          <p14:tracePt t="87707" x="8008938" y="4659313"/>
          <p14:tracePt t="87711" x="8015288" y="4659313"/>
          <p14:tracePt t="87720" x="8021638" y="4659313"/>
          <p14:tracePt t="87722" x="8034338" y="4659313"/>
          <p14:tracePt t="87734" x="8047038" y="4659313"/>
          <p14:tracePt t="87737" x="8047038" y="4652963"/>
          <p14:tracePt t="87738" x="8053388" y="4652963"/>
          <p14:tracePt t="87742" x="8066088" y="4652963"/>
          <p14:tracePt t="87751" x="8085138" y="4652963"/>
          <p14:tracePt t="87755" x="8085138" y="4646613"/>
          <p14:tracePt t="87758" x="8097838" y="4646613"/>
          <p14:tracePt t="87768" x="8110538" y="4646613"/>
          <p14:tracePt t="87770" x="8116888" y="4640263"/>
          <p14:tracePt t="87771" x="8129588" y="4640263"/>
          <p14:tracePt t="87776" x="8142288" y="4633913"/>
          <p14:tracePt t="87783" x="8148638" y="4627563"/>
          <p14:tracePt t="87787" x="8167688" y="4627563"/>
          <p14:tracePt t="87790" x="8180388" y="4627563"/>
          <p14:tracePt t="87797" x="8194675" y="4627563"/>
          <p14:tracePt t="87800" x="8201025" y="4621213"/>
          <p14:tracePt t="87804" x="8213725" y="4621213"/>
          <p14:tracePt t="87806" x="8226425" y="4614863"/>
          <p14:tracePt t="87808" x="8232775" y="4614863"/>
          <p14:tracePt t="87819" x="8258175" y="4595813"/>
          <p14:tracePt t="87821" x="8264525" y="4595813"/>
          <p14:tracePt t="87824" x="8277225" y="4589463"/>
          <p14:tracePt t="87833" x="8296275" y="4589463"/>
          <p14:tracePt t="87840" x="8308975" y="4583113"/>
          <p14:tracePt t="87846" x="8321675" y="4583113"/>
          <p14:tracePt t="87852" x="8328025" y="4576763"/>
          <p14:tracePt t="87854" x="8340725" y="4570413"/>
          <p14:tracePt t="87857" x="8353425" y="4564063"/>
          <p14:tracePt t="87868" x="8366125" y="4557713"/>
          <p14:tracePt t="87873" x="8372475" y="4551363"/>
          <p14:tracePt t="87874" x="8378825" y="4551363"/>
          <p14:tracePt t="87877" x="8391525" y="4545013"/>
          <p14:tracePt t="87883" x="8397875" y="4538663"/>
          <p14:tracePt t="87888" x="8410575" y="4538663"/>
          <p14:tracePt t="87892" x="8423275" y="4532313"/>
          <p14:tracePt t="87905" x="8442325" y="4525963"/>
          <p14:tracePt t="87922" x="8467725" y="4506913"/>
          <p14:tracePt t="87924" x="8486775" y="4506913"/>
          <p14:tracePt t="87935" x="8505825" y="4498975"/>
          <p14:tracePt t="87940" x="8524875" y="4486275"/>
          <p14:tracePt t="87952" x="8531225" y="4479925"/>
          <p14:tracePt t="87954" x="8543925" y="4473575"/>
          <p14:tracePt t="87957" x="8556625" y="4467225"/>
          <p14:tracePt t="87963" x="8569325" y="4460875"/>
          <p14:tracePt t="87971" x="8589963" y="4448175"/>
          <p14:tracePt t="87973" x="8602663" y="4435475"/>
          <p14:tracePt t="87977" x="8615363" y="4429125"/>
          <p14:tracePt t="87982" x="8621713" y="4429125"/>
          <p14:tracePt t="87984" x="8640763" y="4422775"/>
          <p14:tracePt t="87987" x="8659813" y="4410075"/>
          <p14:tracePt t="87991" x="8678863" y="4397375"/>
          <p14:tracePt t="88001" x="8697913" y="4378325"/>
          <p14:tracePt t="88003" x="8710613" y="4371975"/>
          <p14:tracePt t="88007" x="8729663" y="4365625"/>
          <p14:tracePt t="88019" x="8736013" y="4352925"/>
          <p14:tracePt t="88020" x="8748713" y="4340225"/>
          <p14:tracePt t="88022" x="8767763" y="4333875"/>
          <p14:tracePt t="88027" x="8780463" y="4327525"/>
          <p14:tracePt t="88038" x="8786813" y="4321175"/>
          <p14:tracePt t="88042" x="8793163" y="4308475"/>
          <p14:tracePt t="88051" x="8799513" y="4302125"/>
          <p14:tracePt t="88054" x="8805863" y="4289425"/>
          <p14:tracePt t="88058" x="8805863" y="4283075"/>
          <p14:tracePt t="88068" x="8812213" y="4276725"/>
          <p14:tracePt t="88070" x="8818563" y="4270375"/>
          <p14:tracePt t="88074" x="8824913" y="4257675"/>
          <p14:tracePt t="88082" x="8824913" y="4251325"/>
          <p14:tracePt t="88085" x="8831263" y="4244975"/>
          <p14:tracePt t="88090" x="8837613" y="4232275"/>
          <p14:tracePt t="88100" x="8843963" y="4213225"/>
          <p14:tracePt t="88102" x="8850313" y="4206875"/>
          <p14:tracePt t="88104" x="8856663" y="4194175"/>
          <p14:tracePt t="88107" x="8856663" y="4181475"/>
          <p14:tracePt t="88111" x="8863013" y="4175125"/>
          <p14:tracePt t="88120" x="8875713" y="4149725"/>
          <p14:tracePt t="88122" x="8882063" y="4137025"/>
          <p14:tracePt t="88128" x="8888413" y="4130675"/>
          <p14:tracePt t="88134" x="8894763" y="4117975"/>
          <p14:tracePt t="88137" x="8894763" y="4105275"/>
          <p14:tracePt t="88142" x="8901113" y="4098925"/>
          <p14:tracePt t="88151" x="8907463" y="4086225"/>
          <p14:tracePt t="88168" x="8913813" y="4079875"/>
          <p14:tracePt t="88172" x="8913813" y="4065588"/>
          <p14:tracePt t="88183" x="8913813" y="4052888"/>
          <p14:tracePt t="88187" x="8913813" y="4046538"/>
          <p14:tracePt t="88188" x="8913813" y="4040188"/>
          <p14:tracePt t="88192" x="8913813" y="4033838"/>
          <p14:tracePt t="88203" x="8913813" y="4027488"/>
          <p14:tracePt t="88204" x="8920163" y="4014788"/>
          <p14:tracePt t="88208" x="8920163" y="4008438"/>
          <p14:tracePt t="88220" x="8920163" y="4002088"/>
          <p14:tracePt t="88224" x="8920163" y="3995738"/>
          <p14:tracePt t="88232" x="8920163" y="3989388"/>
          <p14:tracePt t="88237" x="8920163" y="3976688"/>
          <p14:tracePt t="88253" x="8920163" y="3970338"/>
          <p14:tracePt t="88257" x="8920163" y="3963988"/>
          <p14:tracePt t="88261" x="8920163" y="3957638"/>
          <p14:tracePt t="88268" x="8920163" y="3944938"/>
          <p14:tracePt t="88270" x="8920163" y="3932238"/>
          <p14:tracePt t="88272" x="8920163" y="3925888"/>
          <p14:tracePt t="88277" x="8920163" y="3919538"/>
          <p14:tracePt t="88283" x="8920163" y="3913188"/>
          <p14:tracePt t="88287" x="8920163" y="3900488"/>
          <p14:tracePt t="88288" x="8920163" y="3887788"/>
          <p14:tracePt t="88292" x="8920163" y="3881438"/>
          <p14:tracePt t="88300" x="8920163" y="3875088"/>
          <p14:tracePt t="88304" x="8920163" y="3868738"/>
          <p14:tracePt t="88308" x="8920163" y="3862388"/>
          <p14:tracePt t="88319" x="8913813" y="3843338"/>
          <p14:tracePt t="88324" x="8907463" y="3830638"/>
          <p14:tracePt t="88332" x="8907463" y="3824288"/>
          <p14:tracePt t="88335" x="8901113" y="3811588"/>
          <p14:tracePt t="88340" x="8901113" y="3805238"/>
          <p14:tracePt t="88342" x="8901113" y="3792538"/>
          <p14:tracePt t="88349" x="8901113" y="3786188"/>
          <p14:tracePt t="88352" x="8882063" y="3767138"/>
          <p14:tracePt t="88354" x="8875713" y="3767138"/>
          <p14:tracePt t="88359" x="8875713" y="3748088"/>
          <p14:tracePt t="88368" x="8869363" y="3741738"/>
          <p14:tracePt t="88370" x="8869363" y="3735388"/>
          <p14:tracePt t="88374" x="8856663" y="3722688"/>
          <p14:tracePt t="88381" x="8850313" y="3716338"/>
          <p14:tracePt t="88384" x="8850313" y="3709988"/>
          <p14:tracePt t="88389" x="8843963" y="3697288"/>
          <p14:tracePt t="88401" x="8824913" y="3646488"/>
          <p14:tracePt t="88403" x="8818563" y="3638550"/>
          <p14:tracePt t="88407" x="8805863" y="3625850"/>
          <p14:tracePt t="88411" x="8805863" y="3619500"/>
          <p14:tracePt t="88418" x="8799513" y="3600450"/>
          <p14:tracePt t="88420" x="8793163" y="3600450"/>
          <p14:tracePt t="88422" x="8786813" y="3587750"/>
          <p14:tracePt t="88426" x="8786813" y="3581400"/>
          <p14:tracePt t="88433" x="8767763" y="3581400"/>
          <p14:tracePt t="88437" x="8761413" y="3581400"/>
          <p14:tracePt t="88439" x="8748713" y="3568700"/>
          <p14:tracePt t="88442" x="8742363" y="3562350"/>
          <p14:tracePt t="88449" x="8742363" y="3556000"/>
          <p14:tracePt t="88453" x="8736013" y="3549650"/>
          <p14:tracePt t="88456" x="8729663" y="3549650"/>
          <p14:tracePt t="88458" x="8723313" y="3530600"/>
          <p14:tracePt t="88469" x="8716963" y="3524250"/>
          <p14:tracePt t="88470" x="8710613" y="3517900"/>
          <p14:tracePt t="88474" x="8697913" y="3511550"/>
          <p14:tracePt t="88487" x="8678863" y="3505200"/>
          <p14:tracePt t="88490" x="8672513" y="3498850"/>
          <p14:tracePt t="88501" x="8653463" y="3486150"/>
          <p14:tracePt t="88507" x="8634413" y="3473450"/>
          <p14:tracePt t="88511" x="8628063" y="3467100"/>
          <p14:tracePt t="88519" x="8621713" y="3467100"/>
          <p14:tracePt t="88520" x="8602663" y="3460750"/>
          <p14:tracePt t="88521" x="8583613" y="3454400"/>
          <p14:tracePt t="88524" x="8577263" y="3448050"/>
          <p14:tracePt t="88537" x="8512175" y="3409950"/>
          <p14:tracePt t="88540" x="8474075" y="3397250"/>
          <p14:tracePt t="88551" x="8404225" y="3359150"/>
          <p14:tracePt t="88553" x="8366125" y="3346450"/>
          <p14:tracePt t="88557" x="8334375" y="3327400"/>
          <p14:tracePt t="88561" x="8289925" y="3321050"/>
          <p14:tracePt t="88568" x="8239125" y="3308350"/>
          <p14:tracePt t="88570" x="8207375" y="3302000"/>
          <p14:tracePt t="88572" x="8167688" y="3295650"/>
          <p14:tracePt t="88578" x="8135938" y="3289300"/>
          <p14:tracePt t="88585" x="8091488" y="3270250"/>
          <p14:tracePt t="88587" x="8053388" y="3263900"/>
          <p14:tracePt t="88589" x="8034338" y="3257550"/>
          <p14:tracePt t="88593" x="7996238" y="3244850"/>
          <p14:tracePt t="88602" x="7945438" y="3225800"/>
          <p14:tracePt t="88604" x="7926388" y="3219450"/>
          <p14:tracePt t="88608" x="7920038" y="3219450"/>
          <p14:tracePt t="88618" x="7881938" y="3219450"/>
          <p14:tracePt t="88620" x="7869238" y="3219450"/>
          <p14:tracePt t="88625" x="7850188" y="3219450"/>
          <p14:tracePt t="88632" x="7831138" y="3211513"/>
          <p14:tracePt t="88634" x="7824788" y="3211513"/>
          <p14:tracePt t="88637" x="7812088" y="3211513"/>
          <p14:tracePt t="88640" x="7797800" y="3211513"/>
          <p14:tracePt t="88650" x="7772400" y="3211513"/>
          <p14:tracePt t="88653" x="7759700" y="3211513"/>
          <p14:tracePt t="88657" x="7747000" y="3211513"/>
          <p14:tracePt t="88665" x="7734300" y="3211513"/>
          <p14:tracePt t="88668" x="7721600" y="3211513"/>
          <p14:tracePt t="88670" x="7708900" y="3211513"/>
          <p14:tracePt t="88672" x="7696200" y="3211513"/>
          <p14:tracePt t="88678" x="7689850" y="3211513"/>
          <p14:tracePt t="88684" x="7677150" y="3211513"/>
          <p14:tracePt t="88687" x="7670800" y="3211513"/>
          <p14:tracePt t="88688" x="7651750" y="3211513"/>
          <p14:tracePt t="88692" x="7639050" y="3211513"/>
          <p14:tracePt t="88701" x="7620000" y="3211513"/>
          <p14:tracePt t="88703" x="7607300" y="3211513"/>
          <p14:tracePt t="88707" x="7600950" y="3211513"/>
          <p14:tracePt t="88715" x="7588250" y="3211513"/>
          <p14:tracePt t="88719" x="7581900" y="3211513"/>
          <p14:tracePt t="88720" x="7562850" y="3211513"/>
          <p14:tracePt t="88722" x="7550150" y="3211513"/>
          <p14:tracePt t="88728" x="7543800" y="3211513"/>
          <p14:tracePt t="88734" x="7531100" y="3211513"/>
          <p14:tracePt t="88737" x="7518400" y="3219450"/>
          <p14:tracePt t="88738" x="7512050" y="3225800"/>
          <p14:tracePt t="88750" x="7499350" y="3225800"/>
          <p14:tracePt t="88754" x="7486650" y="3225800"/>
          <p14:tracePt t="88765" x="7480300" y="3225800"/>
          <p14:tracePt t="88770" x="7467600" y="3232150"/>
          <p14:tracePt t="88783" x="7454900" y="3232150"/>
          <p14:tracePt t="88787" x="7448550" y="3238500"/>
          <p14:tracePt t="88801" x="7427913" y="3244850"/>
          <p14:tracePt t="88803" x="7427913" y="3251200"/>
          <p14:tracePt t="88806" x="7421563" y="3251200"/>
          <p14:tracePt t="88815" x="7415213" y="3251200"/>
          <p14:tracePt t="88819" x="7408863" y="3257550"/>
          <p14:tracePt t="88820" x="7402513" y="3263900"/>
          <p14:tracePt t="88822" x="7389813" y="3270250"/>
          <p14:tracePt t="88828" x="7383463" y="3276600"/>
          <p14:tracePt t="88834" x="7370763" y="3276600"/>
          <p14:tracePt t="88837" x="7358063" y="3289300"/>
          <p14:tracePt t="88838" x="7351713" y="3295650"/>
          <p14:tracePt t="88842" x="7345363" y="3302000"/>
          <p14:tracePt t="88850" x="7332663" y="3308350"/>
          <p14:tracePt t="88852" x="7319963" y="3321050"/>
          <p14:tracePt t="88854" x="7313613" y="3333750"/>
          <p14:tracePt t="88858" x="7307263" y="3340100"/>
          <p14:tracePt t="88869" x="7294563" y="3340100"/>
          <p14:tracePt t="88870" x="7288213" y="3346450"/>
          <p14:tracePt t="88872" x="7262813" y="3352800"/>
          <p14:tracePt t="88878" x="7256463" y="3352800"/>
          <p14:tracePt t="88882" x="7250113" y="3359150"/>
          <p14:tracePt t="88887" x="7243763" y="3365500"/>
          <p14:tracePt t="88888" x="7243763" y="3371850"/>
          <p14:tracePt t="88899" x="7218363" y="3371850"/>
          <p14:tracePt t="88902" x="7212013" y="3378200"/>
          <p14:tracePt t="88909" x="7199313" y="3384550"/>
          <p14:tracePt t="88920" x="7186613" y="3390900"/>
          <p14:tracePt t="88924" x="7186613" y="3397250"/>
          <p14:tracePt t="88930" x="7180263" y="3397250"/>
          <p14:tracePt t="88933" x="7173913" y="3397250"/>
          <p14:tracePt t="88939" x="7167563" y="3403600"/>
          <p14:tracePt t="88950" x="7154863" y="3416300"/>
          <p14:tracePt t="88956" x="7148513" y="3422650"/>
          <p14:tracePt t="88969" x="7148513" y="3429000"/>
          <p14:tracePt t="88972" x="7135813" y="3435350"/>
          <p14:tracePt t="88983" x="7123113" y="3435350"/>
          <p14:tracePt t="88987" x="7116763" y="3448050"/>
          <p14:tracePt t="88988" x="7116763" y="3454400"/>
          <p14:tracePt t="89002" x="7110413" y="3460750"/>
          <p14:tracePt t="89004" x="7110413" y="3467100"/>
          <p14:tracePt t="89005" x="7110413" y="3479800"/>
          <p14:tracePt t="89008" x="7104063" y="3479800"/>
          <p14:tracePt t="89015" x="7097713" y="3492500"/>
          <p14:tracePt t="89019" x="7097713" y="3498850"/>
          <p14:tracePt t="89025" x="7097713" y="3511550"/>
          <p14:tracePt t="89030" x="7091363" y="3530600"/>
          <p14:tracePt t="89033" x="7091363" y="3543300"/>
          <p14:tracePt t="89039" x="7091363" y="3549650"/>
          <p14:tracePt t="89040" x="7085013" y="3562350"/>
          <p14:tracePt t="89048" x="7078663" y="3575050"/>
          <p14:tracePt t="89054" x="7072313" y="3594100"/>
          <p14:tracePt t="89058" x="7065963" y="3606800"/>
          <p14:tracePt t="89065" x="7065963" y="3619500"/>
          <p14:tracePt t="89070" x="7059613" y="3638550"/>
          <p14:tracePt t="89074" x="7059613" y="3646488"/>
          <p14:tracePt t="89084" x="7053263" y="3665538"/>
          <p14:tracePt t="89087" x="7053263" y="3684588"/>
          <p14:tracePt t="89090" x="7053263" y="3690938"/>
          <p14:tracePt t="89102" x="7053263" y="3716338"/>
          <p14:tracePt t="89104" x="7053263" y="3729038"/>
          <p14:tracePt t="89115" x="7053263" y="3741738"/>
          <p14:tracePt t="89119" x="7045325" y="3760788"/>
          <p14:tracePt t="89122" x="7045325" y="3773488"/>
          <p14:tracePt t="89132" x="7045325" y="3786188"/>
          <p14:tracePt t="89138" x="7045325" y="3792538"/>
          <p14:tracePt t="89149" x="7045325" y="3805238"/>
          <p14:tracePt t="89153" x="7045325" y="3811588"/>
          <p14:tracePt t="89165" x="7045325" y="3824288"/>
          <p14:tracePt t="89169" x="7045325" y="3830638"/>
          <p14:tracePt t="89174" x="7045325" y="3836988"/>
          <p14:tracePt t="89182" x="7045325" y="3843338"/>
          <p14:tracePt t="89200" x="7045325" y="3862388"/>
          <p14:tracePt t="89203" x="7045325" y="3868738"/>
          <p14:tracePt t="89206" x="7045325" y="3875088"/>
          <p14:tracePt t="89215" x="7045325" y="3881438"/>
          <p14:tracePt t="89219" x="7045325" y="3887788"/>
          <p14:tracePt t="89222" x="7045325" y="3894138"/>
          <p14:tracePt t="89228" x="7045325" y="3900488"/>
          <p14:tracePt t="89235" x="7045325" y="3919538"/>
          <p14:tracePt t="89240" x="7045325" y="3932238"/>
          <p14:tracePt t="89250" x="7053263" y="3944938"/>
          <p14:tracePt t="89256" x="7053263" y="3957638"/>
          <p14:tracePt t="89265" x="7059613" y="3970338"/>
          <p14:tracePt t="89268" x="7065963" y="3976688"/>
          <p14:tracePt t="89272" x="7065963" y="3983038"/>
          <p14:tracePt t="89282" x="7072313" y="3989388"/>
          <p14:tracePt t="89287" x="7078663" y="3995738"/>
          <p14:tracePt t="89292" x="7085013" y="4008438"/>
          <p14:tracePt t="89298" x="7091363" y="4014788"/>
          <p14:tracePt t="89308" x="7097713" y="4021138"/>
          <p14:tracePt t="89316" x="7104063" y="4027488"/>
          <p14:tracePt t="89339" x="7104063" y="4033838"/>
          <p14:tracePt t="89341" x="7116763" y="4052888"/>
          <p14:tracePt t="89353" x="7123113" y="4059238"/>
          <p14:tracePt t="89367" x="7129463" y="4065588"/>
          <p14:tracePt t="89372" x="7142163" y="4073525"/>
          <p14:tracePt t="89385" x="7142163" y="4079875"/>
          <p14:tracePt t="89401" x="7148513" y="4079875"/>
          <p14:tracePt t="89406" x="7154863" y="4086225"/>
          <p14:tracePt t="89422" x="7161213" y="4092575"/>
          <p14:tracePt t="89454" x="7173913" y="4098925"/>
          <p14:tracePt t="89471" x="7180263" y="4098925"/>
          <p14:tracePt t="89474" x="7186613" y="4098925"/>
          <p14:tracePt t="89481" x="7192963" y="4105275"/>
          <p14:tracePt t="89490" x="7199313" y="4111625"/>
          <p14:tracePt t="89507" x="7212013" y="4111625"/>
          <p14:tracePt t="89517" x="7218363" y="4117975"/>
          <p14:tracePt t="89544" x="7218363" y="4124325"/>
          <p14:tracePt t="89550" x="7224713" y="4124325"/>
          <p14:tracePt t="89554" x="7231063" y="4124325"/>
          <p14:tracePt t="89568" x="7237413" y="4130675"/>
          <p14:tracePt t="89574" x="7243763" y="4137025"/>
          <p14:tracePt t="89585" x="7256463" y="4143375"/>
          <p14:tracePt t="89600" x="7269163" y="4149725"/>
          <p14:tracePt t="89608" x="7269163" y="4156075"/>
          <p14:tracePt t="89618" x="7275513" y="4162425"/>
          <p14:tracePt t="90500" x="7294563" y="4162425"/>
          <p14:tracePt t="90503" x="7300913" y="4162425"/>
          <p14:tracePt t="90505" x="7319963" y="4162425"/>
          <p14:tracePt t="90509" x="7332663" y="4162425"/>
          <p14:tracePt t="90902" x="7339013" y="4162425"/>
          <p14:tracePt t="90913" x="7345363" y="4156075"/>
          <p14:tracePt t="90933" x="7345363" y="4149725"/>
          <p14:tracePt t="90950" x="7339013" y="4149725"/>
          <p14:tracePt t="90957" x="7339013" y="4143375"/>
          <p14:tracePt t="90970" x="7332663" y="4130675"/>
          <p14:tracePt t="91002" x="7326313" y="4124325"/>
          <p14:tracePt t="91049" x="7326313" y="4117975"/>
          <p14:tracePt t="91064" x="7319963" y="4117975"/>
          <p14:tracePt t="91077" x="7313613" y="4111625"/>
          <p14:tracePt t="91080" x="7307263" y="4098925"/>
          <p14:tracePt t="91100" x="7300913" y="4086225"/>
          <p14:tracePt t="91107" x="7294563" y="4086225"/>
          <p14:tracePt t="91116" x="7288213" y="4079875"/>
          <p14:tracePt t="91122" x="7275513" y="4065588"/>
          <p14:tracePt t="91131" x="7269163" y="4059238"/>
          <p14:tracePt t="91135" x="7269163" y="4052888"/>
          <p14:tracePt t="91147" x="7262813" y="4052888"/>
          <p14:tracePt t="91149" x="7250113" y="4033838"/>
          <p14:tracePt t="91157" x="7250113" y="4027488"/>
          <p14:tracePt t="91166" x="7243763" y="4027488"/>
          <p14:tracePt t="91168" x="7237413" y="4021138"/>
          <p14:tracePt t="91172" x="7231063" y="4014788"/>
          <p14:tracePt t="91182" x="7231063" y="4008438"/>
          <p14:tracePt t="91184" x="7212013" y="3995738"/>
          <p14:tracePt t="91188" x="7212013" y="3989388"/>
          <p14:tracePt t="91200" x="7205663" y="3989388"/>
          <p14:tracePt t="91202" x="7192963" y="3970338"/>
          <p14:tracePt t="91204" x="7186613" y="3970338"/>
          <p14:tracePt t="91213" x="7180263" y="3957638"/>
          <p14:tracePt t="91217" x="7173913" y="3951288"/>
          <p14:tracePt t="91218" x="7167563" y="3944938"/>
          <p14:tracePt t="91220" x="7148513" y="3925888"/>
          <p14:tracePt t="91226" x="7142163" y="3919538"/>
          <p14:tracePt t="91232" x="7129463" y="3906838"/>
          <p14:tracePt t="91234" x="7123113" y="3900488"/>
          <p14:tracePt t="91236" x="7116763" y="3900488"/>
          <p14:tracePt t="91241" x="7097713" y="3881438"/>
          <p14:tracePt t="91250" x="7091363" y="3868738"/>
          <p14:tracePt t="91251" x="7078663" y="3862388"/>
          <p14:tracePt t="91253" x="7065963" y="3856038"/>
          <p14:tracePt t="91257" x="7053263" y="3836988"/>
          <p14:tracePt t="91262" x="7053263" y="3830638"/>
          <p14:tracePt t="91267" x="7038975" y="3824288"/>
          <p14:tracePt t="91268" x="7019925" y="3805238"/>
          <p14:tracePt t="91272" x="7007225" y="3786188"/>
          <p14:tracePt t="91282" x="6994525" y="3767138"/>
          <p14:tracePt t="91285" x="6975475" y="3754438"/>
          <p14:tracePt t="91288" x="6962775" y="3741738"/>
          <p14:tracePt t="91300" x="6950075" y="3722688"/>
          <p14:tracePt t="91302" x="6924675" y="3690938"/>
          <p14:tracePt t="91305" x="6905625" y="3671888"/>
          <p14:tracePt t="91314" x="6873875" y="3646488"/>
          <p14:tracePt t="91317" x="6861175" y="3638550"/>
          <p14:tracePt t="91320" x="6854825" y="3625850"/>
          <p14:tracePt t="91322" x="6842125" y="3613150"/>
          <p14:tracePt t="91331" x="6810375" y="3594100"/>
          <p14:tracePt t="91335" x="6791325" y="3581400"/>
          <p14:tracePt t="91338" x="6765925" y="3562350"/>
          <p14:tracePt t="91348" x="6740525" y="3530600"/>
          <p14:tracePt t="91350" x="6727825" y="3511550"/>
          <p14:tracePt t="91351" x="6721475" y="3511550"/>
          <p14:tracePt t="91354" x="6708775" y="3492500"/>
          <p14:tracePt t="91363" x="6670675" y="3467100"/>
          <p14:tracePt t="91367" x="6643688" y="3448050"/>
          <p14:tracePt t="91370" x="6592888" y="3416300"/>
          <p14:tracePt t="91376" x="6548438" y="3384550"/>
          <p14:tracePt t="91380" x="6497638" y="3352800"/>
          <p14:tracePt t="91384" x="6453188" y="3327400"/>
          <p14:tracePt t="91388" x="6389688" y="3289300"/>
          <p14:tracePt t="91390" x="6332538" y="3244850"/>
          <p14:tracePt t="91397" x="6273800" y="3205163"/>
          <p14:tracePt t="91400" x="6203950" y="3160713"/>
          <p14:tracePt t="91408" x="6146800" y="3128963"/>
          <p14:tracePt t="91411" x="6102350" y="3084513"/>
          <p14:tracePt t="91414" x="6045200" y="3052763"/>
          <p14:tracePt t="91417" x="5988050" y="3021013"/>
          <p14:tracePt t="91418" x="5937250" y="2989263"/>
          <p14:tracePt t="91422" x="5878513" y="2957513"/>
          <p14:tracePt t="91428" x="5827713" y="2925763"/>
          <p14:tracePt t="91430" x="5783263" y="2900363"/>
          <p14:tracePt t="91436" x="5738813" y="2881313"/>
          <p14:tracePt t="91438" x="5688013" y="2855913"/>
          <p14:tracePt t="91448" x="5643563" y="2836863"/>
          <p14:tracePt t="91450" x="5599113" y="2824163"/>
          <p14:tracePt t="91451" x="5554663" y="2811463"/>
          <p14:tracePt t="91454" x="5495925" y="2792413"/>
          <p14:tracePt t="91463" x="5438775" y="2778125"/>
          <p14:tracePt t="91465" x="5387975" y="2765425"/>
          <p14:tracePt t="91467" x="5330825" y="2752725"/>
          <p14:tracePt t="91470" x="5260975" y="2733675"/>
          <p14:tracePt t="91477" x="5210175" y="2727325"/>
          <p14:tracePt t="91480" x="5138738" y="2708275"/>
          <p14:tracePt t="91486" x="5087938" y="2701925"/>
          <p14:tracePt t="91487" x="5024438" y="2695575"/>
          <p14:tracePt t="91491" x="4967288" y="2689225"/>
          <p14:tracePt t="91498" x="4916488" y="2689225"/>
          <p14:tracePt t="91501" x="4827588" y="2689225"/>
          <p14:tracePt t="91504" x="4783138" y="2689225"/>
          <p14:tracePt t="91513" x="4718050" y="2689225"/>
          <p14:tracePt t="91517" x="4686300" y="2689225"/>
          <p14:tracePt t="91520" x="4654550" y="2689225"/>
          <p14:tracePt t="91532" x="4584700" y="2689225"/>
          <p14:tracePt t="91534" x="4552950" y="2689225"/>
          <p14:tracePt t="91537" x="4527550" y="2689225"/>
          <p14:tracePt t="91541" x="4495800" y="2689225"/>
          <p14:tracePt t="91548" x="4464050" y="2689225"/>
          <p14:tracePt t="91550" x="4432300" y="2689225"/>
          <p14:tracePt t="91552" x="4400550" y="2689225"/>
          <p14:tracePt t="91557" x="4354513" y="2689225"/>
          <p14:tracePt t="91564" x="4310063" y="2689225"/>
          <p14:tracePt t="91568" x="4227513" y="2689225"/>
          <p14:tracePt t="91572" x="4183063" y="2689225"/>
          <p14:tracePt t="91583" x="4075113" y="2689225"/>
          <p14:tracePt t="91585" x="4017963" y="2695575"/>
          <p14:tracePt t="91588" x="3965575" y="2701925"/>
          <p14:tracePt t="91598" x="3908425" y="2714625"/>
          <p14:tracePt t="91599" x="3857625" y="2720975"/>
          <p14:tracePt t="91601" x="3800475" y="2727325"/>
          <p14:tracePt t="91604" x="3743325" y="2733675"/>
          <p14:tracePt t="91612" x="3692525" y="2746375"/>
          <p14:tracePt t="91615" x="3635375" y="2752725"/>
          <p14:tracePt t="91617" x="3582988" y="2759075"/>
          <p14:tracePt t="91620" x="3538538" y="2765425"/>
          <p14:tracePt t="91630" x="3481388" y="2771775"/>
          <p14:tracePt t="91632" x="3424238" y="2784475"/>
          <p14:tracePt t="91636" x="3328988" y="2784475"/>
          <p14:tracePt t="91641" x="3284538" y="2784475"/>
          <p14:tracePt t="91650" x="3187700" y="2792413"/>
          <p14:tracePt t="91652" x="3143250" y="2798763"/>
          <p14:tracePt t="91657" x="3098800" y="2805113"/>
          <p14:tracePt t="91663" x="3054350" y="2811463"/>
          <p14:tracePt t="91667" x="3022600" y="2817813"/>
          <p14:tracePt t="91669" x="2984500" y="2830513"/>
          <p14:tracePt t="91675" x="2952750" y="2836863"/>
          <p14:tracePt t="91682" x="2895600" y="2843213"/>
          <p14:tracePt t="91684" x="2870200" y="2843213"/>
          <p14:tracePt t="91686" x="2843213" y="2849563"/>
          <p14:tracePt t="91691" x="2817813" y="2855913"/>
          <p14:tracePt t="91699" x="2779713" y="2855913"/>
          <p14:tracePt t="91702" x="2760663" y="2862263"/>
          <p14:tracePt t="91708" x="2741613" y="2862263"/>
          <p14:tracePt t="91714" x="2728913" y="2862263"/>
          <p14:tracePt t="91718" x="2690813" y="2862263"/>
          <p14:tracePt t="91722" x="2684463" y="2862263"/>
          <p14:tracePt t="91731" x="2659063" y="2862263"/>
          <p14:tracePt t="91735" x="2646363" y="2862263"/>
          <p14:tracePt t="91738" x="2633663" y="2862263"/>
          <p14:tracePt t="91749" x="2614613" y="2862263"/>
          <p14:tracePt t="91751" x="2589213" y="2868613"/>
          <p14:tracePt t="91754" x="2570163" y="2874963"/>
          <p14:tracePt t="91762" x="2557463" y="2874963"/>
          <p14:tracePt t="91765" x="2538413" y="2874963"/>
          <p14:tracePt t="91768" x="2519363" y="2874963"/>
          <p14:tracePt t="91771" x="2506663" y="2874963"/>
          <p14:tracePt t="91777" x="2487613" y="2874963"/>
          <p14:tracePt t="91780" x="2466975" y="2874963"/>
          <p14:tracePt t="91784" x="2447925" y="2874963"/>
          <p14:tracePt t="91787" x="2422525" y="2874963"/>
          <p14:tracePt t="91791" x="2397125" y="2874963"/>
          <p14:tracePt t="91799" x="2378075" y="2874963"/>
          <p14:tracePt t="91800" x="2359025" y="2874963"/>
          <p14:tracePt t="91802" x="2333625" y="2874963"/>
          <p14:tracePt t="91807" x="2308225" y="2874963"/>
          <p14:tracePt t="91812" x="2282825" y="2874963"/>
          <p14:tracePt t="91817" x="2270125" y="2874963"/>
          <p14:tracePt t="91818" x="2244725" y="2874963"/>
          <p14:tracePt t="91822" x="2219325" y="2874963"/>
          <p14:tracePt t="91831" x="2181225" y="2874963"/>
          <p14:tracePt t="91834" x="2149475" y="2874963"/>
          <p14:tracePt t="91838" x="2117725" y="2874963"/>
          <p14:tracePt t="91852" x="2058988" y="2874963"/>
          <p14:tracePt t="91854" x="2033588" y="2874963"/>
          <p14:tracePt t="91858" x="2014538" y="2874963"/>
          <p14:tracePt t="91867" x="1989138" y="2874963"/>
          <p14:tracePt t="91869" x="1976438" y="2874963"/>
          <p14:tracePt t="91872" x="1970088" y="2874963"/>
          <p14:tracePt t="91880" x="1944688" y="2868613"/>
          <p14:tracePt t="91888" x="1938338" y="2868613"/>
          <p14:tracePt t="91899" x="1925638" y="2868613"/>
          <p14:tracePt t="91900" x="1912938" y="2868613"/>
          <p14:tracePt t="91904" x="1906588" y="2862263"/>
          <p14:tracePt t="91918" x="1900238" y="2855913"/>
          <p14:tracePt t="91920" x="1893888" y="2849563"/>
          <p14:tracePt t="91930" x="1887538" y="2849563"/>
          <p14:tracePt t="91937" x="1881188" y="2849563"/>
          <p14:tracePt t="91941" x="1868488" y="2849563"/>
          <p14:tracePt t="91949" x="1862138" y="2843213"/>
          <p14:tracePt t="91958" x="1855788" y="2836863"/>
          <p14:tracePt t="91967" x="1849438" y="2824163"/>
          <p14:tracePt t="91972" x="1843088" y="2824163"/>
          <p14:tracePt t="91979" x="1836738" y="2817813"/>
          <p14:tracePt t="91983" x="1830388" y="2811463"/>
          <p14:tracePt t="91988" x="1824038" y="2811463"/>
          <p14:tracePt t="91995" x="1811338" y="2798763"/>
          <p14:tracePt t="92002" x="1811338" y="2792413"/>
          <p14:tracePt t="92012" x="1798638" y="2792413"/>
          <p14:tracePt t="92017" x="1792288" y="2784475"/>
          <p14:tracePt t="92020" x="1792288" y="2778125"/>
          <p14:tracePt t="92030" x="1785938" y="2771775"/>
          <p14:tracePt t="92033" x="1773238" y="2759075"/>
          <p14:tracePt t="92046" x="1766888" y="2746375"/>
          <p14:tracePt t="92049" x="1760538" y="2746375"/>
          <p14:tracePt t="92053" x="1754188" y="2746375"/>
          <p14:tracePt t="92063" x="1754188" y="2740025"/>
          <p14:tracePt t="92067" x="1754188" y="2727325"/>
          <p14:tracePt t="92080" x="1741488" y="2714625"/>
          <p14:tracePt t="92083" x="1735138" y="2708275"/>
          <p14:tracePt t="92098" x="1735138" y="2701925"/>
          <p14:tracePt t="92117" x="1722438" y="2689225"/>
          <p14:tracePt t="92130" x="1708150" y="2676525"/>
          <p14:tracePt t="92138" x="1701800" y="2670175"/>
          <p14:tracePt t="92154" x="1689100" y="2663825"/>
          <p14:tracePt t="92187" x="1689100" y="2657475"/>
          <p14:tracePt t="92213" x="1682750" y="2651125"/>
          <p14:tracePt t="92230" x="1676400" y="2638425"/>
          <p14:tracePt t="92237" x="1670050" y="2632075"/>
          <p14:tracePt t="92245" x="1670050" y="2625725"/>
          <p14:tracePt t="92248" x="1663700" y="2625725"/>
          <p14:tracePt t="92249" x="1657350" y="2606675"/>
          <p14:tracePt t="92263" x="1657350" y="2600325"/>
          <p14:tracePt t="92272" x="1657350" y="2593975"/>
          <p14:tracePt t="93161" x="1657350" y="2600325"/>
          <p14:tracePt t="93166" x="1663700" y="2606675"/>
          <p14:tracePt t="93173" x="1663700" y="2613025"/>
          <p14:tracePt t="93177" x="1670050" y="2619375"/>
          <p14:tracePt t="93184" x="1676400" y="2625725"/>
          <p14:tracePt t="93188" x="1682750" y="2632075"/>
          <p14:tracePt t="93196" x="1682750" y="2638425"/>
          <p14:tracePt t="93202" x="1695450" y="2651125"/>
          <p14:tracePt t="93204" x="1701800" y="2657475"/>
          <p14:tracePt t="93213" x="1708150" y="2663825"/>
          <p14:tracePt t="93220" x="1722438" y="2676525"/>
          <p14:tracePt t="93230" x="1735138" y="2682875"/>
          <p14:tracePt t="93232" x="1741488" y="2689225"/>
          <p14:tracePt t="93236" x="1747838" y="2695575"/>
          <p14:tracePt t="93249" x="1754188" y="2708275"/>
          <p14:tracePt t="93251" x="1760538" y="2714625"/>
          <p14:tracePt t="93254" x="1766888" y="2720975"/>
          <p14:tracePt t="93262" x="1773238" y="2727325"/>
          <p14:tracePt t="93264" x="1779588" y="2740025"/>
          <p14:tracePt t="93270" x="1785938" y="2746375"/>
          <p14:tracePt t="93280" x="1804988" y="2759075"/>
          <p14:tracePt t="93296" x="1817688" y="2771775"/>
          <p14:tracePt t="93299" x="1824038" y="2778125"/>
          <p14:tracePt t="93300" x="1824038" y="2784475"/>
          <p14:tracePt t="93311" x="1836738" y="2798763"/>
          <p14:tracePt t="93315" x="1843088" y="2805113"/>
          <p14:tracePt t="93324" x="1849438" y="2805113"/>
          <p14:tracePt t="93328" x="1849438" y="2811463"/>
          <p14:tracePt t="93331" x="1849438" y="2817813"/>
          <p14:tracePt t="93338" x="1855788" y="2830513"/>
          <p14:tracePt t="93364" x="1868488" y="2843213"/>
          <p14:tracePt t="93369" x="1874838" y="2855913"/>
          <p14:tracePt t="93379" x="1893888" y="2874963"/>
          <p14:tracePt t="93382" x="1900238" y="2887663"/>
          <p14:tracePt t="93387" x="1906588" y="2894013"/>
          <p14:tracePt t="93395" x="1912938" y="2894013"/>
          <p14:tracePt t="93399" x="1919288" y="2906713"/>
          <p14:tracePt t="93402" x="1925638" y="2913063"/>
          <p14:tracePt t="93411" x="1931988" y="2913063"/>
          <p14:tracePt t="93415" x="1931988" y="2925763"/>
          <p14:tracePt t="93416" x="1944688" y="2938463"/>
          <p14:tracePt t="93424" x="1957388" y="2951163"/>
          <p14:tracePt t="93427" x="1963738" y="2951163"/>
          <p14:tracePt t="93436" x="1970088" y="2963863"/>
          <p14:tracePt t="93445" x="1976438" y="2976563"/>
          <p14:tracePt t="93447" x="1989138" y="2982913"/>
          <p14:tracePt t="93452" x="1995488" y="2995613"/>
          <p14:tracePt t="93461" x="2001838" y="3008313"/>
          <p14:tracePt t="93465" x="2008188" y="3021013"/>
          <p14:tracePt t="93468" x="2014538" y="3027363"/>
          <p14:tracePt t="93475" x="2020888" y="3033713"/>
          <p14:tracePt t="93482" x="2027238" y="3040063"/>
          <p14:tracePt t="93484" x="2033588" y="3046413"/>
          <p14:tracePt t="93485" x="2033588" y="3052763"/>
          <p14:tracePt t="93497" x="2039938" y="3059113"/>
          <p14:tracePt t="93500" x="2052638" y="3059113"/>
          <p14:tracePt t="93504" x="2058988" y="3065463"/>
          <p14:tracePt t="93514" x="2065338" y="3071813"/>
          <p14:tracePt t="93517" x="2071688" y="3078163"/>
          <p14:tracePt t="93531" x="2078038" y="3084513"/>
          <p14:tracePt t="93533" x="2090738" y="3103563"/>
          <p14:tracePt t="93537" x="2090738" y="3109913"/>
          <p14:tracePt t="93548" x="2098675" y="3122613"/>
          <p14:tracePt t="93552" x="2105025" y="3135313"/>
          <p14:tracePt t="93561" x="2105025" y="3141663"/>
          <p14:tracePt t="93564" x="2111375" y="3154363"/>
          <p14:tracePt t="93566" x="2117725" y="3167063"/>
          <p14:tracePt t="93568" x="2124075" y="3167063"/>
          <p14:tracePt t="93594" x="2124075" y="3179763"/>
          <p14:tracePt t="93598" x="2130425" y="3192463"/>
          <p14:tracePt t="93602" x="2130425" y="3198813"/>
          <p14:tracePt t="93612" x="2136775" y="3211513"/>
          <p14:tracePt t="93615" x="2143125" y="3225800"/>
          <p14:tracePt t="93618" x="2155825" y="3238500"/>
          <p14:tracePt t="93624" x="2162175" y="3244850"/>
          <p14:tracePt t="93628" x="2168525" y="3257550"/>
          <p14:tracePt t="93635" x="2168525" y="3263900"/>
          <p14:tracePt t="93638" x="2174875" y="3263900"/>
          <p14:tracePt t="93644" x="2174875" y="3270250"/>
          <p14:tracePt t="93661" x="2174875" y="3276600"/>
          <p14:tracePt t="93667" x="2181225" y="3282950"/>
          <p14:tracePt t="93679" x="2193925" y="3308350"/>
          <p14:tracePt t="93694" x="2193925" y="3314700"/>
          <p14:tracePt t="93699" x="2193925" y="3321050"/>
          <p14:tracePt t="93717" x="2200275" y="3333750"/>
          <p14:tracePt t="93718" x="2206625" y="3352800"/>
          <p14:tracePt t="93744" x="2212975" y="3352800"/>
          <p14:tracePt t="93755" x="2219325" y="3359150"/>
          <p14:tracePt t="93764" x="2219325" y="3365500"/>
          <p14:tracePt t="93770" x="2225675" y="3365500"/>
          <p14:tracePt t="93779" x="2225675" y="3371850"/>
          <p14:tracePt t="93781" x="2232025" y="3378200"/>
          <p14:tracePt t="93820" x="2232025" y="3384550"/>
          <p14:tracePt t="93827" x="2238375" y="3390900"/>
          <p14:tracePt t="93847" x="2238375" y="3397250"/>
          <p14:tracePt t="93852" x="2244725" y="3403600"/>
          <p14:tracePt t="93884" x="2251075" y="3403600"/>
          <p14:tracePt t="93894" x="2251075" y="3409950"/>
          <p14:tracePt t="93917" x="2251075" y="3416300"/>
          <p14:tracePt t="93928" x="2257425" y="3422650"/>
          <p14:tracePt t="93944" x="2257425" y="3435350"/>
          <p14:tracePt t="93952" x="2263775" y="3435350"/>
          <p14:tracePt t="93977" x="2263775" y="3441700"/>
          <p14:tracePt t="93982" x="2263775" y="3448050"/>
          <p14:tracePt t="94050" x="2270125" y="3448050"/>
          <p14:tracePt t="94079" x="2270125" y="3454400"/>
          <p14:tracePt t="94096" x="2276475" y="3460750"/>
          <p14:tracePt t="94098" x="2276475" y="3467100"/>
          <p14:tracePt t="94115" x="2282825" y="3473450"/>
          <p14:tracePt t="94137" x="2282825" y="3479800"/>
          <p14:tracePt t="94149" x="2289175" y="3486150"/>
          <p14:tracePt t="94161" x="2295525" y="3486150"/>
          <p14:tracePt t="94178" x="2301875" y="3498850"/>
          <p14:tracePt t="94184" x="2301875" y="3505200"/>
          <p14:tracePt t="94198" x="2308225" y="3505200"/>
          <p14:tracePt t="94200" x="2308225" y="3517900"/>
          <p14:tracePt t="94205" x="2314575" y="3517900"/>
          <p14:tracePt t="94214" x="2314575" y="3524250"/>
          <p14:tracePt t="94220" x="2320925" y="3530600"/>
          <p14:tracePt t="94237" x="2327275" y="3536950"/>
          <p14:tracePt t="94247" x="2333625" y="3543300"/>
          <p14:tracePt t="94261" x="2333625" y="3549650"/>
          <p14:tracePt t="94281" x="2339975" y="3556000"/>
          <p14:tracePt t="94314" x="2339975" y="3562350"/>
          <p14:tracePt t="94329" x="2339975" y="3568700"/>
          <p14:tracePt t="94467" x="2339975" y="3575050"/>
          <p14:tracePt t="94529" x="2339975" y="3581400"/>
          <p14:tracePt t="94532" x="2339975" y="3587750"/>
          <p14:tracePt t="94548" x="2339975" y="3600450"/>
          <p14:tracePt t="94562" x="2339975" y="3606800"/>
          <p14:tracePt t="94584" x="2339975" y="3613150"/>
          <p14:tracePt t="94594" x="2339975" y="3619500"/>
          <p14:tracePt t="94611" x="2339975" y="3625850"/>
          <p14:tracePt t="96711" x="2339975" y="3613150"/>
          <p14:tracePt t="96713" x="2333625" y="3606800"/>
          <p14:tracePt t="96727" x="2327275" y="3600450"/>
          <p14:tracePt t="96729" x="2327275" y="3594100"/>
          <p14:tracePt t="96732" x="2327275" y="3587750"/>
          <p14:tracePt t="96741" x="2320925" y="3581400"/>
          <p14:tracePt t="96744" x="2320925" y="3575050"/>
          <p14:tracePt t="96748" x="2320925" y="3568700"/>
          <p14:tracePt t="96754" x="2314575" y="3549650"/>
          <p14:tracePt t="96762" x="2308225" y="3536950"/>
          <p14:tracePt t="96767" x="2308225" y="3530600"/>
          <p14:tracePt t="96775" x="2301875" y="3524250"/>
          <p14:tracePt t="96779" x="2295525" y="3492500"/>
          <p14:tracePt t="96791" x="2295525" y="3473450"/>
          <p14:tracePt t="96792" x="2289175" y="3460750"/>
          <p14:tracePt t="96795" x="2289175" y="3454400"/>
          <p14:tracePt t="96798" x="2289175" y="3441700"/>
          <p14:tracePt t="96804" x="2282825" y="3422650"/>
          <p14:tracePt t="96811" x="2270125" y="3403600"/>
          <p14:tracePt t="96815" x="2263775" y="3397250"/>
          <p14:tracePt t="96818" x="2263775" y="3390900"/>
          <p14:tracePt t="96825" x="2257425" y="3371850"/>
          <p14:tracePt t="96828" x="2251075" y="3365500"/>
          <p14:tracePt t="96834" x="2244725" y="3359150"/>
          <p14:tracePt t="96841" x="2244725" y="3346450"/>
          <p14:tracePt t="96848" x="2238375" y="3327400"/>
          <p14:tracePt t="96854" x="2238375" y="3314700"/>
          <p14:tracePt t="96860" x="2238375" y="3295650"/>
          <p14:tracePt t="96864" x="2232025" y="3276600"/>
          <p14:tracePt t="96867" x="2232025" y="3270250"/>
          <p14:tracePt t="96874" x="2225675" y="3257550"/>
          <p14:tracePt t="96879" x="2212975" y="3238500"/>
          <p14:tracePt t="96882" x="2212975" y="3232150"/>
          <p14:tracePt t="96894" x="2206625" y="3198813"/>
          <p14:tracePt t="96896" x="2206625" y="3192463"/>
          <p14:tracePt t="96898" x="2206625" y="3179763"/>
          <p14:tracePt t="96904" x="2200275" y="3154363"/>
          <p14:tracePt t="96908" x="2193925" y="3116263"/>
          <p14:tracePt t="96911" x="2187575" y="3103563"/>
          <p14:tracePt t="96914" x="2187575" y="3090863"/>
          <p14:tracePt t="96921" x="2187575" y="3078163"/>
          <p14:tracePt t="96928" x="2181225" y="3071813"/>
          <p14:tracePt t="96930" x="2181225" y="3052763"/>
          <p14:tracePt t="96934" x="2174875" y="3033713"/>
          <p14:tracePt t="96942" x="2168525" y="3008313"/>
          <p14:tracePt t="96947" x="2168525" y="2995613"/>
          <p14:tracePt t="96949" x="2162175" y="2989263"/>
          <p14:tracePt t="96958" x="2155825" y="2970213"/>
          <p14:tracePt t="96962" x="2155825" y="2957513"/>
          <p14:tracePt t="96964" x="2155825" y="2951163"/>
          <p14:tracePt t="96969" x="2149475" y="2925763"/>
          <p14:tracePt t="96974" x="2149475" y="2906713"/>
          <p14:tracePt t="96979" x="2149475" y="2887663"/>
          <p14:tracePt t="96980" x="2149475" y="2862263"/>
          <p14:tracePt t="96987" x="2149475" y="2830513"/>
          <p14:tracePt t="96990" x="2149475" y="2817813"/>
          <p14:tracePt t="96994" x="2149475" y="2811463"/>
          <p14:tracePt t="96997" x="2149475" y="2792413"/>
          <p14:tracePt t="97000" x="2149475" y="2771775"/>
          <p14:tracePt t="97010" x="2143125" y="2727325"/>
          <p14:tracePt t="97013" x="2143125" y="2708275"/>
          <p14:tracePt t="97017" x="2143125" y="2682875"/>
          <p14:tracePt t="97024" x="2143125" y="2663825"/>
          <p14:tracePt t="97027" x="2143125" y="2644775"/>
          <p14:tracePt t="97029" x="2143125" y="2625725"/>
          <p14:tracePt t="97033" x="2143125" y="2619375"/>
          <p14:tracePt t="97041" x="2130425" y="2593975"/>
          <p14:tracePt t="97045" x="2130425" y="2587625"/>
          <p14:tracePt t="97048" x="2130425" y="2574925"/>
          <p14:tracePt t="97054" x="2124075" y="2562225"/>
          <p14:tracePt t="97064" x="2117725" y="2543175"/>
          <p14:tracePt t="97075" x="2117725" y="2536825"/>
          <p14:tracePt t="97078" x="2111375" y="2524125"/>
          <p14:tracePt t="97084" x="2111375" y="2511425"/>
          <p14:tracePt t="97091" x="2105025" y="2505075"/>
          <p14:tracePt t="97097" x="2105025" y="2492375"/>
          <p14:tracePt t="97100" x="2105025" y="2479675"/>
          <p14:tracePt t="97110" x="2105025" y="2473325"/>
          <p14:tracePt t="97112" x="2105025" y="2460625"/>
          <p14:tracePt t="97114" x="2098675" y="2447925"/>
          <p14:tracePt t="97128" x="2090738" y="2428875"/>
          <p14:tracePt t="97134" x="2090738" y="2422525"/>
          <p14:tracePt t="97141" x="2084388" y="2416175"/>
          <p14:tracePt t="97143" x="2084388" y="2409825"/>
          <p14:tracePt t="97147" x="2084388" y="2403475"/>
          <p14:tracePt t="97150" x="2084388" y="2397125"/>
          <p14:tracePt t="97160" x="2078038" y="2378075"/>
          <p14:tracePt t="97162" x="2078038" y="2365375"/>
          <p14:tracePt t="97177" x="2078038" y="2351088"/>
          <p14:tracePt t="97179" x="2078038" y="2338388"/>
          <p14:tracePt t="97182" x="2065338" y="2325688"/>
          <p14:tracePt t="97191" x="2065338" y="2319338"/>
          <p14:tracePt t="97195" x="2065338" y="2312988"/>
          <p14:tracePt t="97198" x="2058988" y="2300288"/>
          <p14:tracePt t="97211" x="2052638" y="2293938"/>
          <p14:tracePt t="97214" x="2052638" y="2287588"/>
          <p14:tracePt t="97219" x="2052638" y="2281238"/>
          <p14:tracePt t="97227" x="2052638" y="2274888"/>
          <p14:tracePt t="97229" x="2052638" y="2268538"/>
          <p14:tracePt t="97230" x="2039938" y="2262188"/>
          <p14:tracePt t="97235" x="2039938" y="2255838"/>
          <p14:tracePt t="97241" x="2033588" y="2249488"/>
          <p14:tracePt t="97244" x="2033588" y="2243138"/>
          <p14:tracePt t="97247" x="2027238" y="2236788"/>
          <p14:tracePt t="97259" x="2027238" y="2217738"/>
          <p14:tracePt t="97261" x="2027238" y="2211388"/>
          <p14:tracePt t="97263" x="2020888" y="2205038"/>
          <p14:tracePt t="97268" x="2020888" y="2198688"/>
          <p14:tracePt t="97275" x="2014538" y="2198688"/>
          <p14:tracePt t="97278" x="2008188" y="2185988"/>
          <p14:tracePt t="97285" x="2008188" y="2173288"/>
          <p14:tracePt t="97288" x="1995488" y="2166938"/>
          <p14:tracePt t="97291" x="1989138" y="2160588"/>
          <p14:tracePt t="97294" x="1982788" y="2154238"/>
          <p14:tracePt t="97300" x="1982788" y="2147888"/>
          <p14:tracePt t="97308" x="1976438" y="2141538"/>
          <p14:tracePt t="97310" x="1970088" y="2135188"/>
          <p14:tracePt t="97324" x="1963738" y="2128838"/>
          <p14:tracePt t="97328" x="1957388" y="2122488"/>
          <p14:tracePt t="97329" x="1951038" y="2122488"/>
          <p14:tracePt t="97332" x="1944688" y="2116138"/>
          <p14:tracePt t="97341" x="1938338" y="2103438"/>
          <p14:tracePt t="97343" x="1931988" y="2103438"/>
          <p14:tracePt t="97345" x="1931988" y="2097088"/>
          <p14:tracePt t="97348" x="1925638" y="2090738"/>
          <p14:tracePt t="97359" x="1919288" y="2084388"/>
          <p14:tracePt t="97369" x="1912938" y="2078038"/>
          <p14:tracePt t="97377" x="1906588" y="2071688"/>
          <p14:tracePt t="97391" x="1900238" y="2065338"/>
          <p14:tracePt t="97393" x="1900238" y="2058988"/>
          <p14:tracePt t="97397" x="1893888" y="2052638"/>
          <p14:tracePt t="97400" x="1887538" y="2052638"/>
          <p14:tracePt t="97413" x="1881188" y="2046288"/>
          <p14:tracePt t="97425" x="1874838" y="2046288"/>
          <p14:tracePt t="97441" x="1868488" y="2039938"/>
          <p14:tracePt t="97477" x="1855788" y="2033588"/>
          <p14:tracePt t="97535" x="1849438" y="2027238"/>
          <p14:tracePt t="97562" x="1849438" y="2020888"/>
          <p14:tracePt t="97576" x="1843088" y="2020888"/>
          <p14:tracePt t="97900" x="1849438" y="2020888"/>
          <p14:tracePt t="97911" x="1855788" y="2020888"/>
          <p14:tracePt t="97917" x="1862138" y="2020888"/>
          <p14:tracePt t="97928" x="1868488" y="2020888"/>
          <p14:tracePt t="97930" x="1874838" y="2020888"/>
          <p14:tracePt t="97941" x="1887538" y="2020888"/>
          <p14:tracePt t="97944" x="1900238" y="2020888"/>
          <p14:tracePt t="97946" x="1906588" y="2020888"/>
          <p14:tracePt t="97948" x="1912938" y="2020888"/>
          <p14:tracePt t="97958" x="1919288" y="2020888"/>
          <p14:tracePt t="97961" x="1925638" y="2020888"/>
          <p14:tracePt t="97964" x="1938338" y="2020888"/>
          <p14:tracePt t="97977" x="1944688" y="2020888"/>
          <p14:tracePt t="97978" x="1957388" y="2020888"/>
          <p14:tracePt t="97980" x="1963738" y="2020888"/>
          <p14:tracePt t="97982" x="1976438" y="2020888"/>
          <p14:tracePt t="97990" x="1989138" y="2020888"/>
          <p14:tracePt t="97992" x="1995488" y="2020888"/>
          <p14:tracePt t="97995" x="2008188" y="2027238"/>
          <p14:tracePt t="97998" x="2020888" y="2033588"/>
          <p14:tracePt t="98008" x="2027238" y="2039938"/>
          <p14:tracePt t="98010" x="2033588" y="2039938"/>
          <p14:tracePt t="98014" x="2039938" y="2039938"/>
          <p14:tracePt t="98022" x="2046288" y="2046288"/>
          <p14:tracePt t="98025" x="2052638" y="2046288"/>
          <p14:tracePt t="98027" x="2058988" y="2046288"/>
          <p14:tracePt t="98030" x="2071688" y="2052638"/>
          <p14:tracePt t="98044" x="2078038" y="2058988"/>
          <p14:tracePt t="99839" x="2084388" y="2065338"/>
          <p14:tracePt t="99844" x="2090738" y="2084388"/>
          <p14:tracePt t="99848" x="2090738" y="2097088"/>
          <p14:tracePt t="99855" x="2090738" y="2103438"/>
          <p14:tracePt t="99860" x="2090738" y="2122488"/>
          <p14:tracePt t="99864" x="2090738" y="2135188"/>
          <p14:tracePt t="99872" x="2090738" y="2147888"/>
          <p14:tracePt t="99875" x="2090738" y="2154238"/>
          <p14:tracePt t="99880" x="2090738" y="2160588"/>
          <p14:tracePt t="99890" x="2090738" y="2179638"/>
          <p14:tracePt t="99892" x="2090738" y="2192338"/>
          <p14:tracePt t="99912" x="2090738" y="2205038"/>
          <p14:tracePt t="99914" x="2090738" y="2217738"/>
          <p14:tracePt t="99928" x="2090738" y="2230438"/>
          <p14:tracePt t="99940" x="2090738" y="2236788"/>
          <p14:tracePt t="99957" x="2090738" y="2249488"/>
          <p14:tracePt t="100533" x="2090738" y="2236788"/>
          <p14:tracePt t="100541" x="2090738" y="2217738"/>
          <p14:tracePt t="100542" x="2090738" y="2205038"/>
          <p14:tracePt t="100546" x="2090738" y="2192338"/>
          <p14:tracePt t="100554" x="2090738" y="2179638"/>
          <p14:tracePt t="100558" x="2090738" y="2166938"/>
          <p14:tracePt t="100561" x="2090738" y="2147888"/>
          <p14:tracePt t="100564" x="2090738" y="2135188"/>
          <p14:tracePt t="100572" x="2090738" y="2116138"/>
          <p14:tracePt t="100575" x="2090738" y="2103438"/>
          <p14:tracePt t="100584" x="2090738" y="2097088"/>
          <p14:tracePt t="100588" x="2090738" y="2090738"/>
          <p14:tracePt t="100607" x="2090738" y="2078038"/>
          <p14:tracePt t="100657" x="2090738" y="2071688"/>
          <p14:tracePt t="100684" x="2090738" y="2065338"/>
          <p14:tracePt t="100691" x="2098675" y="2058988"/>
          <p14:tracePt t="100705" x="2105025" y="2052638"/>
          <p14:tracePt t="100725" x="2105025" y="2046288"/>
          <p14:tracePt t="100728" x="2111375" y="2039938"/>
          <p14:tracePt t="100738" x="2117725" y="2033588"/>
          <p14:tracePt t="100764" x="2124075" y="2027238"/>
          <p14:tracePt t="100779" x="2124075" y="2020888"/>
          <p14:tracePt t="100780" x="2130425" y="2020888"/>
          <p14:tracePt t="100788" x="2136775" y="2014538"/>
          <p14:tracePt t="100794" x="2143125" y="2008188"/>
          <p14:tracePt t="100805" x="2149475" y="2001838"/>
          <p14:tracePt t="100808" x="2155825" y="2001838"/>
          <p14:tracePt t="100809" x="2162175" y="1989138"/>
          <p14:tracePt t="100812" x="2162175" y="1982788"/>
          <p14:tracePt t="100822" x="2168525" y="1982788"/>
          <p14:tracePt t="100825" x="2174875" y="1976438"/>
          <p14:tracePt t="100828" x="2174875" y="1970088"/>
          <p14:tracePt t="100839" x="2187575" y="1970088"/>
          <p14:tracePt t="100843" x="2193925" y="1963738"/>
          <p14:tracePt t="100845" x="2193925" y="1957388"/>
          <p14:tracePt t="100854" x="2200275" y="1951038"/>
          <p14:tracePt t="100857" x="2206625" y="1951038"/>
          <p14:tracePt t="100865" x="2206625" y="1944688"/>
          <p14:tracePt t="100873" x="2219325" y="1938338"/>
          <p14:tracePt t="100877" x="2225675" y="1924050"/>
          <p14:tracePt t="100880" x="2232025" y="1924050"/>
          <p14:tracePt t="100890" x="2232025" y="1911350"/>
          <p14:tracePt t="100892" x="2232025" y="1905000"/>
          <p14:tracePt t="100899" x="2232025" y="1892300"/>
          <p14:tracePt t="100905" x="2232025" y="1885950"/>
          <p14:tracePt t="100908" x="2238375" y="1885950"/>
          <p14:tracePt t="100910" x="2238375" y="1879600"/>
          <p14:tracePt t="100918" x="2238375" y="1866900"/>
          <p14:tracePt t="100924" x="2244725" y="1860550"/>
          <p14:tracePt t="100927" x="2251075" y="1835150"/>
          <p14:tracePt t="100938" x="2251075" y="1828800"/>
          <p14:tracePt t="100940" x="2257425" y="1822450"/>
          <p14:tracePt t="100944" x="2257425" y="1809750"/>
          <p14:tracePt t="100958" x="2257425" y="1803400"/>
          <p14:tracePt t="100959" x="2257425" y="1797050"/>
          <p14:tracePt t="100971" x="2257425" y="1790700"/>
          <p14:tracePt t="100975" x="2257425" y="1784350"/>
          <p14:tracePt t="100977" x="2257425" y="1778000"/>
          <p14:tracePt t="100978" x="2257425" y="1771650"/>
          <p14:tracePt t="100988" x="2263775" y="1758950"/>
          <p14:tracePt t="100994" x="2263775" y="1746250"/>
          <p14:tracePt t="100999" x="2263775" y="1733550"/>
          <p14:tracePt t="101005" x="2263775" y="1727200"/>
          <p14:tracePt t="101007" x="2263775" y="1714500"/>
          <p14:tracePt t="101010" x="2263775" y="1708150"/>
          <p14:tracePt t="101015" x="2263775" y="1695450"/>
          <p14:tracePt t="101022" x="2263775" y="1682750"/>
          <p14:tracePt t="101027" x="2263775" y="1663700"/>
          <p14:tracePt t="101030" x="2263775" y="1657350"/>
          <p14:tracePt t="101042" x="2263775" y="1644650"/>
          <p14:tracePt t="101044" x="2263775" y="1619250"/>
          <p14:tracePt t="101046" x="2263775" y="1606550"/>
          <p14:tracePt t="101055" x="2263775" y="1593850"/>
          <p14:tracePt t="101058" x="2263775" y="1587500"/>
          <p14:tracePt t="101059" x="2263775" y="1574800"/>
          <p14:tracePt t="101062" x="2263775" y="1562100"/>
          <p14:tracePt t="101071" x="2263775" y="1517650"/>
          <p14:tracePt t="101074" x="2263775" y="1511300"/>
          <p14:tracePt t="101077" x="2263775" y="1490663"/>
          <p14:tracePt t="101080" x="2263775" y="1471613"/>
          <p14:tracePt t="101090" x="2263775" y="1465263"/>
          <p14:tracePt t="101092" x="2263775" y="1420813"/>
          <p14:tracePt t="101097" x="2263775" y="1414463"/>
          <p14:tracePt t="101104" x="2263775" y="1401763"/>
          <p14:tracePt t="101107" x="2263775" y="1382713"/>
          <p14:tracePt t="101109" x="2263775" y="1376363"/>
          <p14:tracePt t="101112" x="2263775" y="1363663"/>
          <p14:tracePt t="101121" x="2263775" y="1357313"/>
          <p14:tracePt t="101123" x="2257425" y="1344613"/>
          <p14:tracePt t="101125" x="2257425" y="1338263"/>
          <p14:tracePt t="101128" x="2251075" y="1325563"/>
          <p14:tracePt t="101141" x="2251075" y="1293813"/>
          <p14:tracePt t="101144" x="2251075" y="1268413"/>
          <p14:tracePt t="101149" x="2244725" y="1249363"/>
          <p14:tracePt t="101157" x="2232025" y="1230313"/>
          <p14:tracePt t="101160" x="2232025" y="1223963"/>
          <p14:tracePt t="101165" x="2232025" y="1211263"/>
          <p14:tracePt t="101172" x="2225675" y="1192213"/>
          <p14:tracePt t="101177" x="2225675" y="1185863"/>
          <p14:tracePt t="101180" x="2225675" y="1173163"/>
          <p14:tracePt t="101190" x="2219325" y="1147763"/>
          <p14:tracePt t="101192" x="2212975" y="1128713"/>
          <p14:tracePt t="101196" x="2212975" y="1122363"/>
          <p14:tracePt t="101204" x="2206625" y="1122363"/>
          <p14:tracePt t="101207" x="2206625" y="1109663"/>
          <p14:tracePt t="101209" x="2200275" y="1103313"/>
          <p14:tracePt t="101221" x="2200275" y="1090613"/>
          <p14:tracePt t="101225" x="2193925" y="1077913"/>
          <p14:tracePt t="101228" x="2187575" y="1069975"/>
          <p14:tracePt t="101238" x="2181225" y="1063625"/>
          <p14:tracePt t="101242" x="2174875" y="1044575"/>
          <p14:tracePt t="101253" x="2168525" y="1031875"/>
          <p14:tracePt t="101257" x="2168525" y="1025525"/>
          <p14:tracePt t="101259" x="2155825" y="1012825"/>
          <p14:tracePt t="101262" x="2155825" y="1006475"/>
          <p14:tracePt t="101270" x="2149475" y="1000125"/>
          <p14:tracePt t="101273" x="2143125" y="1000125"/>
          <p14:tracePt t="101277" x="2136775" y="981075"/>
          <p14:tracePt t="101279" x="2130425" y="968375"/>
          <p14:tracePt t="101288" x="2124075" y="962025"/>
          <p14:tracePt t="101291" x="2111375" y="942975"/>
          <p14:tracePt t="101294" x="2098675" y="923925"/>
          <p14:tracePt t="101299" x="2098675" y="917575"/>
          <p14:tracePt t="101307" x="2090738" y="917575"/>
          <p14:tracePt t="101308" x="2090738" y="911225"/>
          <p14:tracePt t="101310" x="2071688" y="892175"/>
          <p14:tracePt t="101316" x="2065338" y="892175"/>
          <p14:tracePt t="101328" x="2046288" y="873125"/>
          <p14:tracePt t="101338" x="2039938" y="866775"/>
          <p14:tracePt t="101340" x="2027238" y="854075"/>
          <p14:tracePt t="101347" x="2027238" y="847725"/>
          <p14:tracePt t="101353" x="2020888" y="841375"/>
          <p14:tracePt t="101358" x="2008188" y="822325"/>
          <p14:tracePt t="101362" x="2001838" y="822325"/>
          <p14:tracePt t="101374" x="1995488" y="815975"/>
          <p14:tracePt t="101376" x="1989138" y="809625"/>
          <p14:tracePt t="101378" x="1970088" y="790575"/>
          <p14:tracePt t="101388" x="1963738" y="784225"/>
          <p14:tracePt t="101390" x="1957388" y="784225"/>
          <p14:tracePt t="101392" x="1951038" y="771525"/>
          <p14:tracePt t="101394" x="1931988" y="765175"/>
          <p14:tracePt t="101399" x="1919288" y="752475"/>
          <p14:tracePt t="101406" x="1912938" y="752475"/>
          <p14:tracePt t="101408" x="1906588" y="746125"/>
          <p14:tracePt t="101410" x="1893888" y="739775"/>
          <p14:tracePt t="101415" x="1881188" y="733425"/>
          <p14:tracePt t="101420" x="1874838" y="733425"/>
          <p14:tracePt t="101424" x="1868488" y="733425"/>
          <p14:tracePt t="101427" x="1849438" y="720725"/>
          <p14:tracePt t="101428" x="1849438" y="714375"/>
          <p14:tracePt t="101440" x="1824038" y="701675"/>
          <p14:tracePt t="101442" x="1817688" y="701675"/>
          <p14:tracePt t="101444" x="1804988" y="701675"/>
          <p14:tracePt t="101449" x="1798638" y="701675"/>
          <p14:tracePt t="101455" x="1779588" y="701675"/>
          <p14:tracePt t="101457" x="1760538" y="695325"/>
          <p14:tracePt t="101461" x="1754188" y="695325"/>
          <p14:tracePt t="101465" x="1735138" y="688975"/>
          <p14:tracePt t="101472" x="1728788" y="688975"/>
          <p14:tracePt t="101477" x="1716088" y="688975"/>
          <p14:tracePt t="101480" x="1708150" y="682625"/>
          <p14:tracePt t="101492" x="1695450" y="682625"/>
          <p14:tracePt t="101496" x="1689100" y="676275"/>
          <p14:tracePt t="101505" x="1682750" y="676275"/>
          <p14:tracePt t="101508" x="1670050" y="676275"/>
          <p14:tracePt t="101512" x="1663700" y="676275"/>
          <p14:tracePt t="101522" x="1644650" y="676275"/>
          <p14:tracePt t="101525" x="1625600" y="676275"/>
          <p14:tracePt t="101528" x="1606550" y="676275"/>
          <p14:tracePt t="101538" x="1593850" y="676275"/>
          <p14:tracePt t="101541" x="1574800" y="676275"/>
          <p14:tracePt t="101542" x="1555750" y="676275"/>
          <p14:tracePt t="101544" x="1549400" y="676275"/>
          <p14:tracePt t="101549" x="1530350" y="676275"/>
          <p14:tracePt t="101557" x="1511300" y="676275"/>
          <p14:tracePt t="101559" x="1498600" y="676275"/>
          <p14:tracePt t="101560" x="1479550" y="676275"/>
          <p14:tracePt t="101565" x="1460500" y="676275"/>
          <p14:tracePt t="101572" x="1441450" y="676275"/>
          <p14:tracePt t="101574" x="1422400" y="676275"/>
          <p14:tracePt t="101577" x="1403350" y="676275"/>
          <p14:tracePt t="101580" x="1390650" y="676275"/>
          <p14:tracePt t="101588" x="1371600" y="682625"/>
          <p14:tracePt t="101590" x="1346200" y="688975"/>
          <p14:tracePt t="101592" x="1325563" y="701675"/>
          <p14:tracePt t="101596" x="1306513" y="708025"/>
          <p14:tracePt t="101608" x="1255713" y="727075"/>
          <p14:tracePt t="101610" x="1230313" y="733425"/>
          <p14:tracePt t="101616" x="1217613" y="739775"/>
          <p14:tracePt t="101622" x="1198563" y="739775"/>
          <p14:tracePt t="101624" x="1173163" y="739775"/>
          <p14:tracePt t="101626" x="1154113" y="746125"/>
          <p14:tracePt t="101631" x="1141413" y="752475"/>
          <p14:tracePt t="101640" x="1109663" y="765175"/>
          <p14:tracePt t="101642" x="1096963" y="771525"/>
          <p14:tracePt t="101647" x="1090613" y="784225"/>
          <p14:tracePt t="101654" x="1077913" y="790575"/>
          <p14:tracePt t="101658" x="1071563" y="796925"/>
          <p14:tracePt t="101662" x="1065213" y="809625"/>
          <p14:tracePt t="101671" x="1052513" y="815975"/>
          <p14:tracePt t="101678" x="1046163" y="828675"/>
          <p14:tracePt t="101688" x="1027113" y="835025"/>
          <p14:tracePt t="101690" x="1014413" y="841375"/>
          <p14:tracePt t="101702" x="1001713" y="847725"/>
          <p14:tracePt t="101704" x="995363" y="854075"/>
          <p14:tracePt t="101707" x="982663" y="866775"/>
          <p14:tracePt t="101717" x="969963" y="879475"/>
          <p14:tracePt t="101720" x="963613" y="879475"/>
          <p14:tracePt t="101727" x="957263" y="892175"/>
          <p14:tracePt t="101730" x="942975" y="898525"/>
          <p14:tracePt t="101738" x="936625" y="904875"/>
          <p14:tracePt t="101742" x="923925" y="917575"/>
          <p14:tracePt t="101752" x="917575" y="923925"/>
          <p14:tracePt t="101761" x="904875" y="936625"/>
          <p14:tracePt t="101772" x="892175" y="955675"/>
          <p14:tracePt t="101775" x="885825" y="968375"/>
          <p14:tracePt t="101778" x="885825" y="974725"/>
          <p14:tracePt t="101788" x="879475" y="981075"/>
          <p14:tracePt t="101790" x="873125" y="993775"/>
          <p14:tracePt t="101791" x="860425" y="1006475"/>
          <p14:tracePt t="101793" x="860425" y="1012825"/>
          <p14:tracePt t="101797" x="854075" y="1019175"/>
          <p14:tracePt t="101802" x="847725" y="1031875"/>
          <p14:tracePt t="101808" x="841375" y="1044575"/>
          <p14:tracePt t="101812" x="835025" y="1044575"/>
          <p14:tracePt t="101821" x="828675" y="1057275"/>
          <p14:tracePt t="101824" x="822325" y="1069975"/>
          <p14:tracePt t="101828" x="815975" y="1077913"/>
          <p14:tracePt t="101837" x="809625" y="1084263"/>
          <p14:tracePt t="101844" x="809625" y="1096963"/>
          <p14:tracePt t="101853" x="803275" y="1103313"/>
          <p14:tracePt t="101857" x="796925" y="1116013"/>
          <p14:tracePt t="101860" x="790575" y="1128713"/>
          <p14:tracePt t="101867" x="790575" y="1135063"/>
          <p14:tracePt t="101872" x="784225" y="1141413"/>
          <p14:tracePt t="101874" x="784225" y="1147763"/>
          <p14:tracePt t="101880" x="784225" y="1166813"/>
          <p14:tracePt t="101890" x="784225" y="1173163"/>
          <p14:tracePt t="101891" x="777875" y="1185863"/>
          <p14:tracePt t="101893" x="771525" y="1198563"/>
          <p14:tracePt t="101897" x="765175" y="1211263"/>
          <p14:tracePt t="101907" x="758825" y="1217613"/>
          <p14:tracePt t="101909" x="758825" y="1230313"/>
          <p14:tracePt t="101922" x="758825" y="1243013"/>
          <p14:tracePt t="101925" x="752475" y="1262063"/>
          <p14:tracePt t="101938" x="752475" y="1268413"/>
          <p14:tracePt t="101941" x="752475" y="1281113"/>
          <p14:tracePt t="101944" x="752475" y="1287463"/>
          <p14:tracePt t="101952" x="746125" y="1293813"/>
          <p14:tracePt t="101955" x="739775" y="1300163"/>
          <p14:tracePt t="101960" x="739775" y="1306513"/>
          <p14:tracePt t="101962" x="733425" y="1312863"/>
          <p14:tracePt t="101971" x="733425" y="1319213"/>
          <p14:tracePt t="101978" x="733425" y="1331913"/>
          <p14:tracePt t="101988" x="733425" y="1338263"/>
          <p14:tracePt t="101991" x="733425" y="1350963"/>
          <p14:tracePt t="101994" x="733425" y="1363663"/>
          <p14:tracePt t="102004" x="733425" y="1370013"/>
          <p14:tracePt t="102007" x="733425" y="1382713"/>
          <p14:tracePt t="102010" x="733425" y="1389063"/>
          <p14:tracePt t="102016" x="733425" y="1395413"/>
          <p14:tracePt t="102022" x="727075" y="1401763"/>
          <p14:tracePt t="102024" x="727075" y="1408113"/>
          <p14:tracePt t="102027" x="727075" y="1420813"/>
          <p14:tracePt t="102030" x="727075" y="1427163"/>
          <p14:tracePt t="102039" x="720725" y="1458913"/>
          <p14:tracePt t="102042" x="720725" y="1465263"/>
          <p14:tracePt t="102046" x="720725" y="1471613"/>
          <p14:tracePt t="102052" x="720725" y="1490663"/>
          <p14:tracePt t="102056" x="720725" y="1504950"/>
          <p14:tracePt t="102062" x="720725" y="1530350"/>
          <p14:tracePt t="102072" x="720725" y="1568450"/>
          <p14:tracePt t="102077" x="720725" y="1587500"/>
          <p14:tracePt t="102078" x="720725" y="1600200"/>
          <p14:tracePt t="102088" x="720725" y="1606550"/>
          <p14:tracePt t="102091" x="720725" y="1638300"/>
          <p14:tracePt t="102094" x="720725" y="1644650"/>
          <p14:tracePt t="102102" x="720725" y="1657350"/>
          <p14:tracePt t="102107" x="720725" y="1676400"/>
          <p14:tracePt t="102117" x="720725" y="1695450"/>
          <p14:tracePt t="102120" x="720725" y="1701800"/>
          <p14:tracePt t="102126" x="720725" y="1727200"/>
          <p14:tracePt t="102130" x="720725" y="1739900"/>
          <p14:tracePt t="102138" x="720725" y="1752600"/>
          <p14:tracePt t="102141" x="727075" y="1778000"/>
          <p14:tracePt t="102144" x="727075" y="1790700"/>
          <p14:tracePt t="102152" x="727075" y="1797050"/>
          <p14:tracePt t="102157" x="727075" y="1816100"/>
          <p14:tracePt t="102160" x="733425" y="1828800"/>
          <p14:tracePt t="102166" x="733425" y="1841500"/>
          <p14:tracePt t="102172" x="739775" y="1854200"/>
          <p14:tracePt t="102174" x="739775" y="1860550"/>
          <p14:tracePt t="102177" x="739775" y="1866900"/>
          <p14:tracePt t="102181" x="739775" y="1873250"/>
          <p14:tracePt t="102189" x="752475" y="1892300"/>
          <p14:tracePt t="102197" x="758825" y="1905000"/>
          <p14:tracePt t="102204" x="765175" y="1917700"/>
          <p14:tracePt t="102207" x="771525" y="1931988"/>
          <p14:tracePt t="102208" x="777875" y="1944688"/>
          <p14:tracePt t="102212" x="784225" y="1957388"/>
          <p14:tracePt t="102221" x="790575" y="1982788"/>
          <p14:tracePt t="102224" x="796925" y="1989138"/>
          <p14:tracePt t="102228" x="803275" y="2001838"/>
          <p14:tracePt t="102236" x="809625" y="2014538"/>
          <p14:tracePt t="102240" x="815975" y="2033588"/>
          <p14:tracePt t="102244" x="828675" y="2046288"/>
          <p14:tracePt t="102252" x="835025" y="2058988"/>
          <p14:tracePt t="102255" x="841375" y="2071688"/>
          <p14:tracePt t="102261" x="847725" y="2084388"/>
          <p14:tracePt t="102266" x="854075" y="2090738"/>
          <p14:tracePt t="102272" x="860425" y="2097088"/>
          <p14:tracePt t="102274" x="866775" y="2109788"/>
          <p14:tracePt t="102277" x="879475" y="2122488"/>
          <p14:tracePt t="102281" x="885825" y="2141538"/>
          <p14:tracePt t="102289" x="898525" y="2154238"/>
          <p14:tracePt t="102297" x="911225" y="2173288"/>
          <p14:tracePt t="102309" x="923925" y="2192338"/>
          <p14:tracePt t="102316" x="930275" y="2192338"/>
          <p14:tracePt t="102322" x="957263" y="2211388"/>
          <p14:tracePt t="102327" x="957263" y="2217738"/>
          <p14:tracePt t="102331" x="963613" y="2230438"/>
          <p14:tracePt t="102336" x="969963" y="2230438"/>
          <p14:tracePt t="102340" x="976313" y="2236788"/>
          <p14:tracePt t="102342" x="976313" y="2243138"/>
          <p14:tracePt t="102347" x="989013" y="2255838"/>
          <p14:tracePt t="102362" x="1001713" y="2255838"/>
          <p14:tracePt t="102371" x="1014413" y="2274888"/>
          <p14:tracePt t="102374" x="1020763" y="2281238"/>
          <p14:tracePt t="102378" x="1027113" y="2281238"/>
          <p14:tracePt t="102388" x="1052513" y="2293938"/>
          <p14:tracePt t="102390" x="1065213" y="2300288"/>
          <p14:tracePt t="102394" x="1077913" y="2306638"/>
          <p14:tracePt t="102405" x="1096963" y="2312988"/>
          <p14:tracePt t="102408" x="1128713" y="2325688"/>
          <p14:tracePt t="102410" x="1135063" y="2332038"/>
          <p14:tracePt t="102420" x="1166813" y="2344738"/>
          <p14:tracePt t="102423" x="1173163" y="2351088"/>
          <p14:tracePt t="102427" x="1185863" y="2359025"/>
          <p14:tracePt t="102431" x="1198563" y="2365375"/>
          <p14:tracePt t="102439" x="1204913" y="2365375"/>
          <p14:tracePt t="102440" x="1211263" y="2365375"/>
          <p14:tracePt t="102442" x="1223963" y="2365375"/>
          <p14:tracePt t="102448" x="1230313" y="2365375"/>
          <p14:tracePt t="102455" x="1255713" y="2378075"/>
          <p14:tracePt t="102458" x="1262063" y="2384425"/>
          <p14:tracePt t="102462" x="1268413" y="2390775"/>
          <p14:tracePt t="102471" x="1281113" y="2390775"/>
          <p14:tracePt t="102474" x="1287463" y="2397125"/>
          <p14:tracePt t="102488" x="1300163" y="2397125"/>
          <p14:tracePt t="102490" x="1312863" y="2397125"/>
          <p14:tracePt t="102498" x="1319213" y="2397125"/>
          <p14:tracePt t="102504" x="1325563" y="2397125"/>
          <p14:tracePt t="102508" x="1339850" y="2403475"/>
          <p14:tracePt t="102524" x="1346200" y="2403475"/>
          <p14:tracePt t="102528" x="1358900" y="2403475"/>
          <p14:tracePt t="102538" x="1365250" y="2409825"/>
          <p14:tracePt t="102544" x="1371600" y="2409825"/>
          <p14:tracePt t="102552" x="1377950" y="2409825"/>
          <p14:tracePt t="102555" x="1390650" y="2416175"/>
          <p14:tracePt t="102557" x="1397000" y="2416175"/>
          <p14:tracePt t="102560" x="1409700" y="2416175"/>
          <p14:tracePt t="102569" x="1428750" y="2416175"/>
          <p14:tracePt t="102574" x="1441450" y="2416175"/>
          <p14:tracePt t="102576" x="1447800" y="2416175"/>
          <p14:tracePt t="102581" x="1460500" y="2416175"/>
          <p14:tracePt t="102588" x="1479550" y="2422525"/>
          <p14:tracePt t="102591" x="1492250" y="2428875"/>
          <p14:tracePt t="102592" x="1498600" y="2428875"/>
          <p14:tracePt t="102597" x="1511300" y="2428875"/>
          <p14:tracePt t="102602" x="1517650" y="2428875"/>
          <p14:tracePt t="102605" x="1530350" y="2428875"/>
          <p14:tracePt t="102608" x="1543050" y="2428875"/>
          <p14:tracePt t="102612" x="1549400" y="2428875"/>
          <p14:tracePt t="102621" x="1574800" y="2428875"/>
          <p14:tracePt t="102624" x="1587500" y="2428875"/>
          <p14:tracePt t="102628" x="1600200" y="2428875"/>
          <p14:tracePt t="102639" x="1606550" y="2428875"/>
          <p14:tracePt t="102640" x="1619250" y="2428875"/>
          <p14:tracePt t="102642" x="1625600" y="2428875"/>
          <p14:tracePt t="102644" x="1638300" y="2428875"/>
          <p14:tracePt t="102652" x="1657350" y="2428875"/>
          <p14:tracePt t="102657" x="1670050" y="2428875"/>
          <p14:tracePt t="102660" x="1676400" y="2428875"/>
          <p14:tracePt t="102671" x="1701800" y="2428875"/>
          <p14:tracePt t="102673" x="1708150" y="2428875"/>
          <p14:tracePt t="102675" x="1722438" y="2428875"/>
          <p14:tracePt t="102678" x="1735138" y="2428875"/>
          <p14:tracePt t="102689" x="1754188" y="2428875"/>
          <p14:tracePt t="102691" x="1779588" y="2428875"/>
          <p14:tracePt t="102694" x="1792288" y="2428875"/>
          <p14:tracePt t="102702" x="1811338" y="2428875"/>
          <p14:tracePt t="102704" x="1817688" y="2428875"/>
          <p14:tracePt t="102707" x="1830388" y="2428875"/>
          <p14:tracePt t="102710" x="1836738" y="2428875"/>
          <p14:tracePt t="102721" x="1862138" y="2428875"/>
          <p14:tracePt t="102723" x="1868488" y="2428875"/>
          <p14:tracePt t="102727" x="1881188" y="2428875"/>
          <p14:tracePt t="102731" x="1887538" y="2428875"/>
          <p14:tracePt t="102738" x="1893888" y="2428875"/>
          <p14:tracePt t="102740" x="1900238" y="2428875"/>
          <p14:tracePt t="102756" x="1906588" y="2428875"/>
          <p14:tracePt t="102758" x="1919288" y="2428875"/>
          <p14:tracePt t="102762" x="1925638" y="2428875"/>
          <p14:tracePt t="102774" x="1938338" y="2428875"/>
          <p14:tracePt t="102794" x="1951038" y="2422525"/>
          <p14:tracePt t="102803" x="1957388" y="2422525"/>
          <p14:tracePt t="102807" x="1963738" y="2422525"/>
          <p14:tracePt t="102821" x="1982788" y="2416175"/>
          <p14:tracePt t="102826" x="1989138" y="2409825"/>
          <p14:tracePt t="102831" x="2001838" y="2403475"/>
          <p14:tracePt t="102839" x="2001838" y="2397125"/>
          <p14:tracePt t="102842" x="2008188" y="2397125"/>
          <p14:tracePt t="102848" x="2014538" y="2390775"/>
          <p14:tracePt t="102853" x="2014538" y="2384425"/>
          <p14:tracePt t="102858" x="2020888" y="2384425"/>
          <p14:tracePt t="102860" x="2027238" y="2378075"/>
          <p14:tracePt t="102871" x="2027238" y="2371725"/>
          <p14:tracePt t="102873" x="2033588" y="2365375"/>
          <p14:tracePt t="102892" x="2039938" y="2365375"/>
          <p14:tracePt t="102906" x="2046288" y="2365375"/>
          <p14:tracePt t="102937" x="2052638" y="2351088"/>
          <p14:tracePt t="102952" x="2058988" y="2344738"/>
          <p14:tracePt t="102957" x="2065338" y="2344738"/>
          <p14:tracePt t="102971" x="2078038" y="2338388"/>
          <p14:tracePt t="102973" x="2084388" y="2338388"/>
          <p14:tracePt t="102988" x="2090738" y="2332038"/>
          <p14:tracePt t="102992" x="2098675" y="2325688"/>
          <p14:tracePt t="103127" x="2105025" y="2319338"/>
          <p14:tracePt t="103139" x="2111375" y="2312988"/>
          <p14:tracePt t="103162" x="2117725" y="2306638"/>
          <p14:tracePt t="103174" x="2117725" y="2300288"/>
          <p14:tracePt t="103188" x="2117725" y="2293938"/>
          <p14:tracePt t="103238" x="2124075" y="2287588"/>
          <p14:tracePt t="103257" x="2124075" y="2274888"/>
          <p14:tracePt t="103260" x="2130425" y="2268538"/>
          <p14:tracePt t="103838" x="2136775" y="2262188"/>
          <p14:tracePt t="103905" x="2136775" y="2255838"/>
          <p14:tracePt t="103963" x="2143125" y="2255838"/>
          <p14:tracePt t="104823" x="2143125" y="2236788"/>
          <p14:tracePt t="104829" x="2149475" y="2230438"/>
          <p14:tracePt t="104837" x="2149475" y="2224088"/>
          <p14:tracePt t="104839" x="2149475" y="2217738"/>
          <p14:tracePt t="104845" x="2149475" y="2205038"/>
          <p14:tracePt t="104856" x="2149475" y="2185988"/>
          <p14:tracePt t="104860" x="2155825" y="2179638"/>
          <p14:tracePt t="104870" x="2155825" y="2160588"/>
          <p14:tracePt t="104872" x="2155825" y="2154238"/>
          <p14:tracePt t="104877" x="2162175" y="2141538"/>
          <p14:tracePt t="104885" x="2162175" y="2122488"/>
          <p14:tracePt t="104887" x="2162175" y="2109788"/>
          <p14:tracePt t="104888" x="2168525" y="2097088"/>
          <p14:tracePt t="104892" x="2168525" y="2084388"/>
          <p14:tracePt t="104901" x="2174875" y="2058988"/>
          <p14:tracePt t="104905" x="2174875" y="2039938"/>
          <p14:tracePt t="104908" x="2181225" y="2033588"/>
          <p14:tracePt t="104910" x="2181225" y="2014538"/>
          <p14:tracePt t="104918" x="2193925" y="1976438"/>
          <p14:tracePt t="104926" x="2200275" y="1951038"/>
          <p14:tracePt t="104933" x="2200275" y="1938338"/>
          <p14:tracePt t="104935" x="2200275" y="1931988"/>
          <p14:tracePt t="104939" x="2206625" y="1911350"/>
          <p14:tracePt t="104950" x="2206625" y="1892300"/>
          <p14:tracePt t="104957" x="2206625" y="1879600"/>
          <p14:tracePt t="104958" x="2206625" y="1873250"/>
          <p14:tracePt t="104968" x="2212975" y="1866900"/>
          <p14:tracePt t="104970" x="2212975" y="1860550"/>
          <p14:tracePt t="104974" x="2212975" y="1854200"/>
          <p14:tracePt t="104979" x="2212975" y="1847850"/>
          <p14:tracePt t="104985" x="2212975" y="1841500"/>
          <p14:tracePt t="104987" x="2219325" y="1841500"/>
          <p14:tracePt t="104990" x="2225675" y="1828800"/>
          <p14:tracePt t="105004" x="2225675" y="1816100"/>
          <p14:tracePt t="105010" x="2225675" y="1809750"/>
          <p14:tracePt t="105022" x="2225675" y="1803400"/>
          <p14:tracePt t="105024" x="2232025" y="1790700"/>
          <p14:tracePt t="105026" x="2232025" y="1784350"/>
          <p14:tracePt t="105036" x="2232025" y="1771650"/>
          <p14:tracePt t="105038" x="2232025" y="1765300"/>
          <p14:tracePt t="105042" x="2238375" y="1758950"/>
          <p14:tracePt t="105050" x="2238375" y="1746250"/>
          <p14:tracePt t="105055" x="2244725" y="1727200"/>
          <p14:tracePt t="105058" x="2244725" y="1720850"/>
          <p14:tracePt t="105069" x="2244725" y="1714500"/>
          <p14:tracePt t="105072" x="2251075" y="1695450"/>
          <p14:tracePt t="105074" x="2257425" y="1682750"/>
          <p14:tracePt t="105079" x="2257425" y="1676400"/>
          <p14:tracePt t="105085" x="2263775" y="1663700"/>
          <p14:tracePt t="105088" x="2263775" y="1651000"/>
          <p14:tracePt t="105089" x="2263775" y="1644650"/>
          <p14:tracePt t="105092" x="2263775" y="1631950"/>
          <p14:tracePt t="105101" x="2263775" y="1619250"/>
          <p14:tracePt t="105103" x="2263775" y="1612900"/>
          <p14:tracePt t="105107" x="2263775" y="1593850"/>
          <p14:tracePt t="105108" x="2263775" y="1587500"/>
          <p14:tracePt t="105119" x="2263775" y="1574800"/>
          <p14:tracePt t="105124" x="2263775" y="1562100"/>
          <p14:tracePt t="105134" x="2263775" y="1549400"/>
          <p14:tracePt t="105137" x="2263775" y="1543050"/>
          <p14:tracePt t="105140" x="2263775" y="1536700"/>
          <p14:tracePt t="105145" x="2263775" y="1530350"/>
          <p14:tracePt t="105153" x="2263775" y="1524000"/>
          <p14:tracePt t="105157" x="2263775" y="1517650"/>
          <p14:tracePt t="105160" x="2263775" y="1504950"/>
          <p14:tracePt t="105169" x="2263775" y="1497013"/>
          <p14:tracePt t="105171" x="2263775" y="1484313"/>
          <p14:tracePt t="105172" x="2263775" y="1477963"/>
          <p14:tracePt t="105176" x="2263775" y="1471613"/>
          <p14:tracePt t="105182" x="2263775" y="1458913"/>
          <p14:tracePt t="105187" x="2263775" y="1452563"/>
          <p14:tracePt t="105188" x="2263775" y="1439863"/>
          <p14:tracePt t="105192" x="2263775" y="1433513"/>
          <p14:tracePt t="105202" x="2263775" y="1401763"/>
          <p14:tracePt t="105205" x="2257425" y="1389063"/>
          <p14:tracePt t="105208" x="2257425" y="1370013"/>
          <p14:tracePt t="105218" x="2257425" y="1357313"/>
          <p14:tracePt t="105221" x="2251075" y="1350963"/>
          <p14:tracePt t="105224" x="2251075" y="1338263"/>
          <p14:tracePt t="105232" x="2244725" y="1319213"/>
          <p14:tracePt t="105237" x="2238375" y="1293813"/>
          <p14:tracePt t="105240" x="2238375" y="1287463"/>
          <p14:tracePt t="105246" x="2238375" y="1281113"/>
          <p14:tracePt t="105249" x="2232025" y="1262063"/>
          <p14:tracePt t="105269" x="2219325" y="1255713"/>
          <p14:tracePt t="105271" x="2206625" y="1211263"/>
          <p14:tracePt t="105275" x="2206625" y="1198563"/>
          <p14:tracePt t="105281" x="2193925" y="1185863"/>
          <p14:tracePt t="105282" x="2193925" y="1179513"/>
          <p14:tracePt t="105287" x="2193925" y="1160463"/>
          <p14:tracePt t="105290" x="2187575" y="1154113"/>
          <p14:tracePt t="105296" x="2187575" y="1147763"/>
          <p14:tracePt t="105299" x="2187575" y="1141413"/>
          <p14:tracePt t="105303" x="2174875" y="1128713"/>
          <p14:tracePt t="105307" x="2168525" y="1122363"/>
          <p14:tracePt t="105310" x="2162175" y="1109663"/>
          <p14:tracePt t="105321" x="2155825" y="1090613"/>
          <p14:tracePt t="105323" x="2155825" y="1084263"/>
          <p14:tracePt t="105327" x="2149475" y="1077913"/>
          <p14:tracePt t="105335" x="2130425" y="1057275"/>
          <p14:tracePt t="105337" x="2124075" y="1050925"/>
          <p14:tracePt t="105338" x="2124075" y="1044575"/>
          <p14:tracePt t="105351" x="2098675" y="1019175"/>
          <p14:tracePt t="105355" x="2090738" y="1019175"/>
          <p14:tracePt t="105358" x="2084388" y="1006475"/>
          <p14:tracePt t="105369" x="2065338" y="1006475"/>
          <p14:tracePt t="105372" x="2052638" y="987425"/>
          <p14:tracePt t="105374" x="2046288" y="981075"/>
          <p14:tracePt t="105382" x="2033588" y="974725"/>
          <p14:tracePt t="105387" x="1995488" y="955675"/>
          <p14:tracePt t="105390" x="1989138" y="949325"/>
          <p14:tracePt t="105397" x="1970088" y="936625"/>
          <p14:tracePt t="105402" x="1951038" y="930275"/>
          <p14:tracePt t="105404" x="1931988" y="923925"/>
          <p14:tracePt t="105406" x="1919288" y="917575"/>
          <p14:tracePt t="105413" x="1900238" y="911225"/>
          <p14:tracePt t="105420" x="1868488" y="911225"/>
          <p14:tracePt t="105422" x="1849438" y="898525"/>
          <p14:tracePt t="105427" x="1836738" y="892175"/>
          <p14:tracePt t="105432" x="1817688" y="885825"/>
          <p14:tracePt t="105438" x="1792288" y="866775"/>
          <p14:tracePt t="105441" x="1785938" y="866775"/>
          <p14:tracePt t="105447" x="1779588" y="866775"/>
          <p14:tracePt t="105452" x="1766888" y="860425"/>
          <p14:tracePt t="105454" x="1760538" y="860425"/>
          <p14:tracePt t="105457" x="1754188" y="860425"/>
          <p14:tracePt t="105461" x="1741488" y="847725"/>
          <p14:tracePt t="105466" x="1735138" y="841375"/>
          <p14:tracePt t="105469" x="1722438" y="828675"/>
          <p14:tracePt t="105472" x="1716088" y="828675"/>
          <p14:tracePt t="105477" x="1701800" y="822325"/>
          <p14:tracePt t="105482" x="1695450" y="822325"/>
          <p14:tracePt t="105485" x="1676400" y="809625"/>
          <p14:tracePt t="105489" x="1670050" y="809625"/>
          <p14:tracePt t="105492" x="1657350" y="803275"/>
          <p14:tracePt t="105500" x="1644650" y="803275"/>
          <p14:tracePt t="105508" x="1619250" y="803275"/>
          <p14:tracePt t="105517" x="1600200" y="796925"/>
          <p14:tracePt t="105520" x="1587500" y="796925"/>
          <p14:tracePt t="105524" x="1574800" y="796925"/>
          <p14:tracePt t="105535" x="1543050" y="796925"/>
          <p14:tracePt t="105537" x="1524000" y="796925"/>
          <p14:tracePt t="105540" x="1504950" y="796925"/>
          <p14:tracePt t="105546" x="1492250" y="796925"/>
          <p14:tracePt t="105552" x="1473200" y="796925"/>
          <p14:tracePt t="105557" x="1441450" y="796925"/>
          <p14:tracePt t="105560" x="1422400" y="796925"/>
          <p14:tracePt t="105568" x="1403350" y="796925"/>
          <p14:tracePt t="105570" x="1390650" y="796925"/>
          <p14:tracePt t="105572" x="1377950" y="796925"/>
          <p14:tracePt t="105576" x="1365250" y="796925"/>
          <p14:tracePt t="105584" x="1352550" y="796925"/>
          <p14:tracePt t="105587" x="1331913" y="796925"/>
          <p14:tracePt t="105589" x="1319213" y="796925"/>
          <p14:tracePt t="105592" x="1312863" y="796925"/>
          <p14:tracePt t="105601" x="1293813" y="796925"/>
          <p14:tracePt t="105604" x="1287463" y="796925"/>
          <p14:tracePt t="105606" x="1268413" y="796925"/>
          <p14:tracePt t="105608" x="1249363" y="796925"/>
          <p14:tracePt t="105618" x="1230313" y="803275"/>
          <p14:tracePt t="105620" x="1211263" y="815975"/>
          <p14:tracePt t="105623" x="1198563" y="822325"/>
          <p14:tracePt t="105626" x="1185863" y="835025"/>
          <p14:tracePt t="105633" x="1166813" y="841375"/>
          <p14:tracePt t="105637" x="1147763" y="847725"/>
          <p14:tracePt t="105639" x="1128713" y="854075"/>
          <p14:tracePt t="105642" x="1109663" y="860425"/>
          <p14:tracePt t="105653" x="1103313" y="873125"/>
          <p14:tracePt t="105655" x="1090613" y="885825"/>
          <p14:tracePt t="105656" x="1077913" y="898525"/>
          <p14:tracePt t="105668" x="1058863" y="904875"/>
          <p14:tracePt t="105670" x="1046163" y="911225"/>
          <p14:tracePt t="105671" x="1033463" y="917575"/>
          <p14:tracePt t="105674" x="1020763" y="923925"/>
          <p14:tracePt t="105682" x="1008063" y="936625"/>
          <p14:tracePt t="105687" x="1001713" y="942975"/>
          <p14:tracePt t="105688" x="989013" y="955675"/>
          <p14:tracePt t="105690" x="982663" y="955675"/>
          <p14:tracePt t="105701" x="969963" y="968375"/>
          <p14:tracePt t="105703" x="957263" y="981075"/>
          <p14:tracePt t="105706" x="942975" y="987425"/>
          <p14:tracePt t="105707" x="930275" y="1000125"/>
          <p14:tracePt t="105710" x="923925" y="1012825"/>
          <p14:tracePt t="105720" x="904875" y="1025525"/>
          <p14:tracePt t="105722" x="898525" y="1038225"/>
          <p14:tracePt t="105727" x="892175" y="1050925"/>
          <p14:tracePt t="105732" x="885825" y="1063625"/>
          <p14:tracePt t="105737" x="873125" y="1069975"/>
          <p14:tracePt t="105743" x="866775" y="1077913"/>
          <p14:tracePt t="105749" x="866775" y="1090613"/>
          <p14:tracePt t="105751" x="860425" y="1096963"/>
          <p14:tracePt t="105757" x="854075" y="1109663"/>
          <p14:tracePt t="105758" x="847725" y="1116013"/>
          <p14:tracePt t="105766" x="841375" y="1122363"/>
          <p14:tracePt t="105769" x="841375" y="1128713"/>
          <p14:tracePt t="105770" x="841375" y="1141413"/>
          <p14:tracePt t="105774" x="835025" y="1147763"/>
          <p14:tracePt t="105780" x="828675" y="1154113"/>
          <p14:tracePt t="105783" x="828675" y="1160463"/>
          <p14:tracePt t="105787" x="822325" y="1173163"/>
          <p14:tracePt t="105797" x="815975" y="1185863"/>
          <p14:tracePt t="105801" x="809625" y="1211263"/>
          <p14:tracePt t="105810" x="809625" y="1230313"/>
          <p14:tracePt t="105816" x="809625" y="1236663"/>
          <p14:tracePt t="105819" x="809625" y="1249363"/>
          <p14:tracePt t="105821" x="803275" y="1255713"/>
          <p14:tracePt t="105825" x="803275" y="1262063"/>
          <p14:tracePt t="105832" x="796925" y="1268413"/>
          <p14:tracePt t="105835" x="796925" y="1274763"/>
          <p14:tracePt t="105837" x="790575" y="1281113"/>
          <p14:tracePt t="105840" x="790575" y="1287463"/>
          <p14:tracePt t="105849" x="790575" y="1293813"/>
          <p14:tracePt t="105852" x="790575" y="1300163"/>
          <p14:tracePt t="105861" x="784225" y="1312863"/>
          <p14:tracePt t="105868" x="784225" y="1319213"/>
          <p14:tracePt t="105872" x="784225" y="1331913"/>
          <p14:tracePt t="105882" x="784225" y="1338263"/>
          <p14:tracePt t="105887" x="784225" y="1350963"/>
          <p14:tracePt t="105892" x="777875" y="1363663"/>
          <p14:tracePt t="105901" x="777875" y="1382713"/>
          <p14:tracePt t="105904" x="777875" y="1389063"/>
          <p14:tracePt t="105920" x="777875" y="1401763"/>
          <p14:tracePt t="105922" x="777875" y="1420813"/>
          <p14:tracePt t="105924" x="777875" y="1433513"/>
          <p14:tracePt t="105934" x="777875" y="1439863"/>
          <p14:tracePt t="105936" x="777875" y="1452563"/>
          <p14:tracePt t="105938" x="777875" y="1465263"/>
          <p14:tracePt t="105941" x="777875" y="1471613"/>
          <p14:tracePt t="105950" x="777875" y="1484313"/>
          <p14:tracePt t="105954" x="777875" y="1490663"/>
          <p14:tracePt t="105957" x="777875" y="1511300"/>
          <p14:tracePt t="105961" x="777875" y="1524000"/>
          <p14:tracePt t="105968" x="777875" y="1536700"/>
          <p14:tracePt t="105970" x="777875" y="1555750"/>
          <p14:tracePt t="105972" x="777875" y="1568450"/>
          <p14:tracePt t="105974" x="777875" y="1574800"/>
          <p14:tracePt t="105986" x="784225" y="1593850"/>
          <p14:tracePt t="105988" x="790575" y="1612900"/>
          <p14:tracePt t="105990" x="790575" y="1631950"/>
          <p14:tracePt t="105998" x="796925" y="1644650"/>
          <p14:tracePt t="106002" x="796925" y="1651000"/>
          <p14:tracePt t="106005" x="796925" y="1663700"/>
          <p14:tracePt t="106007" x="803275" y="1682750"/>
          <p14:tracePt t="106011" x="809625" y="1689100"/>
          <p14:tracePt t="106018" x="815975" y="1708150"/>
          <p14:tracePt t="106020" x="822325" y="1720850"/>
          <p14:tracePt t="106022" x="822325" y="1727200"/>
          <p14:tracePt t="106028" x="828675" y="1746250"/>
          <p14:tracePt t="106037" x="841375" y="1765300"/>
          <p14:tracePt t="106038" x="847725" y="1784350"/>
          <p14:tracePt t="106051" x="860425" y="1809750"/>
          <p14:tracePt t="106054" x="866775" y="1822450"/>
          <p14:tracePt t="106058" x="873125" y="1828800"/>
          <p14:tracePt t="106065" x="879475" y="1841500"/>
          <p14:tracePt t="106069" x="885825" y="1854200"/>
          <p14:tracePt t="106070" x="892175" y="1854200"/>
          <p14:tracePt t="106077" x="892175" y="1860550"/>
          <p14:tracePt t="106083" x="898525" y="1866900"/>
          <p14:tracePt t="106088" x="904875" y="1885950"/>
          <p14:tracePt t="106090" x="911225" y="1892300"/>
          <p14:tracePt t="106101" x="917575" y="1905000"/>
          <p14:tracePt t="106103" x="923925" y="1917700"/>
          <p14:tracePt t="106107" x="930275" y="1917700"/>
          <p14:tracePt t="106111" x="930275" y="1931988"/>
          <p14:tracePt t="106119" x="936625" y="1938338"/>
          <p14:tracePt t="106121" x="942975" y="1944688"/>
          <p14:tracePt t="106122" x="949325" y="1951038"/>
          <p14:tracePt t="106128" x="949325" y="1957388"/>
          <p14:tracePt t="106132" x="957263" y="1957388"/>
          <p14:tracePt t="106137" x="969963" y="1976438"/>
          <p14:tracePt t="106139" x="976313" y="1989138"/>
          <p14:tracePt t="106142" x="982663" y="1989138"/>
          <p14:tracePt t="106151" x="995363" y="2008188"/>
          <p14:tracePt t="106161" x="1008063" y="2014538"/>
          <p14:tracePt t="106171" x="1039813" y="2039938"/>
          <p14:tracePt t="106172" x="1046163" y="2046288"/>
          <p14:tracePt t="106177" x="1058863" y="2052638"/>
          <p14:tracePt t="106184" x="1065213" y="2052638"/>
          <p14:tracePt t="106187" x="1077913" y="2065338"/>
          <p14:tracePt t="106188" x="1077913" y="2078038"/>
          <p14:tracePt t="106192" x="1090613" y="2090738"/>
          <p14:tracePt t="106202" x="1122363" y="2103438"/>
          <p14:tracePt t="106204" x="1128713" y="2109788"/>
          <p14:tracePt t="106208" x="1147763" y="2122488"/>
          <p14:tracePt t="106219" x="1166813" y="2128838"/>
          <p14:tracePt t="106221" x="1198563" y="2147888"/>
          <p14:tracePt t="106224" x="1223963" y="2154238"/>
          <p14:tracePt t="106232" x="1249363" y="2160588"/>
          <p14:tracePt t="106237" x="1281113" y="2166938"/>
          <p14:tracePt t="106240" x="1293813" y="2173288"/>
          <p14:tracePt t="106253" x="1339850" y="2185988"/>
          <p14:tracePt t="106257" x="1358900" y="2192338"/>
          <p14:tracePt t="106258" x="1365250" y="2198688"/>
          <p14:tracePt t="106265" x="1377950" y="2205038"/>
          <p14:tracePt t="106269" x="1397000" y="2217738"/>
          <p14:tracePt t="106272" x="1416050" y="2224088"/>
          <p14:tracePt t="106277" x="1428750" y="2230438"/>
          <p14:tracePt t="106282" x="1441450" y="2230438"/>
          <p14:tracePt t="106286" x="1454150" y="2236788"/>
          <p14:tracePt t="106288" x="1466850" y="2236788"/>
          <p14:tracePt t="106294" x="1479550" y="2243138"/>
          <p14:tracePt t="106299" x="1485900" y="2243138"/>
          <p14:tracePt t="106301" x="1498600" y="2249488"/>
          <p14:tracePt t="106304" x="1511300" y="2249488"/>
          <p14:tracePt t="106308" x="1517650" y="2249488"/>
          <p14:tracePt t="106314" x="1524000" y="2249488"/>
          <p14:tracePt t="106317" x="1530350" y="2255838"/>
          <p14:tracePt t="106320" x="1536700" y="2255838"/>
          <p14:tracePt t="106324" x="1543050" y="2255838"/>
          <p14:tracePt t="106332" x="1562100" y="2255838"/>
          <p14:tracePt t="106335" x="1574800" y="2255838"/>
          <p14:tracePt t="106338" x="1581150" y="2255838"/>
          <p14:tracePt t="106342" x="1593850" y="2255838"/>
          <p14:tracePt t="106352" x="1619250" y="2262188"/>
          <p14:tracePt t="106355" x="1631950" y="2268538"/>
          <p14:tracePt t="106358" x="1651000" y="2268538"/>
          <p14:tracePt t="106365" x="1657350" y="2268538"/>
          <p14:tracePt t="106369" x="1682750" y="2274888"/>
          <p14:tracePt t="106371" x="1695450" y="2281238"/>
          <p14:tracePt t="106374" x="1701800" y="2281238"/>
          <p14:tracePt t="106382" x="1716088" y="2281238"/>
          <p14:tracePt t="106385" x="1735138" y="2281238"/>
          <p14:tracePt t="106387" x="1741488" y="2281238"/>
          <p14:tracePt t="106390" x="1754188" y="2281238"/>
          <p14:tracePt t="106401" x="1766888" y="2281238"/>
          <p14:tracePt t="106406" x="1773238" y="2281238"/>
          <p14:tracePt t="106408" x="1779588" y="2281238"/>
          <p14:tracePt t="106418" x="1792288" y="2281238"/>
          <p14:tracePt t="106420" x="1798638" y="2281238"/>
          <p14:tracePt t="106422" x="1804988" y="2281238"/>
          <p14:tracePt t="106433" x="1817688" y="2281238"/>
          <p14:tracePt t="106438" x="1824038" y="2281238"/>
          <p14:tracePt t="106451" x="1836738" y="2281238"/>
          <p14:tracePt t="106454" x="1843088" y="2281238"/>
          <p14:tracePt t="106458" x="1849438" y="2281238"/>
          <p14:tracePt t="106469" x="1868488" y="2281238"/>
          <p14:tracePt t="106470" x="1874838" y="2281238"/>
          <p14:tracePt t="106474" x="1881188" y="2281238"/>
          <p14:tracePt t="106487" x="1893888" y="2281238"/>
          <p14:tracePt t="106500" x="1900238" y="2281238"/>
          <p14:tracePt t="106506" x="1912938" y="2281238"/>
          <p14:tracePt t="106518" x="1925638" y="2281238"/>
          <p14:tracePt t="106550" x="1931988" y="2281238"/>
          <p14:tracePt t="106552" x="1938338" y="2281238"/>
          <p14:tracePt t="106557" x="1944688" y="2274888"/>
          <p14:tracePt t="106569" x="1951038" y="2268538"/>
          <p14:tracePt t="106572" x="1957388" y="2262188"/>
          <p14:tracePt t="106582" x="1963738" y="2255838"/>
          <p14:tracePt t="106588" x="1970088" y="2249488"/>
          <p14:tracePt t="106600" x="1970088" y="2243138"/>
          <p14:tracePt t="106604" x="1976438" y="2236788"/>
          <p14:tracePt t="106615" x="1982788" y="2224088"/>
          <p14:tracePt t="106620" x="1989138" y="2211388"/>
          <p14:tracePt t="106633" x="2001838" y="2192338"/>
          <p14:tracePt t="106637" x="2001838" y="2185988"/>
          <p14:tracePt t="106640" x="2008188" y="2185988"/>
          <p14:tracePt t="106650" x="2014538" y="2160588"/>
          <p14:tracePt t="106653" x="2020888" y="2154238"/>
          <p14:tracePt t="106656" x="2020888" y="2141538"/>
          <p14:tracePt t="106664" x="2020888" y="2135188"/>
          <p14:tracePt t="106668" x="2027238" y="2128838"/>
          <p14:tracePt t="106672" x="2039938" y="2109788"/>
          <p14:tracePt t="106678" x="2046288" y="2097088"/>
          <p14:tracePt t="106684" x="2052638" y="2090738"/>
          <p14:tracePt t="106689" x="2071688" y="2058988"/>
          <p14:tracePt t="106701" x="2090738" y="2046288"/>
          <p14:tracePt t="106702" x="2090738" y="2039938"/>
          <p14:tracePt t="106707" x="2098675" y="2027238"/>
          <p14:tracePt t="106714" x="2105025" y="2014538"/>
          <p14:tracePt t="106719" x="2105025" y="1995488"/>
          <p14:tracePt t="106722" x="2111375" y="1982788"/>
          <p14:tracePt t="106737" x="2124075" y="1963738"/>
          <p14:tracePt t="106738" x="2130425" y="1957388"/>
          <p14:tracePt t="106750" x="2136775" y="1951038"/>
          <p14:tracePt t="106755" x="2143125" y="1938338"/>
          <p14:tracePt t="106768" x="2143125" y="1924050"/>
          <p14:tracePt t="106769" x="2149475" y="1924050"/>
          <p14:tracePt t="106774" x="2149475" y="1917700"/>
          <p14:tracePt t="106784" x="2149475" y="1905000"/>
          <p14:tracePt t="106790" x="2155825" y="1892300"/>
          <p14:tracePt t="106802" x="2155825" y="1879600"/>
          <p14:tracePt t="106804" x="2155825" y="1866900"/>
          <p14:tracePt t="106807" x="2155825" y="1860550"/>
          <p14:tracePt t="106818" x="2155825" y="1841500"/>
          <p14:tracePt t="106820" x="2162175" y="1822450"/>
          <p14:tracePt t="106822" x="2162175" y="1809750"/>
          <p14:tracePt t="106828" x="2162175" y="1797050"/>
          <p14:tracePt t="106834" x="2162175" y="1778000"/>
          <p14:tracePt t="106837" x="2162175" y="1765300"/>
          <p14:tracePt t="106838" x="2162175" y="1752600"/>
          <p14:tracePt t="106842" x="2162175" y="1746250"/>
          <p14:tracePt t="106850" x="2162175" y="1727200"/>
          <p14:tracePt t="106852" x="2168525" y="1714500"/>
          <p14:tracePt t="106854" x="2168525" y="1708150"/>
          <p14:tracePt t="106858" x="2174875" y="1695450"/>
          <p14:tracePt t="106866" x="2174875" y="1682750"/>
          <p14:tracePt t="106869" x="2174875" y="1657350"/>
          <p14:tracePt t="106872" x="2174875" y="1638300"/>
          <p14:tracePt t="106878" x="2174875" y="1619250"/>
          <p14:tracePt t="106884" x="2174875" y="1593850"/>
          <p14:tracePt t="106887" x="2174875" y="1574800"/>
          <p14:tracePt t="106889" x="2174875" y="1562100"/>
          <p14:tracePt t="106892" x="2174875" y="1543050"/>
          <p14:tracePt t="106902" x="2168525" y="1504950"/>
          <p14:tracePt t="106905" x="2162175" y="1490663"/>
          <p14:tracePt t="106908" x="2162175" y="1484313"/>
          <p14:tracePt t="106918" x="2155825" y="1471613"/>
          <p14:tracePt t="106922" x="2143125" y="1458913"/>
          <p14:tracePt t="106924" x="2143125" y="1452563"/>
          <p14:tracePt t="106932" x="2143125" y="1439863"/>
          <p14:tracePt t="106935" x="2136775" y="1439863"/>
          <p14:tracePt t="106937" x="2136775" y="1427163"/>
          <p14:tracePt t="106940" x="2130425" y="1414463"/>
          <p14:tracePt t="106950" x="2124075" y="1401763"/>
          <p14:tracePt t="106953" x="2124075" y="1395413"/>
          <p14:tracePt t="106957" x="2111375" y="1389063"/>
          <p14:tracePt t="106965" x="2098675" y="1370013"/>
          <p14:tracePt t="106969" x="2098675" y="1363663"/>
          <p14:tracePt t="106971" x="2090738" y="1357313"/>
          <p14:tracePt t="106973" x="2078038" y="1331913"/>
          <p14:tracePt t="106978" x="2071688" y="1312863"/>
          <p14:tracePt t="106982" x="2058988" y="1293813"/>
          <p14:tracePt t="106987" x="2052638" y="1281113"/>
          <p14:tracePt t="106988" x="2046288" y="1274763"/>
          <p14:tracePt t="106993" x="2039938" y="1268413"/>
          <p14:tracePt t="107002" x="2033588" y="1255713"/>
          <p14:tracePt t="107004" x="2027238" y="1249363"/>
          <p14:tracePt t="107008" x="2020888" y="1243013"/>
          <p14:tracePt t="107019" x="2001838" y="1236663"/>
          <p14:tracePt t="107020" x="1995488" y="1217613"/>
          <p14:tracePt t="107032" x="1976438" y="1211263"/>
          <p14:tracePt t="107035" x="1970088" y="1211263"/>
          <p14:tracePt t="107037" x="1970088" y="1204913"/>
          <p14:tracePt t="107040" x="1963738" y="1204913"/>
          <p14:tracePt t="107050" x="1951038" y="1192213"/>
          <p14:tracePt t="107052" x="1938338" y="1185863"/>
          <p14:tracePt t="107054" x="1931988" y="1185863"/>
          <p14:tracePt t="107058" x="1931988" y="1179513"/>
          <p14:tracePt t="107065" x="1919288" y="1179513"/>
          <p14:tracePt t="107069" x="1912938" y="1173163"/>
          <p14:tracePt t="107071" x="1906588" y="1173163"/>
          <p14:tracePt t="107074" x="1900238" y="1166813"/>
          <p14:tracePt t="107082" x="1893888" y="1166813"/>
          <p14:tracePt t="107087" x="1881188" y="1154113"/>
          <p14:tracePt t="107090" x="1874838" y="1154113"/>
          <p14:tracePt t="107100" x="1862138" y="1147763"/>
          <p14:tracePt t="107103" x="1855788" y="1147763"/>
          <p14:tracePt t="107114" x="1836738" y="1141413"/>
          <p14:tracePt t="107118" x="1824038" y="1135063"/>
          <p14:tracePt t="107120" x="1817688" y="1128713"/>
          <p14:tracePt t="107122" x="1811338" y="1128713"/>
          <p14:tracePt t="107131" x="1792288" y="1122363"/>
          <p14:tracePt t="107136" x="1773238" y="1116013"/>
          <p14:tracePt t="107138" x="1754188" y="1109663"/>
          <p14:tracePt t="107150" x="1747838" y="1109663"/>
          <p14:tracePt t="107151" x="1735138" y="1109663"/>
          <p14:tracePt t="107155" x="1722438" y="1109663"/>
          <p14:tracePt t="107158" x="1701800" y="1109663"/>
          <p14:tracePt t="107166" x="1682750" y="1109663"/>
          <p14:tracePt t="107168" x="1676400" y="1109663"/>
          <p14:tracePt t="107170" x="1670050" y="1109663"/>
          <p14:tracePt t="107174" x="1651000" y="1109663"/>
          <p14:tracePt t="107181" x="1638300" y="1109663"/>
          <p14:tracePt t="107185" x="1619250" y="1109663"/>
          <p14:tracePt t="107187" x="1600200" y="1109663"/>
          <p14:tracePt t="107190" x="1574800" y="1109663"/>
          <p14:tracePt t="107200" x="1536700" y="1109663"/>
          <p14:tracePt t="107203" x="1511300" y="1109663"/>
          <p14:tracePt t="107207" x="1492250" y="1109663"/>
          <p14:tracePt t="107215" x="1466850" y="1109663"/>
          <p14:tracePt t="107219" x="1416050" y="1109663"/>
          <p14:tracePt t="107222" x="1403350" y="1109663"/>
          <p14:tracePt t="107224" x="1384300" y="1109663"/>
          <p14:tracePt t="107236" x="1365250" y="1109663"/>
          <p14:tracePt t="107239" x="1346200" y="1109663"/>
          <p14:tracePt t="107240" x="1325563" y="1109663"/>
          <p14:tracePt t="107248" x="1319213" y="1109663"/>
          <p14:tracePt t="107254" x="1300163" y="1109663"/>
          <p14:tracePt t="107264" x="1287463" y="1109663"/>
          <p14:tracePt t="107269" x="1274763" y="1109663"/>
          <p14:tracePt t="107272" x="1268413" y="1109663"/>
          <p14:tracePt t="107281" x="1255713" y="1109663"/>
          <p14:tracePt t="107285" x="1243013" y="1109663"/>
          <p14:tracePt t="107288" x="1230313" y="1109663"/>
          <p14:tracePt t="107302" x="1223963" y="1109663"/>
          <p14:tracePt t="107308" x="1217613" y="1109663"/>
          <p14:tracePt t="107318" x="1211263" y="1116013"/>
          <p14:tracePt t="107320" x="1204913" y="1116013"/>
          <p14:tracePt t="107324" x="1198563" y="1116013"/>
          <p14:tracePt t="107331" x="1198563" y="1122363"/>
          <p14:tracePt t="107337" x="1185863" y="1135063"/>
          <p14:tracePt t="107350" x="1173163" y="1141413"/>
          <p14:tracePt t="107352" x="1160463" y="1147763"/>
          <p14:tracePt t="107367" x="1154113" y="1147763"/>
          <p14:tracePt t="107369" x="1147763" y="1147763"/>
          <p14:tracePt t="107372" x="1135063" y="1154113"/>
          <p14:tracePt t="107380" x="1135063" y="1160463"/>
          <p14:tracePt t="107387" x="1122363" y="1160463"/>
          <p14:tracePt t="107389" x="1116013" y="1160463"/>
          <p14:tracePt t="107396" x="1116013" y="1166813"/>
          <p14:tracePt t="107402" x="1109663" y="1173163"/>
          <p14:tracePt t="107403" x="1103313" y="1179513"/>
          <p14:tracePt t="107414" x="1096963" y="1179513"/>
          <p14:tracePt t="107417" x="1096963" y="1185863"/>
          <p14:tracePt t="107419" x="1090613" y="1192213"/>
          <p14:tracePt t="107432" x="1077913" y="1192213"/>
          <p14:tracePt t="107437" x="1071563" y="1198563"/>
          <p14:tracePt t="107438" x="1065213" y="1204913"/>
          <p14:tracePt t="107444" x="1058863" y="1211263"/>
          <p14:tracePt t="107454" x="1052513" y="1217613"/>
          <p14:tracePt t="107458" x="1046163" y="1223963"/>
          <p14:tracePt t="107465" x="1039813" y="1230313"/>
          <p14:tracePt t="107470" x="1039813" y="1236663"/>
          <p14:tracePt t="107481" x="1033463" y="1255713"/>
          <p14:tracePt t="107490" x="1033463" y="1262063"/>
          <p14:tracePt t="107500" x="1027113" y="1274763"/>
          <p14:tracePt t="107507" x="1027113" y="1281113"/>
          <p14:tracePt t="107517" x="1020763" y="1287463"/>
          <p14:tracePt t="107519" x="1020763" y="1293813"/>
          <p14:tracePt t="107522" x="1020763" y="1306513"/>
          <p14:tracePt t="107535" x="1014413" y="1312863"/>
          <p14:tracePt t="107549" x="1014413" y="1325563"/>
          <p14:tracePt t="107551" x="1014413" y="1344613"/>
          <p14:tracePt t="107555" x="1014413" y="1350963"/>
          <p14:tracePt t="107558" x="1008063" y="1363663"/>
          <p14:tracePt t="107564" x="1008063" y="1370013"/>
          <p14:tracePt t="107570" x="1008063" y="1382713"/>
          <p14:tracePt t="107584" x="1008063" y="1401763"/>
          <p14:tracePt t="107586" x="1001713" y="1408113"/>
          <p14:tracePt t="107588" x="1001713" y="1414463"/>
          <p14:tracePt t="107594" x="995363" y="1414463"/>
          <p14:tracePt t="107601" x="989013" y="1427163"/>
          <p14:tracePt t="107604" x="989013" y="1433513"/>
          <p14:tracePt t="107608" x="982663" y="1446213"/>
          <p14:tracePt t="107618" x="982663" y="1452563"/>
          <p14:tracePt t="107624" x="982663" y="1458913"/>
          <p14:tracePt t="107632" x="982663" y="1465263"/>
          <p14:tracePt t="107635" x="982663" y="1471613"/>
          <p14:tracePt t="107637" x="982663" y="1477963"/>
          <p14:tracePt t="107649" x="982663" y="1490663"/>
          <p14:tracePt t="107656" x="982663" y="1497013"/>
          <p14:tracePt t="107664" x="982663" y="1511300"/>
          <p14:tracePt t="107669" x="982663" y="1517650"/>
          <p14:tracePt t="107673" x="976313" y="1530350"/>
          <p14:tracePt t="107681" x="976313" y="1549400"/>
          <p14:tracePt t="107686" x="976313" y="1555750"/>
          <p14:tracePt t="107694" x="976313" y="1568450"/>
          <p14:tracePt t="107701" x="976313" y="1581150"/>
          <p14:tracePt t="107708" x="976313" y="1587500"/>
          <p14:tracePt t="107718" x="976313" y="1600200"/>
          <p14:tracePt t="107721" x="976313" y="1606550"/>
          <p14:tracePt t="107724" x="976313" y="1619250"/>
          <p14:tracePt t="107731" x="976313" y="1625600"/>
          <p14:tracePt t="107758" x="976313" y="1638300"/>
          <p14:tracePt t="107768" x="976313" y="1651000"/>
          <p14:tracePt t="107770" x="976313" y="1657350"/>
          <p14:tracePt t="107787" x="976313" y="1663700"/>
          <p14:tracePt t="107790" x="976313" y="1670050"/>
          <p14:tracePt t="107799" x="976313" y="1676400"/>
          <p14:tracePt t="107802" x="976313" y="1689100"/>
          <p14:tracePt t="107806" x="976313" y="1695450"/>
          <p14:tracePt t="107818" x="976313" y="1708150"/>
          <p14:tracePt t="107819" x="976313" y="1714500"/>
          <p14:tracePt t="107831" x="976313" y="1727200"/>
          <p14:tracePt t="107835" x="976313" y="1733550"/>
          <p14:tracePt t="107844" x="976313" y="1746250"/>
          <p14:tracePt t="107851" x="976313" y="1752600"/>
          <p14:tracePt t="107858" x="976313" y="1765300"/>
          <p14:tracePt t="107867" x="976313" y="1771650"/>
          <p14:tracePt t="107869" x="976313" y="1778000"/>
          <p14:tracePt t="107881" x="976313" y="1790700"/>
          <p14:tracePt t="107887" x="976313" y="1797050"/>
          <p14:tracePt t="107899" x="976313" y="1809750"/>
          <p14:tracePt t="107902" x="982663" y="1816100"/>
          <p14:tracePt t="107918" x="982663" y="1822450"/>
          <p14:tracePt t="107919" x="982663" y="1828800"/>
          <p14:tracePt t="107921" x="982663" y="1835150"/>
          <p14:tracePt t="107922" x="982663" y="1847850"/>
          <p14:tracePt t="107937" x="989013" y="1854200"/>
          <p14:tracePt t="107940" x="989013" y="1860550"/>
          <p14:tracePt t="107952" x="989013" y="1873250"/>
          <p14:tracePt t="107956" x="989013" y="1879600"/>
          <p14:tracePt t="107965" x="989013" y="1885950"/>
          <p14:tracePt t="107969" x="995363" y="1892300"/>
          <p14:tracePt t="107988" x="995363" y="1898650"/>
          <p14:tracePt t="108000" x="1001713" y="1911350"/>
          <p14:tracePt t="108009" x="1001713" y="1924050"/>
          <p14:tracePt t="108031" x="1008063" y="1938338"/>
          <p14:tracePt t="108037" x="1014413" y="1944688"/>
          <p14:tracePt t="108040" x="1020763" y="1944688"/>
          <p14:tracePt t="108053" x="1020763" y="1951038"/>
          <p14:tracePt t="108054" x="1020763" y="1963738"/>
          <p14:tracePt t="108067" x="1027113" y="1970088"/>
          <p14:tracePt t="108082" x="1027113" y="1982788"/>
          <p14:tracePt t="108085" x="1033463" y="1989138"/>
          <p14:tracePt t="108101" x="1039813" y="1995488"/>
          <p14:tracePt t="108117" x="1039813" y="2014538"/>
          <p14:tracePt t="108119" x="1046163" y="2014538"/>
          <p14:tracePt t="108144" x="1046163" y="2020888"/>
          <p14:tracePt t="108150" x="1046163" y="2027238"/>
          <p14:tracePt t="108154" x="1052513" y="2033588"/>
          <p14:tracePt t="108164" x="1052513" y="2039938"/>
          <p14:tracePt t="108167" x="1058863" y="2046288"/>
          <p14:tracePt t="108181" x="1065213" y="2058988"/>
          <p14:tracePt t="108183" x="1065213" y="2065338"/>
          <p14:tracePt t="108190" x="1071563" y="2065338"/>
          <p14:tracePt t="108199" x="1077913" y="2078038"/>
          <p14:tracePt t="108206" x="1077913" y="2090738"/>
          <p14:tracePt t="108214" x="1084263" y="2097088"/>
          <p14:tracePt t="108221" x="1090613" y="2103438"/>
          <p14:tracePt t="108232" x="1096963" y="2116138"/>
          <p14:tracePt t="108238" x="1103313" y="2116138"/>
          <p14:tracePt t="108247" x="1103313" y="2122488"/>
          <p14:tracePt t="108265" x="1109663" y="2128838"/>
          <p14:tracePt t="108270" x="1116013" y="2135188"/>
          <p14:tracePt t="108282" x="1116013" y="2141538"/>
          <p14:tracePt t="108287" x="1122363" y="2147888"/>
          <p14:tracePt t="108299" x="1128713" y="2154238"/>
          <p14:tracePt t="108309" x="1135063" y="2154238"/>
          <p14:tracePt t="108337" x="1135063" y="2160588"/>
          <p14:tracePt t="108350" x="1141413" y="2166938"/>
          <p14:tracePt t="108356" x="1147763" y="2166938"/>
          <p14:tracePt t="108366" x="1147763" y="2179638"/>
          <p14:tracePt t="108372" x="1154113" y="2185988"/>
          <p14:tracePt t="108382" x="1160463" y="2185988"/>
          <p14:tracePt t="108385" x="1166813" y="2192338"/>
          <p14:tracePt t="108398" x="1173163" y="2205038"/>
          <p14:tracePt t="108401" x="1179513" y="2205038"/>
          <p14:tracePt t="108409" x="1192213" y="2217738"/>
          <p14:tracePt t="108420" x="1198563" y="2224088"/>
          <p14:tracePt t="108425" x="1211263" y="2230438"/>
          <p14:tracePt t="108432" x="1223963" y="2236788"/>
          <p14:tracePt t="108449" x="1230313" y="2236788"/>
          <p14:tracePt t="108451" x="1236663" y="2236788"/>
          <p14:tracePt t="108453" x="1243013" y="2236788"/>
          <p14:tracePt t="108456" x="1243013" y="2243138"/>
          <p14:tracePt t="108464" x="1249363" y="2243138"/>
          <p14:tracePt t="108467" x="1255713" y="2249488"/>
          <p14:tracePt t="108476" x="1268413" y="2255838"/>
          <p14:tracePt t="108482" x="1281113" y="2255838"/>
          <p14:tracePt t="108490" x="1293813" y="2255838"/>
          <p14:tracePt t="108498" x="1300163" y="2262188"/>
          <p14:tracePt t="108500" x="1306513" y="2262188"/>
          <p14:tracePt t="108502" x="1312863" y="2268538"/>
          <p14:tracePt t="108514" x="1325563" y="2274888"/>
          <p14:tracePt t="108518" x="1339850" y="2281238"/>
          <p14:tracePt t="108520" x="1352550" y="2287588"/>
          <p14:tracePt t="108522" x="1358900" y="2287588"/>
          <p14:tracePt t="108531" x="1377950" y="2287588"/>
          <p14:tracePt t="108535" x="1390650" y="2293938"/>
          <p14:tracePt t="108538" x="1403350" y="2293938"/>
          <p14:tracePt t="108548" x="1409700" y="2293938"/>
          <p14:tracePt t="108550" x="1422400" y="2293938"/>
          <p14:tracePt t="108552" x="1435100" y="2293938"/>
          <p14:tracePt t="108554" x="1447800" y="2293938"/>
          <p14:tracePt t="108559" x="1460500" y="2300288"/>
          <p14:tracePt t="108567" x="1473200" y="2300288"/>
          <p14:tracePt t="108569" x="1479550" y="2300288"/>
          <p14:tracePt t="108570" x="1492250" y="2300288"/>
          <p14:tracePt t="108575" x="1504950" y="2306638"/>
          <p14:tracePt t="108583" x="1504950" y="2312988"/>
          <p14:tracePt t="108587" x="1511300" y="2312988"/>
          <p14:tracePt t="108590" x="1517650" y="2312988"/>
          <p14:tracePt t="108598" x="1524000" y="2319338"/>
          <p14:tracePt t="108607" x="1530350" y="2319338"/>
          <p14:tracePt t="108649" x="1536700" y="2319338"/>
          <p14:tracePt t="108688" x="1543050" y="2319338"/>
          <p14:tracePt t="108698" x="1549400" y="2319338"/>
          <p14:tracePt t="108720" x="1562100" y="2319338"/>
          <p14:tracePt t="108736" x="1568450" y="2312988"/>
          <p14:tracePt t="108740" x="1568450" y="2306638"/>
          <p14:tracePt t="108831" x="1581150" y="2306638"/>
          <p14:tracePt t="108849" x="1587500" y="2306638"/>
          <p14:tracePt t="108854" x="1587500" y="2300288"/>
          <p14:tracePt t="108864" x="1593850" y="2293938"/>
          <p14:tracePt t="108867" x="1600200" y="2293938"/>
          <p14:tracePt t="108877" x="1606550" y="2293938"/>
          <p14:tracePt t="108887" x="1612900" y="2287588"/>
          <p14:tracePt t="108898" x="1625600" y="2287588"/>
          <p14:tracePt t="108902" x="1631950" y="2281238"/>
          <p14:tracePt t="108913" x="1644650" y="2274888"/>
          <p14:tracePt t="108919" x="1657350" y="2268538"/>
          <p14:tracePt t="108931" x="1657350" y="2262188"/>
          <p14:tracePt t="108932" x="1663700" y="2262188"/>
          <p14:tracePt t="108938" x="1676400" y="2249488"/>
          <p14:tracePt t="108962" x="1676400" y="2243138"/>
          <p14:tracePt t="108970" x="1682750" y="2243138"/>
          <p14:tracePt t="108982" x="1689100" y="2236788"/>
          <p14:tracePt t="109002" x="1695450" y="2230438"/>
          <p14:tracePt t="109012" x="1695450" y="2224088"/>
          <p14:tracePt t="109020" x="1701800" y="2224088"/>
          <p14:tracePt t="109031" x="1708150" y="2211388"/>
          <p14:tracePt t="109034" x="1708150" y="2205038"/>
          <p14:tracePt t="109037" x="1716088" y="2205038"/>
          <p14:tracePt t="109051" x="1728788" y="2192338"/>
          <p14:tracePt t="109052" x="1728788" y="2179638"/>
          <p14:tracePt t="109056" x="1735138" y="2166938"/>
          <p14:tracePt t="109064" x="1741488" y="2166938"/>
          <p14:tracePt t="109068" x="1741488" y="2160588"/>
          <p14:tracePt t="109081" x="1741488" y="2147888"/>
          <p14:tracePt t="109085" x="1741488" y="2141538"/>
          <p14:tracePt t="109088" x="1747838" y="2135188"/>
          <p14:tracePt t="109098" x="1747838" y="2128838"/>
          <p14:tracePt t="109100" x="1754188" y="2128838"/>
          <p14:tracePt t="109133" x="1754188" y="2122488"/>
          <p14:tracePt t="109135" x="1754188" y="2116138"/>
          <p14:tracePt t="109149" x="1754188" y="2109788"/>
          <p14:tracePt t="109157" x="1760538" y="2103438"/>
          <p14:tracePt t="109163" x="1766888" y="2097088"/>
          <p14:tracePt t="109172" x="1766888" y="2084388"/>
          <p14:tracePt t="109182" x="1766888" y="2071688"/>
          <p14:tracePt t="109187" x="1773238" y="2058988"/>
          <p14:tracePt t="109199" x="1773238" y="2039938"/>
          <p14:tracePt t="109201" x="1773238" y="2033588"/>
          <p14:tracePt t="109207" x="1779588" y="2020888"/>
          <p14:tracePt t="109212" x="1785938" y="2014538"/>
          <p14:tracePt t="109222" x="1785938" y="2001838"/>
          <p14:tracePt t="109231" x="1785938" y="1982788"/>
          <p14:tracePt t="109238" x="1792288" y="1970088"/>
          <p14:tracePt t="109249" x="1792288" y="1957388"/>
          <p14:tracePt t="109251" x="1792288" y="1944688"/>
          <p14:tracePt t="109262" x="1792288" y="1931988"/>
          <p14:tracePt t="109265" x="1792288" y="1924050"/>
          <p14:tracePt t="109270" x="1798638" y="1911350"/>
          <p14:tracePt t="109277" x="1798638" y="1898650"/>
          <p14:tracePt t="109287" x="1804988" y="1892300"/>
          <p14:tracePt t="109298" x="1804988" y="1885950"/>
          <p14:tracePt t="109302" x="1804988" y="1879600"/>
          <p14:tracePt t="109315" x="1804988" y="1873250"/>
          <p14:tracePt t="109346" x="1811338" y="1866900"/>
          <p14:tracePt t="109367" x="1811338" y="1860550"/>
          <p14:tracePt t="109369" x="1811338" y="1854200"/>
          <p14:tracePt t="109381" x="1811338" y="1847850"/>
          <p14:tracePt t="109400" x="1817688" y="1841500"/>
          <p14:tracePt t="109413" x="1817688" y="1828800"/>
          <p14:tracePt t="109417" x="1824038" y="1828800"/>
          <p14:tracePt t="109437" x="1824038" y="1816100"/>
          <p14:tracePt t="109441" x="1824038" y="1809750"/>
          <p14:tracePt t="109457" x="1824038" y="1803400"/>
          <p14:tracePt t="109466" x="1830388" y="1797050"/>
          <p14:tracePt t="109472" x="1830388" y="1790700"/>
          <p14:tracePt t="109481" x="1830388" y="1784350"/>
          <p14:tracePt t="109485" x="1830388" y="1778000"/>
          <p14:tracePt t="109499" x="1830388" y="1771650"/>
          <p14:tracePt t="109501" x="1830388" y="1765300"/>
          <p14:tracePt t="109504" x="1830388" y="1758950"/>
          <p14:tracePt t="109520" x="1830388" y="1752600"/>
          <p14:tracePt t="109530" x="1830388" y="1739900"/>
          <p14:tracePt t="109533" x="1830388" y="1733550"/>
          <p14:tracePt t="109549" x="1830388" y="1720850"/>
          <p14:tracePt t="109551" x="1830388" y="1708150"/>
          <p14:tracePt t="109554" x="1830388" y="1701800"/>
          <p14:tracePt t="109568" x="1830388" y="1682750"/>
          <p14:tracePt t="109581" x="1830388" y="1670050"/>
          <p14:tracePt t="109586" x="1830388" y="1657350"/>
          <p14:tracePt t="109591" x="1830388" y="1644650"/>
          <p14:tracePt t="109600" x="1830388" y="1631950"/>
          <p14:tracePt t="109602" x="1830388" y="1612900"/>
          <p14:tracePt t="109613" x="1830388" y="1606550"/>
          <p14:tracePt t="109617" x="1830388" y="1600200"/>
          <p14:tracePt t="109618" x="1817688" y="1593850"/>
          <p14:tracePt t="109631" x="1817688" y="1581150"/>
          <p14:tracePt t="109634" x="1817688" y="1574800"/>
          <p14:tracePt t="109638" x="1817688" y="1568450"/>
          <p14:tracePt t="109648" x="1811338" y="1549400"/>
          <p14:tracePt t="109654" x="1811338" y="1543050"/>
          <p14:tracePt t="109662" x="1811338" y="1536700"/>
          <p14:tracePt t="109664" x="1804988" y="1530350"/>
          <p14:tracePt t="109667" x="1804988" y="1524000"/>
          <p14:tracePt t="109670" x="1804988" y="1511300"/>
          <p14:tracePt t="109677" x="1804988" y="1504950"/>
          <p14:tracePt t="109682" x="1798638" y="1484313"/>
          <p14:tracePt t="109684" x="1798638" y="1477963"/>
          <p14:tracePt t="109687" x="1798638" y="1471613"/>
          <p14:tracePt t="109691" x="1798638" y="1458913"/>
          <p14:tracePt t="109696" x="1792288" y="1446213"/>
          <p14:tracePt t="109699" x="1792288" y="1439863"/>
          <p14:tracePt t="109702" x="1792288" y="1433513"/>
          <p14:tracePt t="109708" x="1779588" y="1420813"/>
          <p14:tracePt t="109712" x="1779588" y="1414463"/>
          <p14:tracePt t="109717" x="1779588" y="1401763"/>
          <p14:tracePt t="109718" x="1773238" y="1395413"/>
          <p14:tracePt t="109730" x="1766888" y="1382713"/>
          <p14:tracePt t="109733" x="1760538" y="1376363"/>
          <p14:tracePt t="109737" x="1754188" y="1376363"/>
          <p14:tracePt t="109741" x="1754188" y="1370013"/>
          <p14:tracePt t="109753" x="1754188" y="1357313"/>
          <p14:tracePt t="109767" x="1747838" y="1350963"/>
          <p14:tracePt t="109772" x="1747838" y="1344613"/>
          <p14:tracePt t="109784" x="1741488" y="1338263"/>
          <p14:tracePt t="109788" x="1735138" y="1338263"/>
          <p14:tracePt t="109800" x="1735138" y="1331913"/>
          <p14:tracePt t="109804" x="1728788" y="1319213"/>
          <p14:tracePt t="109817" x="1722438" y="1312863"/>
          <p14:tracePt t="109820" x="1716088" y="1306513"/>
          <p14:tracePt t="109832" x="1716088" y="1300163"/>
          <p14:tracePt t="109834" x="1701800" y="1293813"/>
          <p14:tracePt t="109837" x="1701800" y="1287463"/>
          <p14:tracePt t="109849" x="1689100" y="1281113"/>
          <p14:tracePt t="109857" x="1689100" y="1274763"/>
          <p14:tracePt t="109866" x="1682750" y="1268413"/>
          <p14:tracePt t="109872" x="1676400" y="1262063"/>
          <p14:tracePt t="109884" x="1670050" y="1255713"/>
          <p14:tracePt t="109899" x="1657350" y="1249363"/>
          <p14:tracePt t="109902" x="1657350" y="1243013"/>
          <p14:tracePt t="109918" x="1651000" y="1236663"/>
          <p14:tracePt t="109922" x="1644650" y="1230313"/>
          <p14:tracePt t="109938" x="1638300" y="1230313"/>
          <p14:tracePt t="109946" x="1631950" y="1223963"/>
          <p14:tracePt t="109951" x="1625600" y="1217613"/>
          <p14:tracePt t="109964" x="1619250" y="1217613"/>
          <p14:tracePt t="109970" x="1606550" y="1204913"/>
          <p14:tracePt t="109980" x="1600200" y="1198563"/>
          <p14:tracePt t="109986" x="1593850" y="1192213"/>
          <p14:tracePt t="109995" x="1587500" y="1192213"/>
          <p14:tracePt t="110002" x="1574800" y="1192213"/>
          <p14:tracePt t="110013" x="1568450" y="1192213"/>
          <p14:tracePt t="110017" x="1562100" y="1192213"/>
          <p14:tracePt t="110031" x="1555750" y="1192213"/>
          <p14:tracePt t="110081" x="1549400" y="1192213"/>
          <p14:tracePt t="110104" x="1543050" y="1192213"/>
          <p14:tracePt t="110130" x="1536700" y="1192213"/>
          <p14:tracePt t="110132" x="1536700" y="1198563"/>
          <p14:tracePt t="110136" x="1536700" y="1204913"/>
          <p14:tracePt t="110152" x="1536700" y="1211263"/>
          <p14:tracePt t="110158" x="1536700" y="1217613"/>
          <p14:tracePt t="110168" x="1536700" y="1230313"/>
          <p14:tracePt t="110172" x="1536700" y="1236663"/>
          <p14:tracePt t="110181" x="1536700" y="1243013"/>
          <p14:tracePt t="110190" x="1536700" y="1255713"/>
          <p14:tracePt t="110199" x="1536700" y="1262063"/>
          <p14:tracePt t="110201" x="1536700" y="1274763"/>
          <p14:tracePt t="110204" x="1536700" y="1281113"/>
          <p14:tracePt t="110213" x="1536700" y="1287463"/>
          <p14:tracePt t="110217" x="1536700" y="1293813"/>
          <p14:tracePt t="110244" x="1536700" y="1306513"/>
          <p14:tracePt t="110249" x="1536700" y="1319213"/>
          <p14:tracePt t="110263" x="1543050" y="1331913"/>
          <p14:tracePt t="110281" x="1549400" y="1338263"/>
          <p14:tracePt t="110295" x="1555750" y="1344613"/>
          <p14:tracePt t="110299" x="1562100" y="1350963"/>
          <p14:tracePt t="110302" x="1568450" y="1350963"/>
          <p14:tracePt t="110312" x="1574800" y="1357313"/>
          <p14:tracePt t="110322" x="1587500" y="1370013"/>
          <p14:tracePt t="110361" x="1587500" y="1376363"/>
          <p14:tracePt t="110370" x="1593850" y="1376363"/>
          <p14:tracePt t="110380" x="1600200" y="1382713"/>
          <p14:tracePt t="110399" x="1600200" y="1389063"/>
          <p14:tracePt t="110445" x="1600200" y="1401763"/>
          <p14:tracePt t="110448" x="1606550" y="1408113"/>
          <p14:tracePt t="110458" x="1606550" y="1414463"/>
          <p14:tracePt t="110465" x="1612900" y="1427163"/>
          <p14:tracePt t="110472" x="1612900" y="1433513"/>
          <p14:tracePt t="110478" x="1612900" y="1446213"/>
          <p14:tracePt t="110483" x="1612900" y="1452563"/>
          <p14:tracePt t="110485" x="1619250" y="1458913"/>
          <p14:tracePt t="110488" x="1619250" y="1471613"/>
          <p14:tracePt t="110500" x="1619250" y="1484313"/>
          <p14:tracePt t="110504" x="1619250" y="1490663"/>
          <p14:tracePt t="110512" x="1619250" y="1504950"/>
          <p14:tracePt t="110517" x="1619250" y="1517650"/>
          <p14:tracePt t="110530" x="1619250" y="1530350"/>
          <p14:tracePt t="110532" x="1619250" y="1543050"/>
          <p14:tracePt t="110537" x="1619250" y="1555750"/>
          <p14:tracePt t="110545" x="1619250" y="1568450"/>
          <p14:tracePt t="110549" x="1619250" y="1593850"/>
          <p14:tracePt t="110558" x="1619250" y="1612900"/>
          <p14:tracePt t="110565" x="1619250" y="1625600"/>
          <p14:tracePt t="110567" x="1619250" y="1631950"/>
          <p14:tracePt t="110568" x="1619250" y="1644650"/>
          <p14:tracePt t="110572" x="1619250" y="1657350"/>
          <p14:tracePt t="110582" x="1619250" y="1663700"/>
          <p14:tracePt t="110584" x="1619250" y="1689100"/>
          <p14:tracePt t="110588" x="1619250" y="1695450"/>
          <p14:tracePt t="110596" x="1619250" y="1701800"/>
          <p14:tracePt t="110599" x="1619250" y="1708150"/>
          <p14:tracePt t="110600" x="1619250" y="1714500"/>
          <p14:tracePt t="110604" x="1619250" y="1727200"/>
          <p14:tracePt t="110613" x="1619250" y="1733550"/>
          <p14:tracePt t="110618" x="1619250" y="1746250"/>
          <p14:tracePt t="110631" x="1619250" y="1765300"/>
          <p14:tracePt t="110634" x="1619250" y="1771650"/>
          <p14:tracePt t="110645" x="1619250" y="1784350"/>
          <p14:tracePt t="110650" x="1619250" y="1790700"/>
          <p14:tracePt t="110654" x="1619250" y="1803400"/>
          <p14:tracePt t="110663" x="1619250" y="1809750"/>
          <p14:tracePt t="110680" x="1619250" y="1822450"/>
          <p14:tracePt t="110682" x="1619250" y="1835150"/>
          <p14:tracePt t="110699" x="1619250" y="1841500"/>
          <p14:tracePt t="110702" x="1619250" y="1847850"/>
          <p14:tracePt t="110712" x="1619250" y="1860550"/>
          <p14:tracePt t="110718" x="1619250" y="1873250"/>
          <p14:tracePt t="110735" x="1619250" y="1879600"/>
          <p14:tracePt t="110736" x="1619250" y="1892300"/>
          <p14:tracePt t="110744" x="1619250" y="1898650"/>
          <p14:tracePt t="110749" x="1619250" y="1911350"/>
          <p14:tracePt t="110754" x="1619250" y="1924050"/>
          <p14:tracePt t="110762" x="1619250" y="1931988"/>
          <p14:tracePt t="110765" x="1619250" y="1944688"/>
          <p14:tracePt t="110767" x="1619250" y="1951038"/>
          <p14:tracePt t="110770" x="1619250" y="1963738"/>
          <p14:tracePt t="110780" x="1619250" y="1982788"/>
          <p14:tracePt t="110782" x="1619250" y="1995488"/>
          <p14:tracePt t="110786" x="1619250" y="2001838"/>
          <p14:tracePt t="110788" x="1619250" y="2008188"/>
          <p14:tracePt t="110795" x="1619250" y="2020888"/>
          <p14:tracePt t="110800" x="1619250" y="2027238"/>
          <p14:tracePt t="110804" x="1619250" y="2039938"/>
          <p14:tracePt t="110814" x="1619250" y="2046288"/>
          <p14:tracePt t="110817" x="1619250" y="2058988"/>
          <p14:tracePt t="110830" x="1619250" y="2071688"/>
          <p14:tracePt t="110832" x="1619250" y="2078038"/>
          <p14:tracePt t="110836" x="1619250" y="2084388"/>
          <p14:tracePt t="110847" x="1619250" y="2097088"/>
          <p14:tracePt t="110900" x="1619250" y="2103438"/>
          <p14:tracePt t="110913" x="1619250" y="2109788"/>
          <p14:tracePt t="110929" x="1619250" y="2116138"/>
          <p14:tracePt t="110950" x="1619250" y="2128838"/>
          <p14:tracePt t="110967" x="1619250" y="2135188"/>
          <p14:tracePt t="112450" x="1619250" y="2141538"/>
          <p14:tracePt t="112456" x="1619250" y="2147888"/>
          <p14:tracePt t="112462" x="1625600" y="2154238"/>
          <p14:tracePt t="112464" x="1631950" y="2160588"/>
          <p14:tracePt t="112478" x="1644650" y="2173288"/>
          <p14:tracePt t="112498" x="1657350" y="2185988"/>
          <p14:tracePt t="112550" x="1663700" y="2192338"/>
          <p14:tracePt t="112567" x="1670050" y="2192338"/>
          <p14:tracePt t="112580" x="1676400" y="2192338"/>
          <p14:tracePt t="112586" x="1682750" y="2185988"/>
          <p14:tracePt t="112593" x="1689100" y="2179638"/>
          <p14:tracePt t="112598" x="1695450" y="2173288"/>
          <p14:tracePt t="112602" x="1695450" y="2160588"/>
          <p14:tracePt t="112611" x="1716088" y="2141538"/>
          <p14:tracePt t="112615" x="1722438" y="2128838"/>
          <p14:tracePt t="112617" x="1728788" y="2122488"/>
          <p14:tracePt t="112620" x="1735138" y="2109788"/>
          <p14:tracePt t="112631" x="1747838" y="2078038"/>
          <p14:tracePt t="112632" x="1747838" y="2071688"/>
          <p14:tracePt t="112637" x="1754188" y="2058988"/>
          <p14:tracePt t="112645" x="1760538" y="2046288"/>
          <p14:tracePt t="112647" x="1766888" y="2033588"/>
          <p14:tracePt t="112648" x="1773238" y="2020888"/>
          <p14:tracePt t="112652" x="1773238" y="2008188"/>
          <p14:tracePt t="112661" x="1779588" y="1995488"/>
          <p14:tracePt t="112665" x="1785938" y="1989138"/>
          <p14:tracePt t="112668" x="1792288" y="1976438"/>
          <p14:tracePt t="112680" x="1798638" y="1957388"/>
          <p14:tracePt t="112681" x="1804988" y="1944688"/>
          <p14:tracePt t="112684" x="1811338" y="1931988"/>
          <p14:tracePt t="112697" x="1817688" y="1911350"/>
          <p14:tracePt t="112699" x="1817688" y="1898650"/>
          <p14:tracePt t="112701" x="1824038" y="1885950"/>
          <p14:tracePt t="112702" x="1836738" y="1873250"/>
          <p14:tracePt t="112706" x="1843088" y="1866900"/>
          <p14:tracePt t="112709" x="1849438" y="1860550"/>
          <p14:tracePt t="112713" x="1855788" y="1841500"/>
          <p14:tracePt t="112718" x="1855788" y="1822450"/>
          <p14:tracePt t="112725" x="1855788" y="1803400"/>
          <p14:tracePt t="112728" x="1862138" y="1784350"/>
          <p14:tracePt t="112730" x="1868488" y="1771650"/>
          <p14:tracePt t="112732" x="1874838" y="1752600"/>
          <p14:tracePt t="112737" x="1881188" y="1727200"/>
          <p14:tracePt t="112742" x="1881188" y="1714500"/>
          <p14:tracePt t="112745" x="1887538" y="1695450"/>
          <p14:tracePt t="112748" x="1887538" y="1682750"/>
          <p14:tracePt t="112755" x="1893888" y="1676400"/>
          <p14:tracePt t="112761" x="1900238" y="1651000"/>
          <p14:tracePt t="112770" x="1906588" y="1638300"/>
          <p14:tracePt t="112775" x="1906588" y="1625600"/>
          <p14:tracePt t="112779" x="1906588" y="1619250"/>
          <p14:tracePt t="112780" x="1906588" y="1612900"/>
          <p14:tracePt t="112786" x="1912938" y="1606550"/>
          <p14:tracePt t="112789" x="1919288" y="1593850"/>
          <p14:tracePt t="112794" x="1925638" y="1581150"/>
          <p14:tracePt t="112797" x="1931988" y="1568450"/>
          <p14:tracePt t="112799" x="1931988" y="1562100"/>
          <p14:tracePt t="112803" x="1931988" y="1549400"/>
          <p14:tracePt t="112809" x="1938338" y="1524000"/>
          <p14:tracePt t="112811" x="1938338" y="1504950"/>
          <p14:tracePt t="112814" x="1944688" y="1484313"/>
          <p14:tracePt t="112818" x="1944688" y="1465263"/>
          <p14:tracePt t="112826" x="1944688" y="1439863"/>
          <p14:tracePt t="112829" x="1944688" y="1427163"/>
          <p14:tracePt t="112831" x="1951038" y="1401763"/>
          <p14:tracePt t="112834" x="1957388" y="1382713"/>
          <p14:tracePt t="112841" x="1957388" y="1370013"/>
          <p14:tracePt t="112842" x="1963738" y="1350963"/>
          <p14:tracePt t="112847" x="1970088" y="1331913"/>
          <p14:tracePt t="112850" x="1976438" y="1319213"/>
          <p14:tracePt t="112857" x="1982788" y="1306513"/>
          <p14:tracePt t="112862" x="1989138" y="1293813"/>
          <p14:tracePt t="112867" x="2001838" y="1255713"/>
          <p14:tracePt t="112870" x="2001838" y="1249363"/>
          <p14:tracePt t="112880" x="2001838" y="1223963"/>
          <p14:tracePt t="112882" x="2001838" y="1217613"/>
          <p14:tracePt t="112888" x="2014538" y="1204913"/>
          <p14:tracePt t="112917" x="2027238" y="1185863"/>
          <p14:tracePt t="112928" x="2033588" y="1173163"/>
          <p14:tracePt t="112931" x="2033588" y="1160463"/>
          <p14:tracePt t="112942" x="2033588" y="1147763"/>
          <p14:tracePt t="112950" x="2033588" y="1135063"/>
          <p14:tracePt t="112963" x="2039938" y="1116013"/>
          <p14:tracePt t="112978" x="2039938" y="1109663"/>
          <p14:tracePt t="112980" x="2046288" y="1096963"/>
          <p14:tracePt t="112984" x="2046288" y="1090613"/>
          <p14:tracePt t="112993" x="2052638" y="1077913"/>
          <p14:tracePt t="112997" x="2058988" y="1063625"/>
          <p14:tracePt t="113000" x="2065338" y="1050925"/>
          <p14:tracePt t="113013" x="2071688" y="1038225"/>
          <p14:tracePt t="113021" x="2078038" y="1025525"/>
          <p14:tracePt t="113043" x="2084388" y="1012825"/>
          <p14:tracePt t="113052" x="2090738" y="1000125"/>
          <p14:tracePt t="113061" x="2090738" y="993775"/>
          <p14:tracePt t="113068" x="2098675" y="981075"/>
          <p14:tracePt t="113080" x="2105025" y="974725"/>
          <p14:tracePt t="113092" x="2111375" y="962025"/>
          <p14:tracePt t="113095" x="2117725" y="955675"/>
          <p14:tracePt t="113100" x="2124075" y="949325"/>
          <p14:tracePt t="113111" x="2130425" y="942975"/>
          <p14:tracePt t="113121" x="2130425" y="930275"/>
          <p14:tracePt t="113129" x="2130425" y="923925"/>
          <p14:tracePt t="113137" x="2136775" y="917575"/>
          <p14:tracePt t="113148" x="2143125" y="904875"/>
          <p14:tracePt t="113150" x="2149475" y="898525"/>
          <p14:tracePt t="113161" x="2149475" y="892175"/>
          <p14:tracePt t="113167" x="2155825" y="885825"/>
          <p14:tracePt t="113179" x="2162175" y="879475"/>
          <p14:tracePt t="113225" x="2168525" y="873125"/>
          <p14:tracePt t="113247" x="2168525" y="866775"/>
          <p14:tracePt t="113256" x="2168525" y="860425"/>
          <p14:tracePt t="113260" x="2168525" y="854075"/>
          <p14:tracePt t="113264" x="2174875" y="847725"/>
          <p14:tracePt t="113267" x="2181225" y="841375"/>
          <p14:tracePt t="113279" x="2187575" y="822325"/>
          <p14:tracePt t="113283" x="2187575" y="809625"/>
          <p14:tracePt t="113287" x="2187575" y="796925"/>
          <p14:tracePt t="113295" x="2187575" y="777875"/>
          <p14:tracePt t="113302" x="2187575" y="765175"/>
          <p14:tracePt t="113311" x="2187575" y="727075"/>
          <p14:tracePt t="113314" x="2187575" y="714375"/>
          <p14:tracePt t="113318" x="2193925" y="695325"/>
          <p14:tracePt t="113325" x="2193925" y="676275"/>
          <p14:tracePt t="113330" x="2193925" y="663575"/>
          <p14:tracePt t="113332" x="2193925" y="650875"/>
          <p14:tracePt t="113333" x="2193925" y="623888"/>
          <p14:tracePt t="113338" x="2193925" y="604838"/>
          <p14:tracePt t="113345" x="2193925" y="592138"/>
          <p14:tracePt t="113347" x="2193925" y="573088"/>
          <p14:tracePt t="113348" x="2193925" y="554038"/>
          <p14:tracePt t="113352" x="2193925" y="541338"/>
          <p14:tracePt t="113359" x="2193925" y="522288"/>
          <p14:tracePt t="113363" x="2193925" y="503238"/>
          <p14:tracePt t="113364" x="2193925" y="496888"/>
          <p14:tracePt t="113368" x="2193925" y="471488"/>
          <p14:tracePt t="113378" x="2193925" y="458788"/>
          <p14:tracePt t="113380" x="2193925" y="446088"/>
          <p14:tracePt t="113382" x="2193925" y="427038"/>
          <p14:tracePt t="113384" x="2193925" y="420688"/>
          <p14:tracePt t="113393" x="2181225" y="407988"/>
          <p14:tracePt t="113400" x="2181225" y="401638"/>
          <p14:tracePt t="113410" x="2174875" y="395288"/>
          <p14:tracePt t="113577" x="2168525" y="395288"/>
          <p14:tracePt t="113597" x="2162175" y="395288"/>
          <p14:tracePt t="113602" x="2155825" y="401638"/>
          <p14:tracePt t="113618" x="2155825" y="414338"/>
          <p14:tracePt t="113626" x="2149475" y="427038"/>
          <p14:tracePt t="113630" x="2143125" y="433388"/>
          <p14:tracePt t="113634" x="2143125" y="439738"/>
          <p14:tracePt t="113642" x="2136775" y="439738"/>
          <p14:tracePt t="113647" x="2136775" y="446088"/>
          <p14:tracePt t="113663" x="2130425" y="471488"/>
          <p14:tracePt t="113680" x="2130425" y="490538"/>
          <p14:tracePt t="113684" x="2130425" y="496888"/>
          <p14:tracePt t="113685" x="2130425" y="515938"/>
          <p14:tracePt t="113693" x="2130425" y="522288"/>
          <p14:tracePt t="113697" x="2130425" y="547688"/>
          <p14:tracePt t="113700" x="2130425" y="560388"/>
          <p14:tracePt t="113710" x="2143125" y="592138"/>
          <p14:tracePt t="113713" x="2149475" y="611188"/>
          <p14:tracePt t="113717" x="2162175" y="630238"/>
          <p14:tracePt t="113724" x="2168525" y="650875"/>
          <p14:tracePt t="113728" x="2174875" y="663575"/>
          <p14:tracePt t="113730" x="2187575" y="676275"/>
          <p14:tracePt t="113732" x="2200275" y="688975"/>
          <p14:tracePt t="113738" x="2212975" y="701675"/>
          <p14:tracePt t="113744" x="2219325" y="701675"/>
          <p14:tracePt t="113747" x="2232025" y="708025"/>
          <p14:tracePt t="113760" x="2244725" y="708025"/>
          <p14:tracePt t="113794" x="2251075" y="708025"/>
          <p14:tracePt t="113798" x="2257425" y="708025"/>
          <p14:tracePt t="113810" x="2263775" y="708025"/>
          <p14:tracePt t="113829" x="2263775" y="701675"/>
          <p14:tracePt t="113832" x="2263775" y="695325"/>
          <p14:tracePt t="113847" x="2263775" y="688975"/>
          <p14:tracePt t="113848" x="2263775" y="676275"/>
          <p14:tracePt t="113862" x="2263775" y="669925"/>
          <p14:tracePt t="113866" x="2263775" y="663575"/>
          <p14:tracePt t="113874" x="2263775" y="657225"/>
          <p14:tracePt t="113882" x="2263775" y="650875"/>
          <p14:tracePt t="113897" x="2263775" y="644525"/>
          <p14:tracePt t="113903" x="2263775" y="636588"/>
          <p14:tracePt t="113914" x="2263775" y="630238"/>
          <p14:tracePt t="113979" x="2263775" y="623888"/>
          <p14:tracePt t="113992" x="2263775" y="630238"/>
          <p14:tracePt t="113998" x="2257425" y="644525"/>
          <p14:tracePt t="114002" x="2257425" y="657225"/>
          <p14:tracePt t="114010" x="2257425" y="669925"/>
          <p14:tracePt t="114012" x="2251075" y="682625"/>
          <p14:tracePt t="114014" x="2251075" y="695325"/>
          <p14:tracePt t="114018" x="2244725" y="708025"/>
          <p14:tracePt t="114025" x="2244725" y="720725"/>
          <p14:tracePt t="114028" x="2238375" y="739775"/>
          <p14:tracePt t="114033" x="2232025" y="752475"/>
          <p14:tracePt t="114034" x="2232025" y="771525"/>
          <p14:tracePt t="114043" x="2225675" y="790575"/>
          <p14:tracePt t="114047" x="2225675" y="803275"/>
          <p14:tracePt t="114049" x="2225675" y="828675"/>
          <p14:tracePt t="114060" x="2225675" y="841375"/>
          <p14:tracePt t="114064" x="2225675" y="854075"/>
          <p14:tracePt t="114065" x="2225675" y="866775"/>
          <p14:tracePt t="114068" x="2225675" y="873125"/>
          <p14:tracePt t="114076" x="2225675" y="885825"/>
          <p14:tracePt t="114080" x="2225675" y="892175"/>
          <p14:tracePt t="114082" x="2225675" y="904875"/>
          <p14:tracePt t="114094" x="2225675" y="923925"/>
          <p14:tracePt t="114097" x="2225675" y="936625"/>
          <p14:tracePt t="114100" x="2225675" y="942975"/>
          <p14:tracePt t="114113" x="2225675" y="949325"/>
          <p14:tracePt t="114116" x="2225675" y="962025"/>
          <p14:tracePt t="114128" x="2225675" y="968375"/>
          <p14:tracePt t="114132" x="2232025" y="974725"/>
          <p14:tracePt t="114142" x="2238375" y="981075"/>
          <p14:tracePt t="114148" x="2238375" y="987425"/>
          <p14:tracePt t="114161" x="2238375" y="993775"/>
          <p14:tracePt t="114228" x="2244725" y="993775"/>
          <p14:tracePt t="114247" x="2251075" y="987425"/>
          <p14:tracePt t="114260" x="2251075" y="968375"/>
          <p14:tracePt t="114263" x="2251075" y="962025"/>
          <p14:tracePt t="114274" x="2257425" y="942975"/>
          <p14:tracePt t="114282" x="2257425" y="936625"/>
          <p14:tracePt t="114288" x="2257425" y="923925"/>
          <p14:tracePt t="114296" x="2263775" y="898525"/>
          <p14:tracePt t="114297" x="2263775" y="885825"/>
          <p14:tracePt t="114304" x="2263775" y="873125"/>
          <p14:tracePt t="114312" x="2263775" y="866775"/>
          <p14:tracePt t="114314" x="2263775" y="860425"/>
          <p14:tracePt t="114318" x="2263775" y="854075"/>
          <p14:tracePt t="114326" x="2263775" y="847725"/>
          <p14:tracePt t="114329" x="2263775" y="841375"/>
          <p14:tracePt t="114343" x="2263775" y="835025"/>
          <p14:tracePt t="114474" x="2270125" y="835025"/>
          <p14:tracePt t="114478" x="2270125" y="847725"/>
          <p14:tracePt t="114484" x="2276475" y="847725"/>
          <p14:tracePt t="114491" x="2282825" y="854075"/>
          <p14:tracePt t="114497" x="2282825" y="860425"/>
          <p14:tracePt t="114510" x="2295525" y="879475"/>
          <p14:tracePt t="114524" x="2295525" y="892175"/>
          <p14:tracePt t="114529" x="2295525" y="898525"/>
          <p14:tracePt t="114532" x="2301875" y="904875"/>
          <p14:tracePt t="114545" x="2301875" y="911225"/>
          <p14:tracePt t="114548" x="2301875" y="923925"/>
          <p14:tracePt t="114554" x="2301875" y="930275"/>
          <p14:tracePt t="114561" x="2301875" y="936625"/>
          <p14:tracePt t="114568" x="2308225" y="942975"/>
          <p14:tracePt t="114579" x="2308225" y="949325"/>
          <p14:tracePt t="114628" x="2314575" y="962025"/>
          <p14:tracePt t="114674" x="2314575" y="968375"/>
          <p14:tracePt t="114980" x="2320925" y="968375"/>
          <p14:tracePt t="114984" x="2320925" y="974725"/>
          <p14:tracePt t="114991" x="2320925" y="981075"/>
          <p14:tracePt t="114997" x="2320925" y="987425"/>
          <p14:tracePt t="115000" x="2327275" y="1006475"/>
          <p14:tracePt t="115011" x="2333625" y="1012825"/>
          <p14:tracePt t="115012" x="2333625" y="1019175"/>
          <p14:tracePt t="115016" x="2339975" y="1031875"/>
          <p14:tracePt t="115025" x="2339975" y="1038225"/>
          <p14:tracePt t="115027" x="2339975" y="1050925"/>
          <p14:tracePt t="115032" x="2339975" y="1057275"/>
          <p14:tracePt t="115045" x="2339975" y="1063625"/>
          <p14:tracePt t="115048" x="2339975" y="1069975"/>
          <p14:tracePt t="115055" x="2339975" y="1077913"/>
          <p14:tracePt t="115061" x="2339975" y="1090613"/>
          <p14:tracePt t="115064" x="2339975" y="1103313"/>
          <p14:tracePt t="115074" x="2339975" y="1109663"/>
          <p14:tracePt t="115077" x="2339975" y="1116013"/>
          <p14:tracePt t="115084" x="2346325" y="1135063"/>
          <p14:tracePt t="115092" x="2346325" y="1154113"/>
          <p14:tracePt t="115095" x="2346325" y="1166813"/>
          <p14:tracePt t="115098" x="2346325" y="1173163"/>
          <p14:tracePt t="115108" x="2346325" y="1192213"/>
          <p14:tracePt t="115111" x="2346325" y="1204913"/>
          <p14:tracePt t="115114" x="2346325" y="1223963"/>
          <p14:tracePt t="115119" x="2346325" y="1230313"/>
          <p14:tracePt t="115125" x="2346325" y="1243013"/>
          <p14:tracePt t="115128" x="2346325" y="1249363"/>
          <p14:tracePt t="115130" x="2346325" y="1255713"/>
          <p14:tracePt t="115135" x="2346325" y="1262063"/>
          <p14:tracePt t="115142" x="2346325" y="1268413"/>
          <p14:tracePt t="115145" x="2346325" y="1281113"/>
          <p14:tracePt t="115147" x="2346325" y="1287463"/>
          <p14:tracePt t="115150" x="2346325" y="1293813"/>
          <p14:tracePt t="115161" x="2346325" y="1306513"/>
          <p14:tracePt t="115174" x="2339975" y="1306513"/>
          <p14:tracePt t="115177" x="2333625" y="1312863"/>
          <p14:tracePt t="115190" x="2333625" y="1325563"/>
          <p14:tracePt t="115208" x="2333625" y="1338263"/>
          <p14:tracePt t="115490" x="2327275" y="1344613"/>
          <p14:tracePt t="115495" x="2320925" y="1350963"/>
          <p14:tracePt t="115508" x="2314575" y="1357313"/>
          <p14:tracePt t="115511" x="2308225" y="1357313"/>
          <p14:tracePt t="115514" x="2301875" y="1370013"/>
          <p14:tracePt t="115527" x="2301875" y="1376363"/>
          <p14:tracePt t="115529" x="2295525" y="1376363"/>
          <p14:tracePt t="115530" x="2289175" y="1382713"/>
          <p14:tracePt t="115535" x="2289175" y="1389063"/>
          <p14:tracePt t="115542" x="2289175" y="1395413"/>
          <p14:tracePt t="115547" x="2282825" y="1414463"/>
          <p14:tracePt t="115550" x="2276475" y="1427163"/>
          <p14:tracePt t="115562" x="2270125" y="1446213"/>
          <p14:tracePt t="115567" x="2263775" y="1458913"/>
          <p14:tracePt t="115575" x="2257425" y="1465263"/>
          <p14:tracePt t="115578" x="2251075" y="1477963"/>
          <p14:tracePt t="115579" x="2251075" y="1484313"/>
          <p14:tracePt t="115582" x="2251075" y="1490663"/>
          <p14:tracePt t="115590" x="2251075" y="1511300"/>
          <p14:tracePt t="115592" x="2251075" y="1530350"/>
          <p14:tracePt t="115595" x="2251075" y="1543050"/>
          <p14:tracePt t="115598" x="2251075" y="1555750"/>
          <p14:tracePt t="115608" x="2244725" y="1568450"/>
          <p14:tracePt t="115610" x="2244725" y="1574800"/>
          <p14:tracePt t="115612" x="2238375" y="1587500"/>
          <p14:tracePt t="115615" x="2225675" y="1600200"/>
          <p14:tracePt t="115625" x="2212975" y="1612900"/>
          <p14:tracePt t="115627" x="2206625" y="1619250"/>
          <p14:tracePt t="115629" x="2206625" y="1631950"/>
          <p14:tracePt t="115632" x="2206625" y="1644650"/>
          <p14:tracePt t="115641" x="2200275" y="1663700"/>
          <p14:tracePt t="115645" x="2193925" y="1676400"/>
          <p14:tracePt t="115648" x="2187575" y="1676400"/>
          <p14:tracePt t="115658" x="2187575" y="1689100"/>
          <p14:tracePt t="115661" x="2181225" y="1708150"/>
          <p14:tracePt t="115664" x="2181225" y="1714500"/>
          <p14:tracePt t="115669" x="2174875" y="1727200"/>
          <p14:tracePt t="115675" x="2174875" y="1739900"/>
          <p14:tracePt t="115678" x="2168525" y="1752600"/>
          <p14:tracePt t="115680" x="2162175" y="1771650"/>
          <p14:tracePt t="115685" x="2155825" y="1790700"/>
          <p14:tracePt t="115692" x="2149475" y="1809750"/>
          <p14:tracePt t="115694" x="2143125" y="1816100"/>
          <p14:tracePt t="115697" x="2136775" y="1828800"/>
          <p14:tracePt t="115700" x="2124075" y="1847850"/>
          <p14:tracePt t="115708" x="2111375" y="1866900"/>
          <p14:tracePt t="115713" x="2105025" y="1892300"/>
          <p14:tracePt t="115717" x="2090738" y="1911350"/>
          <p14:tracePt t="115725" x="2078038" y="1931988"/>
          <p14:tracePt t="115727" x="2071688" y="1944688"/>
          <p14:tracePt t="115728" x="2065338" y="1963738"/>
          <p14:tracePt t="115732" x="2052638" y="1976438"/>
          <p14:tracePt t="115745" x="2046288" y="1995488"/>
          <p14:tracePt t="115747" x="2033588" y="2014538"/>
          <p14:tracePt t="115748" x="2027238" y="2020888"/>
          <p14:tracePt t="115749" x="2014538" y="2033588"/>
          <p14:tracePt t="115756" x="2001838" y="2052638"/>
          <p14:tracePt t="115759" x="1989138" y="2065338"/>
          <p14:tracePt t="115761" x="1982788" y="2071688"/>
          <p14:tracePt t="115765" x="1982788" y="2078038"/>
          <p14:tracePt t="115769" x="1970088" y="2090738"/>
          <p14:tracePt t="115774" x="1963738" y="2097088"/>
          <p14:tracePt t="115777" x="1951038" y="2109788"/>
          <p14:tracePt t="115780" x="1951038" y="2122488"/>
          <p14:tracePt t="115790" x="1938338" y="2128838"/>
          <p14:tracePt t="115797" x="1925638" y="2147888"/>
          <p14:tracePt t="115803" x="1912938" y="2154238"/>
          <p14:tracePt t="115811" x="1900238" y="2166938"/>
          <p14:tracePt t="115820" x="1893888" y="2173288"/>
          <p14:tracePt t="115824" x="1887538" y="2179638"/>
          <p14:tracePt t="115827" x="1881188" y="2179638"/>
          <p14:tracePt t="115831" x="1881188" y="2185988"/>
          <p14:tracePt t="115840" x="1874838" y="2185988"/>
          <p14:tracePt t="115844" x="1862138" y="2192338"/>
          <p14:tracePt t="115847" x="1862138" y="2198688"/>
          <p14:tracePt t="115852" x="1849438" y="2198688"/>
          <p14:tracePt t="115862" x="1843088" y="2205038"/>
          <p14:tracePt t="115866" x="1843088" y="2211388"/>
          <p14:tracePt t="115876" x="1830388" y="2217738"/>
          <p14:tracePt t="115878" x="1824038" y="2217738"/>
          <p14:tracePt t="115882" x="1817688" y="2217738"/>
          <p14:tracePt t="115890" x="1811338" y="2224088"/>
          <p14:tracePt t="115895" x="1804988" y="2230438"/>
          <p14:tracePt t="115908" x="1792288" y="2243138"/>
          <p14:tracePt t="115911" x="1779588" y="2243138"/>
          <p14:tracePt t="115914" x="1766888" y="2243138"/>
          <p14:tracePt t="115921" x="1760538" y="2249488"/>
          <p14:tracePt t="115924" x="1754188" y="2255838"/>
          <p14:tracePt t="115927" x="1747838" y="2255838"/>
          <p14:tracePt t="115936" x="1735138" y="2255838"/>
          <p14:tracePt t="115942" x="1728788" y="2262188"/>
          <p14:tracePt t="115947" x="1722438" y="2262188"/>
          <p14:tracePt t="115951" x="1716088" y="2268538"/>
          <p14:tracePt t="115960" x="1708150" y="2268538"/>
          <p14:tracePt t="115962" x="1701800" y="2274888"/>
          <p14:tracePt t="115966" x="1695450" y="2274888"/>
          <p14:tracePt t="115973" x="1689100" y="2274888"/>
          <p14:tracePt t="115977" x="1682750" y="2281238"/>
          <p14:tracePt t="115979" x="1670050" y="2281238"/>
          <p14:tracePt t="115986" x="1663700" y="2287588"/>
          <p14:tracePt t="115994" x="1657350" y="2293938"/>
          <p14:tracePt t="115997" x="1651000" y="2293938"/>
          <p14:tracePt t="116000" x="1651000" y="2300288"/>
          <p14:tracePt t="116007" x="1644650" y="2300288"/>
          <p14:tracePt t="116012" x="1638300" y="2300288"/>
          <p14:tracePt t="116023" x="1631950" y="2300288"/>
          <p14:tracePt t="116028" x="1619250" y="2300288"/>
          <p14:tracePt t="116040" x="1612900" y="2300288"/>
          <p14:tracePt t="116044" x="1600200" y="2300288"/>
          <p14:tracePt t="116045" x="1587500" y="2300288"/>
          <p14:tracePt t="116048" x="1581150" y="2300288"/>
          <p14:tracePt t="116057" x="1568450" y="2306638"/>
          <p14:tracePt t="116059" x="1562100" y="2306638"/>
          <p14:tracePt t="116061" x="1555750" y="2306638"/>
          <p14:tracePt t="116064" x="1549400" y="2306638"/>
          <p14:tracePt t="116072" x="1543050" y="2306638"/>
          <p14:tracePt t="116077" x="1536700" y="2306638"/>
          <p14:tracePt t="116080" x="1530350" y="2306638"/>
          <p14:tracePt t="116091" x="1517650" y="2312988"/>
          <p14:tracePt t="116097" x="1504950" y="2312988"/>
          <p14:tracePt t="116109" x="1498600" y="2312988"/>
          <p14:tracePt t="116112" x="1492250" y="2319338"/>
          <p14:tracePt t="116125" x="1485900" y="2319338"/>
          <p14:tracePt t="116128" x="1479550" y="2319338"/>
          <p14:tracePt t="116141" x="1473200" y="2319338"/>
          <p14:tracePt t="116148" x="1466850" y="2319338"/>
          <p14:tracePt t="116159" x="1454150" y="2319338"/>
          <p14:tracePt t="116167" x="1447800" y="2325688"/>
          <p14:tracePt t="116179" x="1441450" y="2332038"/>
          <p14:tracePt t="116181" x="1428750" y="2332038"/>
          <p14:tracePt t="116182" x="1416050" y="2332038"/>
          <p14:tracePt t="116191" x="1403350" y="2332038"/>
          <p14:tracePt t="116198" x="1397000" y="2332038"/>
          <p14:tracePt t="116208" x="1384300" y="2338388"/>
          <p14:tracePt t="116211" x="1377950" y="2344738"/>
          <p14:tracePt t="116214" x="1365250" y="2344738"/>
          <p14:tracePt t="116222" x="1358900" y="2344738"/>
          <p14:tracePt t="116227" x="1346200" y="2351088"/>
          <p14:tracePt t="116230" x="1331913" y="2359025"/>
          <p14:tracePt t="116241" x="1325563" y="2359025"/>
          <p14:tracePt t="116244" x="1312863" y="2359025"/>
          <p14:tracePt t="116251" x="1306513" y="2359025"/>
          <p14:tracePt t="116258" x="1300163" y="2365375"/>
          <p14:tracePt t="116262" x="1293813" y="2365375"/>
          <p14:tracePt t="116273" x="1281113" y="2371725"/>
          <p14:tracePt t="116278" x="1268413" y="2378075"/>
          <p14:tracePt t="116291" x="1262063" y="2384425"/>
          <p14:tracePt t="116295" x="1255713" y="2384425"/>
          <p14:tracePt t="116308" x="1249363" y="2384425"/>
          <p14:tracePt t="116310" x="1243013" y="2384425"/>
          <p14:tracePt t="116314" x="1236663" y="2384425"/>
          <p14:tracePt t="116327" x="1230313" y="2384425"/>
          <p14:tracePt t="116336" x="1230313" y="2390775"/>
          <p14:tracePt t="116441" x="1223963" y="2397125"/>
          <p14:tracePt t="116458" x="1223963" y="2403475"/>
          <p14:tracePt t="116464" x="1223963" y="2409825"/>
          <p14:tracePt t="116473" x="1236663" y="2416175"/>
          <p14:tracePt t="116480" x="1243013" y="2416175"/>
          <p14:tracePt t="116486" x="1249363" y="2416175"/>
          <p14:tracePt t="116490" x="1262063" y="2416175"/>
          <p14:tracePt t="116497" x="1268413" y="2422525"/>
          <p14:tracePt t="116501" x="1281113" y="2422525"/>
          <p14:tracePt t="116511" x="1287463" y="2422525"/>
          <p14:tracePt t="116512" x="1293813" y="2422525"/>
          <p14:tracePt t="116514" x="1300163" y="2422525"/>
          <p14:tracePt t="116522" x="1312863" y="2428875"/>
          <p14:tracePt t="116527" x="1331913" y="2428875"/>
          <p14:tracePt t="116530" x="1339850" y="2428875"/>
          <p14:tracePt t="116541" x="1358900" y="2428875"/>
          <p14:tracePt t="116544" x="1371600" y="2428875"/>
          <p14:tracePt t="116547" x="1377950" y="2428875"/>
          <p14:tracePt t="116559" x="1390650" y="2428875"/>
          <p14:tracePt t="116561" x="1397000" y="2428875"/>
          <p14:tracePt t="116562" x="1403350" y="2428875"/>
          <p14:tracePt t="116569" x="1416050" y="2428875"/>
          <p14:tracePt t="116577" x="1422400" y="2428875"/>
          <p14:tracePt t="116579" x="1428750" y="2428875"/>
          <p14:tracePt t="116591" x="1441450" y="2428875"/>
          <p14:tracePt t="116610" x="1447800" y="2428875"/>
          <p14:tracePt t="116622" x="1454150" y="2428875"/>
          <p14:tracePt t="116641" x="1460500" y="2428875"/>
          <p14:tracePt t="116643" x="1466850" y="2428875"/>
          <p14:tracePt t="116651" x="1473200" y="2428875"/>
          <p14:tracePt t="116659" x="1485900" y="2428875"/>
          <p14:tracePt t="116667" x="1492250" y="2428875"/>
          <p14:tracePt t="116677" x="1504950" y="2428875"/>
          <p14:tracePt t="116678" x="1511300" y="2428875"/>
          <p14:tracePt t="116682" x="1517650" y="2428875"/>
          <p14:tracePt t="116691" x="1524000" y="2428875"/>
          <p14:tracePt t="116694" x="1530350" y="2428875"/>
          <p14:tracePt t="116708" x="1536700" y="2428875"/>
          <p14:tracePt t="116760" x="1543050" y="2428875"/>
          <p14:tracePt t="116772" x="1543050" y="2435225"/>
          <p14:tracePt t="116786" x="1549400" y="2435225"/>
          <p14:tracePt t="116793" x="1555750" y="2435225"/>
          <p14:tracePt t="116817" x="1562100" y="2435225"/>
          <p14:tracePt t="116832" x="1574800" y="2441575"/>
          <p14:tracePt t="116855" x="1581150" y="2441575"/>
          <p14:tracePt t="116872" x="1587500" y="2447925"/>
          <p14:tracePt t="116982" x="1593850" y="2447925"/>
          <p14:tracePt t="117072" x="1593850" y="2454275"/>
          <p14:tracePt t="117093" x="1600200" y="2460625"/>
          <p14:tracePt t="117097" x="1606550" y="2466975"/>
          <p14:tracePt t="117112" x="1612900" y="2466975"/>
          <p14:tracePt t="117126" x="1619250" y="2466975"/>
          <p14:tracePt t="117544" x="1625600" y="2466975"/>
          <p14:tracePt t="117564" x="1631950" y="2473325"/>
          <p14:tracePt t="117573" x="1638300" y="2473325"/>
          <p14:tracePt t="117577" x="1651000" y="2473325"/>
          <p14:tracePt t="117580" x="1657350" y="2473325"/>
          <p14:tracePt t="117590" x="1670050" y="2473325"/>
          <p14:tracePt t="117592" x="1676400" y="2473325"/>
          <p14:tracePt t="117595" x="1682750" y="2473325"/>
          <p14:tracePt t="117598" x="1689100" y="2473325"/>
          <p14:tracePt t="117605" x="1695450" y="2473325"/>
          <p14:tracePt t="117608" x="1708150" y="2479675"/>
          <p14:tracePt t="117610" x="1722438" y="2479675"/>
          <p14:tracePt t="117622" x="1735138" y="2486025"/>
          <p14:tracePt t="117630" x="1747838" y="2492375"/>
          <p14:tracePt t="117640" x="1754188" y="2492375"/>
          <p14:tracePt t="117659" x="1760538" y="2492375"/>
          <p14:tracePt t="117668" x="1760538" y="2498725"/>
          <p14:tracePt t="117678" x="1766888" y="2505075"/>
          <p14:tracePt t="117691" x="1773238" y="2511425"/>
          <p14:tracePt t="117711" x="1779588" y="2517775"/>
          <p14:tracePt t="117727" x="1792288" y="2530475"/>
          <p14:tracePt t="117747" x="1798638" y="2543175"/>
          <p14:tracePt t="117755" x="1804988" y="2549525"/>
          <p14:tracePt t="117758" x="1811338" y="2549525"/>
          <p14:tracePt t="117762" x="1817688" y="2555875"/>
          <p14:tracePt t="117774" x="1824038" y="2568575"/>
          <p14:tracePt t="117777" x="1830388" y="2581275"/>
          <p14:tracePt t="117789" x="1836738" y="2593975"/>
          <p14:tracePt t="117792" x="1843088" y="2606675"/>
          <p14:tracePt t="117804" x="1849438" y="2619375"/>
          <p14:tracePt t="117809" x="1849438" y="2625725"/>
          <p14:tracePt t="117822" x="1849438" y="2638425"/>
          <p14:tracePt t="117826" x="1855788" y="2651125"/>
          <p14:tracePt t="117828" x="1862138" y="2651125"/>
          <p14:tracePt t="117840" x="1868488" y="2663825"/>
          <p14:tracePt t="117842" x="1868488" y="2676525"/>
          <p14:tracePt t="117844" x="1874838" y="2682875"/>
          <p14:tracePt t="117855" x="1874838" y="2695575"/>
          <p14:tracePt t="117860" x="1881188" y="2708275"/>
          <p14:tracePt t="117872" x="1887538" y="2714625"/>
          <p14:tracePt t="117877" x="1887538" y="2727325"/>
          <p14:tracePt t="117880" x="1893888" y="2740025"/>
          <p14:tracePt t="117890" x="1912938" y="2759075"/>
          <p14:tracePt t="117892" x="1919288" y="2778125"/>
          <p14:tracePt t="117908" x="1919288" y="2792413"/>
          <p14:tracePt t="117909" x="1925638" y="2798763"/>
          <p14:tracePt t="117912" x="1931988" y="2817813"/>
          <p14:tracePt t="117925" x="1938338" y="2843213"/>
          <p14:tracePt t="117927" x="1944688" y="2862263"/>
          <p14:tracePt t="117928" x="1951038" y="2874963"/>
          <p14:tracePt t="117933" x="1951038" y="2887663"/>
          <p14:tracePt t="117941" x="1970088" y="2925763"/>
          <p14:tracePt t="117943" x="1976438" y="2938463"/>
          <p14:tracePt t="117947" x="1982788" y="2957513"/>
          <p14:tracePt t="117955" x="1982788" y="2970213"/>
          <p14:tracePt t="117961" x="1989138" y="2989263"/>
          <p14:tracePt t="117962" x="1995488" y="3001963"/>
          <p14:tracePt t="117970" x="2008188" y="3008313"/>
          <p14:tracePt t="117972" x="2014538" y="3021013"/>
          <p14:tracePt t="117977" x="2020888" y="3033713"/>
          <p14:tracePt t="117978" x="2027238" y="3052763"/>
          <p14:tracePt t="117984" x="2027238" y="3059113"/>
          <p14:tracePt t="117988" x="2027238" y="3071813"/>
          <p14:tracePt t="117991" x="2027238" y="3078163"/>
          <p14:tracePt t="117994" x="2027238" y="3084513"/>
          <p14:tracePt t="117999" x="2027238" y="3097213"/>
          <p14:tracePt t="118008" x="2033588" y="3097213"/>
          <p14:tracePt t="118010" x="2039938" y="3109913"/>
          <p14:tracePt t="118014" x="2046288" y="3116263"/>
          <p14:tracePt t="118023" x="2046288" y="3122613"/>
          <p14:tracePt t="118027" x="2046288" y="3141663"/>
          <p14:tracePt t="118030" x="2046288" y="3154363"/>
          <p14:tracePt t="118040" x="2052638" y="3173413"/>
          <p14:tracePt t="118043" x="2058988" y="3192463"/>
          <p14:tracePt t="118047" x="2065338" y="3198813"/>
          <p14:tracePt t="118057" x="2071688" y="3211513"/>
          <p14:tracePt t="118059" x="2084388" y="3238500"/>
          <p14:tracePt t="118062" x="2090738" y="3257550"/>
          <p14:tracePt t="118071" x="2105025" y="3276600"/>
          <p14:tracePt t="118072" x="2111375" y="3289300"/>
          <p14:tracePt t="118077" x="2117725" y="3295650"/>
          <p14:tracePt t="118078" x="2124075" y="3308350"/>
          <p14:tracePt t="118084" x="2130425" y="3327400"/>
          <p14:tracePt t="118088" x="2136775" y="3340100"/>
          <p14:tracePt t="118091" x="2143125" y="3346450"/>
          <p14:tracePt t="118094" x="2143125" y="3359150"/>
          <p14:tracePt t="118099" x="2149475" y="3371850"/>
          <p14:tracePt t="118104" x="2155825" y="3384550"/>
          <p14:tracePt t="118110" x="2162175" y="3397250"/>
          <p14:tracePt t="118114" x="2168525" y="3409950"/>
          <p14:tracePt t="118121" x="2174875" y="3429000"/>
          <p14:tracePt t="118123" x="2181225" y="3441700"/>
          <p14:tracePt t="118128" x="2187575" y="3454400"/>
          <p14:tracePt t="118129" x="2193925" y="3460750"/>
          <p14:tracePt t="118134" x="2200275" y="3473450"/>
          <p14:tracePt t="118137" x="2206625" y="3479800"/>
          <p14:tracePt t="118142" x="2212975" y="3492500"/>
          <p14:tracePt t="118158" x="2251075" y="3543300"/>
          <p14:tracePt t="118160" x="2257425" y="3549650"/>
          <p14:tracePt t="118167" x="2263775" y="3556000"/>
          <p14:tracePt t="118171" x="2276475" y="3575050"/>
          <p14:tracePt t="118173" x="2289175" y="3587750"/>
          <p14:tracePt t="118177" x="2308225" y="3600450"/>
          <p14:tracePt t="118182" x="2320925" y="3613150"/>
          <p14:tracePt t="118188" x="2333625" y="3625850"/>
          <p14:tracePt t="118190" x="2339975" y="3646488"/>
          <p14:tracePt t="118193" x="2346325" y="3659188"/>
          <p14:tracePt t="118197" x="2359025" y="3671888"/>
          <p14:tracePt t="118202" x="2371725" y="3690938"/>
          <p14:tracePt t="118204" x="2390775" y="3697288"/>
          <p14:tracePt t="118208" x="2397125" y="3709988"/>
          <p14:tracePt t="118212" x="2409825" y="3722688"/>
          <p14:tracePt t="118221" x="2428875" y="3741738"/>
          <p14:tracePt t="118223" x="2441575" y="3754438"/>
          <p14:tracePt t="118226" x="2454275" y="3767138"/>
          <p14:tracePt t="118228" x="2473325" y="3779838"/>
          <p14:tracePt t="118235" x="2487613" y="3792538"/>
          <p14:tracePt t="118242" x="2500313" y="3805238"/>
          <p14:tracePt t="118243" x="2519363" y="3817938"/>
          <p14:tracePt t="118245" x="2532063" y="3830638"/>
          <p14:tracePt t="118249" x="2544763" y="3836988"/>
          <p14:tracePt t="118254" x="2551113" y="3849688"/>
          <p14:tracePt t="118257" x="2576513" y="3856038"/>
          <p14:tracePt t="118261" x="2595563" y="3862388"/>
          <p14:tracePt t="118265" x="2614613" y="3875088"/>
          <p14:tracePt t="118271" x="2633663" y="3887788"/>
          <p14:tracePt t="118273" x="2640013" y="3900488"/>
          <p14:tracePt t="118277" x="2652713" y="3900488"/>
          <p14:tracePt t="118280" x="2671763" y="3906838"/>
          <p14:tracePt t="118289" x="2697163" y="3919538"/>
          <p14:tracePt t="118292" x="2728913" y="3932238"/>
          <p14:tracePt t="118297" x="2747963" y="3938588"/>
          <p14:tracePt t="118299" x="2773363" y="3951288"/>
          <p14:tracePt t="118304" x="2798763" y="3963988"/>
          <p14:tracePt t="118307" x="2830513" y="3970338"/>
          <p14:tracePt t="118310" x="2870200" y="3976688"/>
          <p14:tracePt t="118314" x="2908300" y="3995738"/>
          <p14:tracePt t="118321" x="2927350" y="4002088"/>
          <p14:tracePt t="118324" x="2965450" y="4014788"/>
          <p14:tracePt t="118326" x="2990850" y="4021138"/>
          <p14:tracePt t="118330" x="3016250" y="4027488"/>
          <p14:tracePt t="118341" x="3067050" y="4040188"/>
          <p14:tracePt t="118342" x="3098800" y="4046538"/>
          <p14:tracePt t="118347" x="3130550" y="4052888"/>
          <p14:tracePt t="118354" x="3155950" y="4059238"/>
          <p14:tracePt t="118358" x="3187700" y="4059238"/>
          <p14:tracePt t="118359" x="3213100" y="4065588"/>
          <p14:tracePt t="118362" x="3240088" y="4073525"/>
          <p14:tracePt t="118371" x="3259138" y="4079875"/>
          <p14:tracePt t="118374" x="3284538" y="4086225"/>
          <p14:tracePt t="118376" x="3303588" y="4086225"/>
          <p14:tracePt t="118378" x="3328988" y="4092575"/>
          <p14:tracePt t="118384" x="3354388" y="4098925"/>
          <p14:tracePt t="118388" x="3373438" y="4098925"/>
          <p14:tracePt t="118390" x="3392488" y="4098925"/>
          <p14:tracePt t="118394" x="3411538" y="4105275"/>
          <p14:tracePt t="118399" x="3430588" y="4111625"/>
          <p14:tracePt t="118404" x="3449638" y="4117975"/>
          <p14:tracePt t="118407" x="3462338" y="4124325"/>
          <p14:tracePt t="118410" x="3475038" y="4130675"/>
          <p14:tracePt t="118414" x="3500438" y="4137025"/>
          <p14:tracePt t="118420" x="3519488" y="4143375"/>
          <p14:tracePt t="118423" x="3538538" y="4149725"/>
          <p14:tracePt t="118427" x="3551238" y="4149725"/>
          <p14:tracePt t="118430" x="3570288" y="4149725"/>
          <p14:tracePt t="118437" x="3595688" y="4156075"/>
          <p14:tracePt t="118438" x="3614738" y="4162425"/>
          <p14:tracePt t="118443" x="3629025" y="4175125"/>
          <p14:tracePt t="118446" x="3648075" y="4175125"/>
          <p14:tracePt t="118454" x="3673475" y="4181475"/>
          <p14:tracePt t="118457" x="3705225" y="4194175"/>
          <p14:tracePt t="118459" x="3730625" y="4194175"/>
          <p14:tracePt t="118462" x="3768725" y="4206875"/>
          <p14:tracePt t="118471" x="3794125" y="4213225"/>
          <p14:tracePt t="118474" x="3825875" y="4219575"/>
          <p14:tracePt t="118477" x="3851275" y="4232275"/>
          <p14:tracePt t="118478" x="3876675" y="4238625"/>
          <p14:tracePt t="118480" x="3908425" y="4244975"/>
          <p14:tracePt t="118488" x="3933825" y="4251325"/>
          <p14:tracePt t="118490" x="3959225" y="4257675"/>
          <p14:tracePt t="118492" x="3984625" y="4257675"/>
          <p14:tracePt t="118497" x="4011613" y="4257675"/>
          <p14:tracePt t="118504" x="4030663" y="4264025"/>
          <p14:tracePt t="118507" x="4056063" y="4264025"/>
          <p14:tracePt t="118509" x="4081463" y="4264025"/>
          <p14:tracePt t="118512" x="4106863" y="4270375"/>
          <p14:tracePt t="118518" x="4125913" y="4270375"/>
          <p14:tracePt t="118521" x="4151313" y="4276725"/>
          <p14:tracePt t="118526" x="4183063" y="4276725"/>
          <p14:tracePt t="118528" x="4208463" y="4276725"/>
          <p14:tracePt t="118533" x="4240213" y="4276725"/>
          <p14:tracePt t="118539" x="4265613" y="4283075"/>
          <p14:tracePt t="118541" x="4291013" y="4289425"/>
          <p14:tracePt t="118544" x="4316413" y="4289425"/>
          <p14:tracePt t="118549" x="4341813" y="4289425"/>
          <p14:tracePt t="118554" x="4360863" y="4289425"/>
          <p14:tracePt t="118558" x="4387850" y="4295775"/>
          <p14:tracePt t="118560" x="4413250" y="4295775"/>
          <p14:tracePt t="118565" x="4445000" y="4295775"/>
          <p14:tracePt t="118571" x="4489450" y="4295775"/>
          <p14:tracePt t="118574" x="4533900" y="4295775"/>
          <p14:tracePt t="118577" x="4572000" y="4295775"/>
          <p14:tracePt t="118580" x="4616450" y="4295775"/>
          <p14:tracePt t="118588" x="4660900" y="4295775"/>
          <p14:tracePt t="118590" x="4705350" y="4295775"/>
          <p14:tracePt t="118592" x="4743450" y="4295775"/>
          <p14:tracePt t="118598" x="4802188" y="4295775"/>
          <p14:tracePt t="118602" x="4846638" y="4295775"/>
          <p14:tracePt t="118606" x="4884738" y="4295775"/>
          <p14:tracePt t="118608" x="4929188" y="4295775"/>
          <p14:tracePt t="118612" x="4986338" y="4295775"/>
          <p14:tracePt t="118618" x="5037138" y="4308475"/>
          <p14:tracePt t="118621" x="5081588" y="4314825"/>
          <p14:tracePt t="118628" x="5126038" y="4314825"/>
          <p14:tracePt t="118629" x="5172075" y="4314825"/>
          <p14:tracePt t="118636" x="5216525" y="4314825"/>
          <p14:tracePt t="118640" x="5299075" y="4321175"/>
          <p14:tracePt t="118644" x="5343525" y="4327525"/>
          <p14:tracePt t="118649" x="5375275" y="4327525"/>
          <p14:tracePt t="118655" x="5445125" y="4340225"/>
          <p14:tracePt t="118658" x="5483225" y="4346575"/>
          <p14:tracePt t="118663" x="5514975" y="4352925"/>
          <p14:tracePt t="118671" x="5592763" y="4365625"/>
          <p14:tracePt t="118675" x="5630863" y="4365625"/>
          <p14:tracePt t="118678" x="5662613" y="4365625"/>
          <p14:tracePt t="118689" x="5726113" y="4365625"/>
          <p14:tracePt t="118691" x="5757863" y="4365625"/>
          <p14:tracePt t="118699" x="5789613" y="4365625"/>
          <p14:tracePt t="118700" x="5815013" y="4365625"/>
          <p14:tracePt t="118704" x="5846763" y="4365625"/>
          <p14:tracePt t="118707" x="5872163" y="4365625"/>
          <p14:tracePt t="118711" x="5903913" y="4365625"/>
          <p14:tracePt t="118715" x="5924550" y="4365625"/>
          <p14:tracePt t="118719" x="5956300" y="4365625"/>
          <p14:tracePt t="118723" x="5981700" y="4365625"/>
          <p14:tracePt t="118727" x="6007100" y="4365625"/>
          <p14:tracePt t="118730" x="6032500" y="4365625"/>
          <p14:tracePt t="118739" x="6096000" y="4365625"/>
          <p14:tracePt t="118742" x="6127750" y="4365625"/>
          <p14:tracePt t="118746" x="6159500" y="4365625"/>
          <p14:tracePt t="118754" x="6191250" y="4365625"/>
          <p14:tracePt t="118758" x="6216650" y="4365625"/>
          <p14:tracePt t="118759" x="6242050" y="4365625"/>
          <p14:tracePt t="118762" x="6273800" y="4365625"/>
          <p14:tracePt t="118771" x="6332538" y="4365625"/>
          <p14:tracePt t="118775" x="6351588" y="4365625"/>
          <p14:tracePt t="118778" x="6370638" y="4365625"/>
          <p14:tracePt t="118789" x="6421438" y="4365625"/>
          <p14:tracePt t="118791" x="6440488" y="4365625"/>
          <p14:tracePt t="118794" x="6459538" y="4365625"/>
          <p14:tracePt t="118799" x="6484938" y="4365625"/>
          <p14:tracePt t="118805" x="6503988" y="4365625"/>
          <p14:tracePt t="118809" x="6529388" y="4365625"/>
          <p14:tracePt t="118811" x="6567488" y="4365625"/>
          <p14:tracePt t="118815" x="6599238" y="4365625"/>
          <p14:tracePt t="118820" x="6624638" y="4365625"/>
          <p14:tracePt t="118824" x="6643688" y="4365625"/>
          <p14:tracePt t="118827" x="6670675" y="4365625"/>
          <p14:tracePt t="118830" x="6702425" y="4365625"/>
          <p14:tracePt t="118837" x="6734175" y="4365625"/>
          <p14:tracePt t="118840" x="6765925" y="4365625"/>
          <p14:tracePt t="118842" x="6791325" y="4365625"/>
          <p14:tracePt t="118844" x="6816725" y="4359275"/>
          <p14:tracePt t="118849" x="6848475" y="4359275"/>
          <p14:tracePt t="118857" x="6873875" y="4352925"/>
          <p14:tracePt t="118859" x="6899275" y="4352925"/>
          <p14:tracePt t="118860" x="6931025" y="4346575"/>
          <p14:tracePt t="118865" x="6962775" y="4346575"/>
          <p14:tracePt t="118872" x="6988175" y="4346575"/>
          <p14:tracePt t="118874" x="7019925" y="4340225"/>
          <p14:tracePt t="118877" x="7053263" y="4340225"/>
          <p14:tracePt t="118880" x="7091363" y="4333875"/>
          <p14:tracePt t="118888" x="7123113" y="4314825"/>
          <p14:tracePt t="118890" x="7161213" y="4308475"/>
          <p14:tracePt t="118892" x="7192963" y="4302125"/>
          <p14:tracePt t="118896" x="7218363" y="4295775"/>
          <p14:tracePt t="118905" x="7243763" y="4295775"/>
          <p14:tracePt t="118907" x="7275513" y="4289425"/>
          <p14:tracePt t="118910" x="7307263" y="4283075"/>
          <p14:tracePt t="118912" x="7332663" y="4276725"/>
          <p14:tracePt t="118922" x="7396163" y="4257675"/>
          <p14:tracePt t="118925" x="7421563" y="4251325"/>
          <p14:tracePt t="118929" x="7435850" y="4244975"/>
          <p14:tracePt t="118938" x="7461250" y="4238625"/>
          <p14:tracePt t="118941" x="7473950" y="4232275"/>
          <p14:tracePt t="118942" x="7493000" y="4225925"/>
          <p14:tracePt t="118944" x="7505700" y="4213225"/>
          <p14:tracePt t="118949" x="7518400" y="4206875"/>
          <p14:tracePt t="118954" x="7531100" y="4200525"/>
          <p14:tracePt t="118958" x="7537450" y="4194175"/>
          <p14:tracePt t="118961" x="7537450" y="4187825"/>
          <p14:tracePt t="118965" x="7550150" y="4187825"/>
          <p14:tracePt t="118970" x="7562850" y="4175125"/>
          <p14:tracePt t="118973" x="7562850" y="4168775"/>
          <p14:tracePt t="118980" x="7575550" y="4162425"/>
          <p14:tracePt t="118987" x="7588250" y="4149725"/>
          <p14:tracePt t="118993" x="7594600" y="4143375"/>
          <p14:tracePt t="118997" x="7600950" y="4137025"/>
          <p14:tracePt t="119003" x="7607300" y="4137025"/>
          <p14:tracePt t="119007" x="7607300" y="4130675"/>
          <p14:tracePt t="119010" x="7613650" y="4111625"/>
          <p14:tracePt t="119015" x="7620000" y="4098925"/>
          <p14:tracePt t="119020" x="7626350" y="4086225"/>
          <p14:tracePt t="119027" x="7632700" y="4073525"/>
          <p14:tracePt t="119030" x="7639050" y="4065588"/>
          <p14:tracePt t="119039" x="7645400" y="4052888"/>
          <p14:tracePt t="119044" x="7651750" y="4040188"/>
          <p14:tracePt t="119047" x="7651750" y="4027488"/>
          <p14:tracePt t="119054" x="7658100" y="4014788"/>
          <p14:tracePt t="119057" x="7670800" y="4008438"/>
          <p14:tracePt t="119058" x="7677150" y="3995738"/>
          <p14:tracePt t="119062" x="7683500" y="3983038"/>
          <p14:tracePt t="119071" x="7689850" y="3963988"/>
          <p14:tracePt t="119075" x="7696200" y="3951288"/>
          <p14:tracePt t="119078" x="7702550" y="3944938"/>
          <p14:tracePt t="119092" x="7708900" y="3919538"/>
          <p14:tracePt t="119094" x="7715250" y="3906838"/>
          <p14:tracePt t="119099" x="7721600" y="3894138"/>
          <p14:tracePt t="119106" x="7727950" y="3887788"/>
          <p14:tracePt t="119108" x="7727950" y="3875088"/>
          <p14:tracePt t="119110" x="7727950" y="3862388"/>
          <p14:tracePt t="119115" x="7734300" y="3856038"/>
          <p14:tracePt t="119123" x="7740650" y="3843338"/>
          <p14:tracePt t="119127" x="7740650" y="3830638"/>
          <p14:tracePt t="119130" x="7740650" y="3817938"/>
          <p14:tracePt t="119144" x="7747000" y="3805238"/>
          <p14:tracePt t="119147" x="7753350" y="3779838"/>
          <p14:tracePt t="119151" x="7759700" y="3767138"/>
          <p14:tracePt t="119155" x="7766050" y="3760788"/>
          <p14:tracePt t="119159" x="7766050" y="3748088"/>
          <p14:tracePt t="119162" x="7766050" y="3735388"/>
          <p14:tracePt t="119170" x="7766050" y="3729038"/>
          <p14:tracePt t="119172" x="7772400" y="3716338"/>
          <p14:tracePt t="119177" x="7772400" y="3697288"/>
          <p14:tracePt t="119178" x="7772400" y="3684588"/>
          <p14:tracePt t="119188" x="7772400" y="3665538"/>
          <p14:tracePt t="119192" x="7772400" y="3625850"/>
          <p14:tracePt t="119193" x="7772400" y="3600450"/>
          <p14:tracePt t="119197" x="7772400" y="3575050"/>
          <p14:tracePt t="119203" x="7772400" y="3556000"/>
          <p14:tracePt t="119207" x="7772400" y="3536950"/>
          <p14:tracePt t="119209" x="7772400" y="3511550"/>
          <p14:tracePt t="119212" x="7772400" y="3486150"/>
          <p14:tracePt t="119221" x="7772400" y="3422650"/>
          <p14:tracePt t="119225" x="7772400" y="3390900"/>
          <p14:tracePt t="119228" x="7772400" y="3359150"/>
          <p14:tracePt t="119239" x="7772400" y="3289300"/>
          <p14:tracePt t="119241" x="7759700" y="3257550"/>
          <p14:tracePt t="119244" x="7753350" y="3219450"/>
          <p14:tracePt t="119249" x="7747000" y="3198813"/>
          <p14:tracePt t="119255" x="7734300" y="3160713"/>
          <p14:tracePt t="119257" x="7721600" y="3135313"/>
          <p14:tracePt t="119260" x="7708900" y="3097213"/>
          <p14:tracePt t="119265" x="7696200" y="3071813"/>
          <p14:tracePt t="119270" x="7683500" y="3033713"/>
          <p14:tracePt t="119274" x="7658100" y="3001963"/>
          <p14:tracePt t="119280" x="7613650" y="2925763"/>
          <p14:tracePt t="119290" x="7562850" y="2849563"/>
          <p14:tracePt t="119292" x="7531100" y="2811463"/>
          <p14:tracePt t="119297" x="7493000" y="2771775"/>
          <p14:tracePt t="119304" x="7454900" y="2733675"/>
          <p14:tracePt t="119307" x="7408863" y="2695575"/>
          <p14:tracePt t="119308" x="7370763" y="2651125"/>
          <p14:tracePt t="119312" x="7332663" y="2606675"/>
          <p14:tracePt t="119320" x="7281863" y="2555875"/>
          <p14:tracePt t="119324" x="7231063" y="2498725"/>
          <p14:tracePt t="119326" x="7180263" y="2435225"/>
          <p14:tracePt t="119328" x="7129463" y="2378075"/>
          <p14:tracePt t="119340" x="7045325" y="2281238"/>
          <p14:tracePt t="119341" x="7007225" y="2243138"/>
          <p14:tracePt t="119344" x="6969125" y="2211388"/>
          <p14:tracePt t="119353" x="6924675" y="2185988"/>
          <p14:tracePt t="119355" x="6886575" y="2166938"/>
          <p14:tracePt t="119358" x="6848475" y="2141538"/>
          <p14:tracePt t="119360" x="6810375" y="2109788"/>
          <p14:tracePt t="119366" x="6772275" y="2090738"/>
          <p14:tracePt t="119374" x="6734175" y="2058988"/>
          <p14:tracePt t="119376" x="6689725" y="2027238"/>
          <p14:tracePt t="119378" x="6605588" y="1976438"/>
          <p14:tracePt t="119390" x="6523038" y="1938338"/>
          <p14:tracePt t="119391" x="6472238" y="1917700"/>
          <p14:tracePt t="119394" x="6427788" y="1905000"/>
          <p14:tracePt t="119403" x="6370638" y="1885950"/>
          <p14:tracePt t="119407" x="6319838" y="1873250"/>
          <p14:tracePt t="119408" x="6267450" y="1854200"/>
          <p14:tracePt t="119410" x="6223000" y="1841500"/>
          <p14:tracePt t="119416" x="6165850" y="1822450"/>
          <p14:tracePt t="119423" x="6121400" y="1809750"/>
          <p14:tracePt t="119425" x="6076950" y="1797050"/>
          <p14:tracePt t="119428" x="6032500" y="1778000"/>
          <p14:tracePt t="119430" x="5988050" y="1765300"/>
          <p14:tracePt t="119437" x="5949950" y="1758950"/>
          <p14:tracePt t="119439" x="5918200" y="1752600"/>
          <p14:tracePt t="119442" x="5884863" y="1752600"/>
          <p14:tracePt t="119447" x="5846763" y="1746250"/>
          <p14:tracePt t="119451" x="5815013" y="1746250"/>
          <p14:tracePt t="119455" x="5783263" y="1746250"/>
          <p14:tracePt t="119459" x="5751513" y="1746250"/>
          <p14:tracePt t="119462" x="5713413" y="1746250"/>
          <p14:tracePt t="119470" x="5694363" y="1746250"/>
          <p14:tracePt t="119471" x="5662613" y="1739900"/>
          <p14:tracePt t="119475" x="5624513" y="1739900"/>
          <p14:tracePt t="119479" x="5605463" y="1739900"/>
          <p14:tracePt t="119483" x="5580063" y="1739900"/>
          <p14:tracePt t="119488" x="5554663" y="1739900"/>
          <p14:tracePt t="119492" x="5521325" y="1739900"/>
          <p14:tracePt t="119494" x="5489575" y="1739900"/>
          <p14:tracePt t="119499" x="5464175" y="1739900"/>
          <p14:tracePt t="119505" x="5445125" y="1739900"/>
          <p14:tracePt t="119507" x="5413375" y="1739900"/>
          <p14:tracePt t="119510" x="5375275" y="1739900"/>
          <p14:tracePt t="119517" x="5343525" y="1739900"/>
          <p14:tracePt t="119520" x="5305425" y="1739900"/>
          <p14:tracePt t="119524" x="5248275" y="1739900"/>
          <p14:tracePt t="119527" x="5184775" y="1739900"/>
          <p14:tracePt t="119530" x="5119688" y="1746250"/>
          <p14:tracePt t="119538" x="5056188" y="1752600"/>
          <p14:tracePt t="119540" x="4979988" y="1771650"/>
          <p14:tracePt t="119542" x="4903788" y="1790700"/>
          <p14:tracePt t="119544" x="4814888" y="1797050"/>
          <p14:tracePt t="119552" x="4730750" y="1816100"/>
          <p14:tracePt t="119554" x="4629150" y="1835150"/>
          <p14:tracePt t="119557" x="4533900" y="1841500"/>
          <p14:tracePt t="119560" x="4438650" y="1847850"/>
          <p14:tracePt t="119566" x="4341813" y="1866900"/>
          <p14:tracePt t="119572" x="4246563" y="1873250"/>
          <p14:tracePt t="119574" x="4151313" y="1892300"/>
          <p14:tracePt t="119576" x="4056063" y="1911350"/>
          <p14:tracePt t="119580" x="3946525" y="1931988"/>
          <p14:tracePt t="119590" x="3756025" y="1963738"/>
          <p14:tracePt t="119592" x="3660775" y="1982788"/>
          <p14:tracePt t="119597" x="3570288" y="2001838"/>
          <p14:tracePt t="119603" x="3487738" y="2008188"/>
          <p14:tracePt t="119605" x="3398838" y="2014538"/>
          <p14:tracePt t="119610" x="3316288" y="2027238"/>
          <p14:tracePt t="119615" x="3240088" y="2033588"/>
          <p14:tracePt t="119620" x="3098800" y="2058988"/>
          <p14:tracePt t="119626" x="3035300" y="2071688"/>
          <p14:tracePt t="119628" x="2978150" y="2090738"/>
          <p14:tracePt t="119639" x="2921000" y="2097088"/>
          <p14:tracePt t="119640" x="2863850" y="2116138"/>
          <p14:tracePt t="119642" x="2817813" y="2122488"/>
          <p14:tracePt t="119644" x="2773363" y="2128838"/>
          <p14:tracePt t="119652" x="2741613" y="2141538"/>
          <p14:tracePt t="119657" x="2716213" y="2147888"/>
          <p14:tracePt t="119658" x="2697163" y="2147888"/>
          <p14:tracePt t="119660" x="2678113" y="2154238"/>
          <p14:tracePt t="119666" x="2665413" y="2160588"/>
          <p14:tracePt t="119672" x="2646363" y="2173288"/>
          <p14:tracePt t="119674" x="2627313" y="2179638"/>
          <p14:tracePt t="119676" x="2608263" y="2185988"/>
          <p14:tracePt t="119681" x="2601913" y="2192338"/>
          <p14:tracePt t="119693" x="2532063" y="2230438"/>
          <p14:tracePt t="119697" x="2519363" y="2236788"/>
          <p14:tracePt t="119705" x="2500313" y="2243138"/>
          <p14:tracePt t="119707" x="2473325" y="2255838"/>
          <p14:tracePt t="119708" x="2447925" y="2274888"/>
          <p14:tracePt t="119712" x="2422525" y="2287588"/>
          <p14:tracePt t="119720" x="2397125" y="2300288"/>
          <p14:tracePt t="119722" x="2371725" y="2312988"/>
          <p14:tracePt t="119724" x="2346325" y="2325688"/>
          <p14:tracePt t="119727" x="2314575" y="2338388"/>
          <p14:tracePt t="119732" x="2289175" y="2359025"/>
          <p14:tracePt t="119738" x="2270125" y="2371725"/>
          <p14:tracePt t="119740" x="2257425" y="2384425"/>
          <p14:tracePt t="119742" x="2225675" y="2403475"/>
          <p14:tracePt t="119747" x="2212975" y="2409825"/>
          <p14:tracePt t="119755" x="2193925" y="2422525"/>
          <p14:tracePt t="119757" x="2174875" y="2435225"/>
          <p14:tracePt t="119758" x="2162175" y="2435225"/>
          <p14:tracePt t="119770" x="2136775" y="2460625"/>
          <p14:tracePt t="119771" x="2117725" y="2473325"/>
          <p14:tracePt t="119774" x="2098675" y="2486025"/>
          <p14:tracePt t="119778" x="2084388" y="2498725"/>
          <p14:tracePt t="119788" x="2065338" y="2511425"/>
          <p14:tracePt t="119790" x="2046288" y="2543175"/>
          <p14:tracePt t="119796" x="2033588" y="2562225"/>
          <p14:tracePt t="119803" x="2001838" y="2587625"/>
          <p14:tracePt t="119809" x="1989138" y="2600325"/>
          <p14:tracePt t="119810" x="1976438" y="2619375"/>
          <p14:tracePt t="119817" x="1963738" y="2638425"/>
          <p14:tracePt t="119822" x="1951038" y="2657475"/>
          <p14:tracePt t="119824" x="1938338" y="2676525"/>
          <p14:tracePt t="119826" x="1919288" y="2695575"/>
          <p14:tracePt t="119831" x="1900238" y="2708275"/>
          <p14:tracePt t="119840" x="1887538" y="2740025"/>
          <p14:tracePt t="119841" x="1874838" y="2752725"/>
          <p14:tracePt t="119844" x="1862138" y="2771775"/>
          <p14:tracePt t="119847" x="1855788" y="2792413"/>
          <p14:tracePt t="119852" x="1843088" y="2811463"/>
          <p14:tracePt t="119856" x="1830388" y="2836863"/>
          <p14:tracePt t="119859" x="1817688" y="2855913"/>
          <p14:tracePt t="119862" x="1804988" y="2881313"/>
          <p14:tracePt t="119870" x="1798638" y="2894013"/>
          <p14:tracePt t="119871" x="1785938" y="2906713"/>
          <p14:tracePt t="119877" x="1773238" y="2932113"/>
          <p14:tracePt t="119878" x="1766888" y="2944813"/>
          <p14:tracePt t="119885" x="1760538" y="2957513"/>
          <p14:tracePt t="119889" x="1760538" y="2963863"/>
          <p14:tracePt t="119891" x="1754188" y="2982913"/>
          <p14:tracePt t="119895" x="1747838" y="2995613"/>
          <p14:tracePt t="119902" x="1741488" y="3001963"/>
          <p14:tracePt t="119906" x="1735138" y="3014663"/>
          <p14:tracePt t="119908" x="1722438" y="3046413"/>
          <p14:tracePt t="119912" x="1716088" y="3052763"/>
          <p14:tracePt t="119922" x="1708150" y="3065463"/>
          <p14:tracePt t="119924" x="1701800" y="3084513"/>
          <p14:tracePt t="119926" x="1689100" y="3097213"/>
          <p14:tracePt t="119928" x="1676400" y="3103563"/>
          <p14:tracePt t="119937" x="1670050" y="3128963"/>
          <p14:tracePt t="119942" x="1663700" y="3141663"/>
          <p14:tracePt t="119944" x="1657350" y="3160713"/>
          <p14:tracePt t="119952" x="1651000" y="3173413"/>
          <p14:tracePt t="119958" x="1644650" y="3192463"/>
          <p14:tracePt t="119959" x="1638300" y="3205163"/>
          <p14:tracePt t="119961" x="1638300" y="3225800"/>
          <p14:tracePt t="119966" x="1631950" y="3244850"/>
          <p14:tracePt t="119970" x="1625600" y="3257550"/>
          <p14:tracePt t="119974" x="1625600" y="3263900"/>
          <p14:tracePt t="119976" x="1625600" y="3282950"/>
          <p14:tracePt t="119981" x="1619250" y="3302000"/>
          <p14:tracePt t="119991" x="1619250" y="3308350"/>
          <p14:tracePt t="119993" x="1619250" y="3327400"/>
          <p14:tracePt t="119997" x="1619250" y="3340100"/>
          <p14:tracePt t="120002" x="1619250" y="3352800"/>
          <p14:tracePt t="120007" x="1619250" y="3359150"/>
          <p14:tracePt t="120009" x="1619250" y="3371850"/>
          <p14:tracePt t="120012" x="1619250" y="3384550"/>
          <p14:tracePt t="120022" x="1619250" y="3416300"/>
          <p14:tracePt t="120024" x="1619250" y="3429000"/>
          <p14:tracePt t="120039" x="1619250" y="3448050"/>
          <p14:tracePt t="120042" x="1619250" y="3486150"/>
          <p14:tracePt t="120044" x="1619250" y="3505200"/>
          <p14:tracePt t="120052" x="1619250" y="3524250"/>
          <p14:tracePt t="120057" x="1619250" y="3530600"/>
          <p14:tracePt t="120060" x="1619250" y="3543300"/>
          <p14:tracePt t="120066" x="1619250" y="3556000"/>
          <p14:tracePt t="120069" x="1619250" y="3562350"/>
          <p14:tracePt t="120073" x="1619250" y="3568700"/>
          <p14:tracePt t="120077" x="1619250" y="3575050"/>
          <p14:tracePt t="120089" x="1619250" y="3587750"/>
          <p14:tracePt t="120090" x="1619250" y="3594100"/>
          <p14:tracePt t="120102" x="1619250" y="3606800"/>
          <p14:tracePt t="120107" x="1625600" y="3619500"/>
          <p14:tracePt t="120128" x="1631950" y="3625850"/>
          <p14:tracePt t="120129" x="1631950" y="3632200"/>
          <p14:tracePt t="120139" x="1638300" y="3646488"/>
          <p14:tracePt t="120142" x="1638300" y="3652838"/>
          <p14:tracePt t="120143" x="1644650" y="3671888"/>
          <p14:tracePt t="120147" x="1651000" y="3684588"/>
          <p14:tracePt t="120152" x="1657350" y="3690938"/>
          <p14:tracePt t="120157" x="1663700" y="3703638"/>
          <p14:tracePt t="120159" x="1670050" y="3709988"/>
          <p14:tracePt t="120162" x="1676400" y="3716338"/>
          <p14:tracePt t="120172" x="1695450" y="3735388"/>
          <p14:tracePt t="120175" x="1701800" y="3748088"/>
          <p14:tracePt t="120178" x="1708150" y="3760788"/>
          <p14:tracePt t="120187" x="1722438" y="3767138"/>
          <p14:tracePt t="120190" x="1735138" y="3779838"/>
          <p14:tracePt t="120191" x="1747838" y="3792538"/>
          <p14:tracePt t="120194" x="1760538" y="3805238"/>
          <p14:tracePt t="120202" x="1773238" y="3817938"/>
          <p14:tracePt t="120207" x="1811338" y="3830638"/>
          <p14:tracePt t="120210" x="1830388" y="3843338"/>
          <p14:tracePt t="120223" x="1881188" y="3862388"/>
          <p14:tracePt t="120226" x="1912938" y="3881438"/>
          <p14:tracePt t="120231" x="1931988" y="3894138"/>
          <p14:tracePt t="120238" x="1976438" y="3906838"/>
          <p14:tracePt t="120242" x="1995488" y="3913188"/>
          <p14:tracePt t="120247" x="2014538" y="3919538"/>
          <p14:tracePt t="120252" x="2039938" y="3925888"/>
          <p14:tracePt t="120257" x="2058988" y="3925888"/>
          <p14:tracePt t="120258" x="2078038" y="3925888"/>
          <p14:tracePt t="120260" x="2105025" y="3938588"/>
          <p14:tracePt t="120266" x="2124075" y="3944938"/>
          <p14:tracePt t="120272" x="2143125" y="3951288"/>
          <p14:tracePt t="120274" x="2168525" y="3957638"/>
          <p14:tracePt t="120276" x="2187575" y="3957638"/>
          <p14:tracePt t="120281" x="2212975" y="3963988"/>
          <p14:tracePt t="120288" x="2238375" y="3963988"/>
          <p14:tracePt t="120290" x="2263775" y="3970338"/>
          <p14:tracePt t="120294" x="2289175" y="3976688"/>
          <p14:tracePt t="120298" x="2308225" y="3976688"/>
          <p14:tracePt t="120304" x="2327275" y="3983038"/>
          <p14:tracePt t="120307" x="2346325" y="3989388"/>
          <p14:tracePt t="120308" x="2371725" y="3995738"/>
          <p14:tracePt t="120312" x="2397125" y="4002088"/>
          <p14:tracePt t="120322" x="2435225" y="4008438"/>
          <p14:tracePt t="120324" x="2460625" y="4014788"/>
          <p14:tracePt t="120328" x="2487613" y="4021138"/>
          <p14:tracePt t="120338" x="2506663" y="4021138"/>
          <p14:tracePt t="120339" x="2525713" y="4027488"/>
          <p14:tracePt t="120341" x="2551113" y="4033838"/>
          <p14:tracePt t="120344" x="2570163" y="4040188"/>
          <p14:tracePt t="120352" x="2595563" y="4046538"/>
          <p14:tracePt t="120355" x="2620963" y="4046538"/>
          <p14:tracePt t="120357" x="2646363" y="4052888"/>
          <p14:tracePt t="120362" x="2659063" y="4052888"/>
          <p14:tracePt t="120371" x="2703513" y="4059238"/>
          <p14:tracePt t="120373" x="2728913" y="4065588"/>
          <p14:tracePt t="120377" x="2741613" y="4065588"/>
          <p14:tracePt t="120381" x="2760663" y="4065588"/>
          <p14:tracePt t="120388" x="2786063" y="4073525"/>
          <p14:tracePt t="120390" x="2798763" y="4079875"/>
          <p14:tracePt t="120392" x="2817813" y="4079875"/>
          <p14:tracePt t="120397" x="2843213" y="4079875"/>
          <p14:tracePt t="120403" x="2863850" y="4079875"/>
          <p14:tracePt t="120407" x="2882900" y="4079875"/>
          <p14:tracePt t="120409" x="2901950" y="4086225"/>
          <p14:tracePt t="120412" x="2927350" y="4092575"/>
          <p14:tracePt t="120421" x="2965450" y="4092575"/>
          <p14:tracePt t="120424" x="2990850" y="4105275"/>
          <p14:tracePt t="120428" x="3016250" y="4111625"/>
          <p14:tracePt t="120439" x="3067050" y="4124325"/>
          <p14:tracePt t="120441" x="3092450" y="4124325"/>
          <p14:tracePt t="120442" x="3111500" y="4124325"/>
          <p14:tracePt t="120447" x="3136900" y="4130675"/>
          <p14:tracePt t="120454" x="3162300" y="4137025"/>
          <p14:tracePt t="120458" x="3194050" y="4143375"/>
          <p14:tracePt t="120460" x="3219450" y="4149725"/>
          <p14:tracePt t="120462" x="3246438" y="4149725"/>
          <p14:tracePt t="120471" x="3303588" y="4162425"/>
          <p14:tracePt t="120474" x="3335338" y="4162425"/>
          <p14:tracePt t="120478" x="3367088" y="4162425"/>
          <p14:tracePt t="120485" x="3392488" y="4168775"/>
          <p14:tracePt t="120489" x="3424238" y="4168775"/>
          <p14:tracePt t="120491" x="3449638" y="4168775"/>
          <p14:tracePt t="120494" x="3475038" y="4168775"/>
          <p14:tracePt t="120502" x="3500438" y="4168775"/>
          <p14:tracePt t="120507" x="3532188" y="4175125"/>
          <p14:tracePt t="120509" x="3563938" y="4175125"/>
          <p14:tracePt t="120510" x="3608388" y="4181475"/>
          <p14:tracePt t="120521" x="3673475" y="4181475"/>
          <p14:tracePt t="120523" x="3705225" y="4181475"/>
          <p14:tracePt t="120527" x="3749675" y="4181475"/>
          <p14:tracePt t="120531" x="3781425" y="4181475"/>
          <p14:tracePt t="120538" x="3825875" y="4187825"/>
          <p14:tracePt t="120540" x="3857625" y="4187825"/>
          <p14:tracePt t="120542" x="3895725" y="4187825"/>
          <p14:tracePt t="120547" x="3914775" y="4194175"/>
          <p14:tracePt t="120555" x="3940175" y="4194175"/>
          <p14:tracePt t="120557" x="3965575" y="4200525"/>
          <p14:tracePt t="120559" x="3990975" y="4200525"/>
          <p14:tracePt t="120562" x="4005263" y="4200525"/>
          <p14:tracePt t="120571" x="4049713" y="4200525"/>
          <p14:tracePt t="120574" x="4075113" y="4200525"/>
          <p14:tracePt t="120578" x="4087813" y="4206875"/>
          <p14:tracePt t="120585" x="4106863" y="4213225"/>
          <p14:tracePt t="120589" x="4119563" y="4219575"/>
          <p14:tracePt t="120590" x="4132263" y="4219575"/>
          <p14:tracePt t="120594" x="4151313" y="4225925"/>
          <p14:tracePt t="120604" x="4189413" y="4225925"/>
          <p14:tracePt t="120607" x="4202113" y="4225925"/>
          <p14:tracePt t="120610" x="4221163" y="4232275"/>
          <p14:tracePt t="120621" x="4271963" y="4232275"/>
          <p14:tracePt t="120624" x="4291013" y="4232275"/>
          <p14:tracePt t="120628" x="4303713" y="4232275"/>
          <p14:tracePt t="120639" x="4348163" y="4244975"/>
          <p14:tracePt t="120640" x="4373563" y="4244975"/>
          <p14:tracePt t="120644" x="4387850" y="4251325"/>
          <p14:tracePt t="120652" x="4413250" y="4251325"/>
          <p14:tracePt t="120655" x="4438650" y="4251325"/>
          <p14:tracePt t="120657" x="4464050" y="4251325"/>
          <p14:tracePt t="120660" x="4495800" y="4251325"/>
          <p14:tracePt t="120671" x="4546600" y="4251325"/>
          <p14:tracePt t="120673" x="4578350" y="4251325"/>
          <p14:tracePt t="120680" x="4616450" y="4251325"/>
          <p14:tracePt t="120682" x="4648200" y="4251325"/>
          <p14:tracePt t="120688" x="4679950" y="4251325"/>
          <p14:tracePt t="120690" x="4711700" y="4251325"/>
          <p14:tracePt t="120694" x="4737100" y="4251325"/>
          <p14:tracePt t="120697" x="4770438" y="4251325"/>
          <p14:tracePt t="120702" x="4802188" y="4251325"/>
          <p14:tracePt t="120707" x="4833938" y="4251325"/>
          <p14:tracePt t="120709" x="4859338" y="4251325"/>
          <p14:tracePt t="120712" x="4884738" y="4251325"/>
          <p14:tracePt t="120718" x="4916488" y="4251325"/>
          <p14:tracePt t="120722" x="4935538" y="4251325"/>
          <p14:tracePt t="120724" x="4960938" y="4251325"/>
          <p14:tracePt t="120728" x="4986338" y="4251325"/>
          <p14:tracePt t="120735" x="5011738" y="4251325"/>
          <p14:tracePt t="120739" x="5030788" y="4251325"/>
          <p14:tracePt t="120741" x="5049838" y="4251325"/>
          <p14:tracePt t="120744" x="5075238" y="4251325"/>
          <p14:tracePt t="120752" x="5087938" y="4251325"/>
          <p14:tracePt t="120755" x="5113338" y="4251325"/>
          <p14:tracePt t="120757" x="5132388" y="4251325"/>
          <p14:tracePt t="120760" x="5146675" y="4251325"/>
          <p14:tracePt t="120770" x="5184775" y="4251325"/>
          <p14:tracePt t="120772" x="5191125" y="4251325"/>
          <p14:tracePt t="120777" x="5203825" y="4251325"/>
          <p14:tracePt t="120785" x="5216525" y="4251325"/>
          <p14:tracePt t="120789" x="5222875" y="4251325"/>
          <p14:tracePt t="120791" x="5235575" y="4251325"/>
          <p14:tracePt t="120792" x="5241925" y="4251325"/>
          <p14:tracePt t="120794" x="5254625" y="4251325"/>
          <p14:tracePt t="120803" x="5280025" y="4251325"/>
          <p14:tracePt t="120807" x="5292725" y="4251325"/>
          <p14:tracePt t="120810" x="5311775" y="4251325"/>
          <p14:tracePt t="120820" x="5324475" y="4251325"/>
          <p14:tracePt t="120822" x="5337175" y="4251325"/>
          <p14:tracePt t="120824" x="5362575" y="4251325"/>
          <p14:tracePt t="120827" x="5375275" y="4251325"/>
          <p14:tracePt t="120835" x="5394325" y="4251325"/>
          <p14:tracePt t="120840" x="5432425" y="4251325"/>
          <p14:tracePt t="120842" x="5457825" y="4251325"/>
          <p14:tracePt t="120848" x="5483225" y="4251325"/>
          <p14:tracePt t="120851" x="5495925" y="4251325"/>
          <p14:tracePt t="120857" x="5521325" y="4251325"/>
          <p14:tracePt t="120858" x="5548313" y="4251325"/>
          <p14:tracePt t="120862" x="5573713" y="4251325"/>
          <p14:tracePt t="120870" x="5605463" y="4251325"/>
          <p14:tracePt t="120872" x="5624513" y="4251325"/>
          <p14:tracePt t="120874" x="5649913" y="4251325"/>
          <p14:tracePt t="120878" x="5681663" y="4232275"/>
          <p14:tracePt t="120889" x="5707063" y="4225925"/>
          <p14:tracePt t="120890" x="5764213" y="4225925"/>
          <p14:tracePt t="120894" x="5795963" y="4225925"/>
          <p14:tracePt t="120902" x="5834063" y="4213225"/>
          <p14:tracePt t="120905" x="5853113" y="4213225"/>
          <p14:tracePt t="120907" x="5884863" y="4213225"/>
          <p14:tracePt t="120910" x="5918200" y="4206875"/>
          <p14:tracePt t="120921" x="5969000" y="4200525"/>
          <p14:tracePt t="120923" x="5988050" y="4194175"/>
          <p14:tracePt t="120927" x="6026150" y="4194175"/>
          <p14:tracePt t="120935" x="6038850" y="4194175"/>
          <p14:tracePt t="120939" x="6076950" y="4194175"/>
          <p14:tracePt t="120942" x="6096000" y="4187825"/>
          <p14:tracePt t="120948" x="6115050" y="4187825"/>
          <p14:tracePt t="120953" x="6134100" y="4187825"/>
          <p14:tracePt t="120958" x="6153150" y="4187825"/>
          <p14:tracePt t="120959" x="6159500" y="4187825"/>
          <p14:tracePt t="120962" x="6172200" y="4187825"/>
          <p14:tracePt t="120969" x="6178550" y="4187825"/>
          <p14:tracePt t="120973" x="6197600" y="4187825"/>
          <p14:tracePt t="120977" x="6210300" y="4187825"/>
          <p14:tracePt t="120988" x="6216650" y="4187825"/>
          <p14:tracePt t="120990" x="6229350" y="4187825"/>
          <p14:tracePt t="120992" x="6235700" y="4187825"/>
          <p14:tracePt t="121002" x="6248400" y="4187825"/>
          <p14:tracePt t="121008" x="6254750" y="4187825"/>
          <p14:tracePt t="121012" x="6261100" y="4187825"/>
          <p14:tracePt t="121020" x="6267450" y="4187825"/>
          <p14:tracePt t="121022" x="6280150" y="4187825"/>
          <p14:tracePt t="121026" x="6294438" y="4181475"/>
          <p14:tracePt t="121028" x="6294438" y="4175125"/>
          <p14:tracePt t="121035" x="6300788" y="4175125"/>
          <p14:tracePt t="121039" x="6313488" y="4175125"/>
          <p14:tracePt t="121044" x="6326188" y="4175125"/>
          <p14:tracePt t="121052" x="6332538" y="4175125"/>
          <p14:tracePt t="121055" x="6345238" y="4175125"/>
          <p14:tracePt t="121057" x="6364288" y="4175125"/>
          <p14:tracePt t="121060" x="6370638" y="4175125"/>
          <p14:tracePt t="121070" x="6402388" y="4175125"/>
          <p14:tracePt t="121073" x="6408738" y="4175125"/>
          <p14:tracePt t="121077" x="6427788" y="4175125"/>
          <p14:tracePt t="121085" x="6440488" y="4175125"/>
          <p14:tracePt t="121088" x="6459538" y="4175125"/>
          <p14:tracePt t="121090" x="6472238" y="4175125"/>
          <p14:tracePt t="121092" x="6484938" y="4175125"/>
          <p14:tracePt t="121098" x="6497638" y="4175125"/>
          <p14:tracePt t="121104" x="6510338" y="4175125"/>
          <p14:tracePt t="121107" x="6516688" y="4175125"/>
          <p14:tracePt t="121108" x="6529388" y="4175125"/>
          <p14:tracePt t="121112" x="6535738" y="4175125"/>
          <p14:tracePt t="121126" x="6548438" y="4175125"/>
          <p14:tracePt t="121128" x="6554788" y="4175125"/>
          <p14:tracePt t="121138" x="6561138" y="4175125"/>
          <p14:tracePt t="121140" x="6567488" y="4175125"/>
          <p14:tracePt t="121152" x="6573838" y="4175125"/>
          <p14:tracePt t="121158" x="6580188" y="4175125"/>
          <p14:tracePt t="121171" x="6586538" y="4175125"/>
          <p14:tracePt t="121185" x="6592888" y="4175125"/>
          <p14:tracePt t="121189" x="6599238" y="4175125"/>
          <p14:tracePt t="121202" x="6605588" y="4175125"/>
          <p14:tracePt t="121205" x="6618288" y="4175125"/>
          <p14:tracePt t="121210" x="6630988" y="4175125"/>
          <p14:tracePt t="121219" x="6650038" y="4175125"/>
          <p14:tracePt t="121222" x="6656388" y="4175125"/>
          <p14:tracePt t="121226" x="6670675" y="4175125"/>
          <p14:tracePt t="121235" x="6689725" y="4175125"/>
          <p14:tracePt t="121239" x="6715125" y="4175125"/>
          <p14:tracePt t="121242" x="6734175" y="4175125"/>
          <p14:tracePt t="121248" x="6746875" y="4175125"/>
          <p14:tracePt t="121254" x="6765925" y="4175125"/>
          <p14:tracePt t="121257" x="6784975" y="4175125"/>
          <p14:tracePt t="121258" x="6804025" y="4175125"/>
          <p14:tracePt t="121263" x="6823075" y="4175125"/>
          <p14:tracePt t="121271" x="6854825" y="4175125"/>
          <p14:tracePt t="121274" x="6873875" y="4175125"/>
          <p14:tracePt t="121278" x="6892925" y="4175125"/>
          <p14:tracePt t="121285" x="6918325" y="4175125"/>
          <p14:tracePt t="121288" x="6931025" y="4175125"/>
          <p14:tracePt t="121290" x="6950075" y="4175125"/>
          <p14:tracePt t="121294" x="6969125" y="4175125"/>
          <p14:tracePt t="121302" x="6981825" y="4175125"/>
          <p14:tracePt t="121305" x="7000875" y="4175125"/>
          <p14:tracePt t="121307" x="7019925" y="4175125"/>
          <p14:tracePt t="121310" x="7032625" y="4175125"/>
          <p14:tracePt t="121321" x="7053263" y="4175125"/>
          <p14:tracePt t="121323" x="7065963" y="4175125"/>
          <p14:tracePt t="121327" x="7078663" y="4175125"/>
          <p14:tracePt t="121328" x="7085013" y="4175125"/>
          <p14:tracePt t="121334" x="7110413" y="4175125"/>
          <p14:tracePt t="121339" x="7123113" y="4175125"/>
          <p14:tracePt t="121340" x="7129463" y="4175125"/>
          <p14:tracePt t="121353" x="7142163" y="4175125"/>
          <p14:tracePt t="121357" x="7148513" y="4175125"/>
          <p14:tracePt t="121360" x="7161213" y="4175125"/>
          <p14:tracePt t="121370" x="7180263" y="4175125"/>
          <p14:tracePt t="121373" x="7192963" y="4175125"/>
          <p14:tracePt t="121376" x="7199313" y="4175125"/>
          <p14:tracePt t="121385" x="7212013" y="4175125"/>
          <p14:tracePt t="121389" x="7218363" y="4175125"/>
          <p14:tracePt t="121392" x="7231063" y="4175125"/>
          <p14:tracePt t="121398" x="7237413" y="4175125"/>
          <p14:tracePt t="121405" x="7243763" y="4175125"/>
          <p14:tracePt t="121407" x="7250113" y="4175125"/>
          <p14:tracePt t="121408" x="7256463" y="4175125"/>
          <p14:tracePt t="121412" x="7262813" y="4175125"/>
          <p14:tracePt t="121421" x="7275513" y="4175125"/>
          <p14:tracePt t="121435" x="7281863" y="4175125"/>
          <p14:tracePt t="121440" x="7288213" y="4175125"/>
          <p14:tracePt t="121453" x="7294563" y="4175125"/>
          <p14:tracePt t="121457" x="7300913" y="4175125"/>
          <p14:tracePt t="121469" x="7307263" y="4175125"/>
          <p14:tracePt t="121476" x="7313613" y="4175125"/>
          <p14:tracePt t="121484" x="7319963" y="4175125"/>
          <p14:tracePt t="121489" x="7319963" y="4168775"/>
          <p14:tracePt t="121501" x="7326313" y="4168775"/>
          <p14:tracePt t="121506" x="7332663" y="4168775"/>
          <p14:tracePt t="121510" x="7339013" y="4168775"/>
          <p14:tracePt t="121522" x="7351713" y="4168775"/>
          <p14:tracePt t="121539" x="7358063" y="4168775"/>
          <p14:tracePt t="121557" x="7364413" y="4168775"/>
          <p14:tracePt t="121563" x="7370763" y="4168775"/>
          <p14:tracePt t="121584" x="7377113" y="4168775"/>
          <p14:tracePt t="121594" x="7383463" y="4168775"/>
          <p14:tracePt t="121606" x="7389813" y="4168775"/>
          <p14:tracePt t="121610" x="7396163" y="4168775"/>
          <p14:tracePt t="121619" x="7402513" y="4168775"/>
          <p14:tracePt t="121622" x="7415213" y="4168775"/>
          <p14:tracePt t="121626" x="7421563" y="4168775"/>
          <p14:tracePt t="121639" x="7448550" y="4168775"/>
          <p14:tracePt t="121670" x="7461250" y="4168775"/>
          <p14:tracePt t="121689" x="7467600" y="4175125"/>
          <p14:tracePt t="121713" x="7473950" y="4175125"/>
          <p14:tracePt t="121728" x="7480300" y="4175125"/>
          <p14:tracePt t="121739" x="7480300" y="4181475"/>
          <p14:tracePt t="121751" x="7486650" y="4181475"/>
          <p14:tracePt t="121754" x="7493000" y="4187825"/>
          <p14:tracePt t="121777" x="7499350" y="4194175"/>
          <p14:tracePt t="122260" x="7499350" y="4200525"/>
          <p14:tracePt t="122268" x="7499350" y="4206875"/>
          <p14:tracePt t="122301" x="7493000" y="4206875"/>
          <p14:tracePt t="122308" x="7486650" y="4213225"/>
          <p14:tracePt t="122321" x="7480300" y="4213225"/>
          <p14:tracePt t="122329" x="7473950" y="4219575"/>
          <p14:tracePt t="122351" x="7467600" y="4219575"/>
          <p14:tracePt t="122357" x="7454900" y="4219575"/>
          <p14:tracePt t="122368" x="7448550" y="4219575"/>
          <p14:tracePt t="122371" x="7442200" y="4225925"/>
          <p14:tracePt t="122372" x="7435850" y="4225925"/>
          <p14:tracePt t="122384" x="7427913" y="4225925"/>
          <p14:tracePt t="122390" x="7421563" y="4225925"/>
          <p14:tracePt t="122401" x="7415213" y="4225925"/>
          <p14:tracePt t="122404" x="7408863" y="4225925"/>
          <p14:tracePt t="122407" x="7402513" y="4225925"/>
          <p14:tracePt t="122418" x="7396163" y="4225925"/>
          <p14:tracePt t="122420" x="7389813" y="4232275"/>
          <p14:tracePt t="122426" x="7383463" y="4232275"/>
          <p14:tracePt t="122436" x="7377113" y="4232275"/>
          <p14:tracePt t="122442" x="7364413" y="4232275"/>
          <p14:tracePt t="122451" x="7358063" y="4238625"/>
          <p14:tracePt t="122455" x="7351713" y="4238625"/>
          <p14:tracePt t="122468" x="7345363" y="4244975"/>
          <p14:tracePt t="122472" x="7339013" y="4244975"/>
          <p14:tracePt t="122474" x="7332663" y="4244975"/>
          <p14:tracePt t="122485" x="7319963" y="4251325"/>
          <p14:tracePt t="122490" x="7313613" y="4251325"/>
          <p14:tracePt t="122495" x="7307263" y="4251325"/>
          <p14:tracePt t="122500" x="7294563" y="4251325"/>
          <p14:tracePt t="122504" x="7281863" y="4251325"/>
          <p14:tracePt t="122507" x="7275513" y="4251325"/>
          <p14:tracePt t="122510" x="7262813" y="4257675"/>
          <p14:tracePt t="122520" x="7256463" y="4257675"/>
          <p14:tracePt t="122522" x="7243763" y="4264025"/>
          <p14:tracePt t="122526" x="7231063" y="4264025"/>
          <p14:tracePt t="122534" x="7224713" y="4264025"/>
          <p14:tracePt t="122537" x="7205663" y="4264025"/>
          <p14:tracePt t="122539" x="7192963" y="4270375"/>
          <p14:tracePt t="122542" x="7186613" y="4270375"/>
          <p14:tracePt t="122551" x="7167563" y="4270375"/>
          <p14:tracePt t="122556" x="7154863" y="4270375"/>
          <p14:tracePt t="122560" x="7148513" y="4270375"/>
          <p14:tracePt t="122569" x="7135813" y="4270375"/>
          <p14:tracePt t="122571" x="7123113" y="4270375"/>
          <p14:tracePt t="122574" x="7116763" y="4270375"/>
          <p14:tracePt t="122577" x="7104063" y="4270375"/>
          <p14:tracePt t="122585" x="7097713" y="4270375"/>
          <p14:tracePt t="122588" x="7091363" y="4270375"/>
          <p14:tracePt t="122592" x="7078663" y="4270375"/>
          <p14:tracePt t="122602" x="7065963" y="4270375"/>
          <p14:tracePt t="122605" x="7059613" y="4270375"/>
          <p14:tracePt t="122608" x="7053263" y="4270375"/>
          <p14:tracePt t="122619" x="7038975" y="4270375"/>
          <p14:tracePt t="122621" x="7032625" y="4270375"/>
          <p14:tracePt t="122624" x="7019925" y="4270375"/>
          <p14:tracePt t="122629" x="7013575" y="4270375"/>
          <p14:tracePt t="122635" x="7007225" y="4270375"/>
          <p14:tracePt t="122638" x="7000875" y="4270375"/>
          <p14:tracePt t="122640" x="6994525" y="4270375"/>
          <p14:tracePt t="122654" x="6981825" y="4270375"/>
          <p14:tracePt t="122657" x="6975475" y="4270375"/>
          <p14:tracePt t="122670" x="6956425" y="4270375"/>
          <p14:tracePt t="122672" x="6950075" y="4270375"/>
          <p14:tracePt t="122676" x="6943725" y="4270375"/>
          <p14:tracePt t="122684" x="6937375" y="4270375"/>
          <p14:tracePt t="122692" x="6924675" y="4270375"/>
          <p14:tracePt t="122700" x="6918325" y="4270375"/>
          <p14:tracePt t="122703" x="6911975" y="4270375"/>
          <p14:tracePt t="122706" x="6905625" y="4270375"/>
          <p14:tracePt t="122708" x="6899275" y="4270375"/>
          <p14:tracePt t="122718" x="6892925" y="4270375"/>
          <p14:tracePt t="122721" x="6880225" y="4270375"/>
          <p14:tracePt t="122724" x="6867525" y="4270375"/>
          <p14:tracePt t="122729" x="6861175" y="4270375"/>
          <p14:tracePt t="122737" x="6835775" y="4270375"/>
          <p14:tracePt t="122738" x="6829425" y="4270375"/>
          <p14:tracePt t="122742" x="6816725" y="4270375"/>
          <p14:tracePt t="122751" x="6810375" y="4270375"/>
          <p14:tracePt t="122757" x="6784975" y="4270375"/>
          <p14:tracePt t="122768" x="6778625" y="4270375"/>
          <p14:tracePt t="122770" x="6765925" y="4270375"/>
          <p14:tracePt t="122771" x="6759575" y="4270375"/>
          <p14:tracePt t="122774" x="6746875" y="4270375"/>
          <p14:tracePt t="122779" x="6734175" y="4270375"/>
          <p14:tracePt t="122786" x="6727825" y="4270375"/>
          <p14:tracePt t="122788" x="6708775" y="4270375"/>
          <p14:tracePt t="122790" x="6702425" y="4270375"/>
          <p14:tracePt t="122796" x="6689725" y="4270375"/>
          <p14:tracePt t="122804" x="6683375" y="4270375"/>
          <p14:tracePt t="122805" x="6677025" y="4270375"/>
          <p14:tracePt t="122807" x="6670675" y="4270375"/>
          <p14:tracePt t="122810" x="6656388" y="4270375"/>
          <p14:tracePt t="122819" x="6643688" y="4264025"/>
          <p14:tracePt t="122821" x="6637338" y="4264025"/>
          <p14:tracePt t="122822" x="6630988" y="4264025"/>
          <p14:tracePt t="122826" x="6624638" y="4264025"/>
          <p14:tracePt t="122833" x="6611938" y="4264025"/>
          <p14:tracePt t="122837" x="6605588" y="4264025"/>
          <p14:tracePt t="122839" x="6592888" y="4264025"/>
          <p14:tracePt t="122842" x="6580188" y="4257675"/>
          <p14:tracePt t="122853" x="6573838" y="4257675"/>
          <p14:tracePt t="122858" x="6567488" y="4257675"/>
          <p14:tracePt t="122868" x="6561138" y="4257675"/>
          <p14:tracePt t="122870" x="6554788" y="4257675"/>
          <p14:tracePt t="122872" x="6535738" y="4244975"/>
          <p14:tracePt t="122884" x="6529388" y="4244975"/>
          <p14:tracePt t="122888" x="6523038" y="4244975"/>
          <p14:tracePt t="122895" x="6510338" y="4244975"/>
          <p14:tracePt t="122902" x="6497638" y="4244975"/>
          <p14:tracePt t="122904" x="6491288" y="4244975"/>
          <p14:tracePt t="122907" x="6484938" y="4244975"/>
          <p14:tracePt t="122910" x="6478588" y="4244975"/>
          <p14:tracePt t="122920" x="6472238" y="4244975"/>
          <p14:tracePt t="122923" x="6459538" y="4244975"/>
          <p14:tracePt t="122934" x="6446838" y="4244975"/>
          <p14:tracePt t="122937" x="6440488" y="4244975"/>
          <p14:tracePt t="122945" x="6434138" y="4244975"/>
          <p14:tracePt t="122952" x="6421438" y="4244975"/>
          <p14:tracePt t="122955" x="6415088" y="4244975"/>
          <p14:tracePt t="122957" x="6408738" y="4244975"/>
          <p14:tracePt t="122960" x="6402388" y="4244975"/>
          <p14:tracePt t="122968" x="6396038" y="4244975"/>
          <p14:tracePt t="122971" x="6389688" y="4244975"/>
          <p14:tracePt t="122976" x="6376988" y="4244975"/>
          <p14:tracePt t="122987" x="6364288" y="4244975"/>
          <p14:tracePt t="122990" x="6357938" y="4244975"/>
          <p14:tracePt t="122992" x="6338888" y="4244975"/>
          <p14:tracePt t="123002" x="6326188" y="4244975"/>
          <p14:tracePt t="123004" x="6313488" y="4244975"/>
          <p14:tracePt t="123008" x="6300788" y="4244975"/>
          <p14:tracePt t="123018" x="6294438" y="4244975"/>
          <p14:tracePt t="123020" x="6280150" y="4244975"/>
          <p14:tracePt t="123032" x="6267450" y="4244975"/>
          <p14:tracePt t="123035" x="6261100" y="4244975"/>
          <p14:tracePt t="123041" x="6254750" y="4244975"/>
          <p14:tracePt t="123046" x="6242050" y="4244975"/>
          <p14:tracePt t="123049" x="6235700" y="4244975"/>
          <p14:tracePt t="123057" x="6223000" y="4244975"/>
          <p14:tracePt t="123060" x="6216650" y="4244975"/>
          <p14:tracePt t="123077" x="6203950" y="4244975"/>
          <p14:tracePt t="123092" x="6178550" y="4251325"/>
          <p14:tracePt t="123096" x="6172200" y="4251325"/>
          <p14:tracePt t="123102" x="6159500" y="4257675"/>
          <p14:tracePt t="123104" x="6146800" y="4257675"/>
          <p14:tracePt t="123107" x="6140450" y="4264025"/>
          <p14:tracePt t="123110" x="6127750" y="4264025"/>
          <p14:tracePt t="123119" x="6108700" y="4264025"/>
          <p14:tracePt t="123121" x="6102350" y="4264025"/>
          <p14:tracePt t="123122" x="6083300" y="4270375"/>
          <p14:tracePt t="123126" x="6064250" y="4270375"/>
          <p14:tracePt t="123132" x="6045200" y="4276725"/>
          <p14:tracePt t="123135" x="6032500" y="4283075"/>
          <p14:tracePt t="123138" x="6013450" y="4289425"/>
          <p14:tracePt t="123142" x="5988050" y="4295775"/>
          <p14:tracePt t="123152" x="5956300" y="4295775"/>
          <p14:tracePt t="123155" x="5937250" y="4295775"/>
          <p14:tracePt t="123158" x="5918200" y="4302125"/>
          <p14:tracePt t="123168" x="5903913" y="4302125"/>
          <p14:tracePt t="123170" x="5878513" y="4302125"/>
          <p14:tracePt t="123171" x="5853113" y="4302125"/>
          <p14:tracePt t="123174" x="5834063" y="4302125"/>
          <p14:tracePt t="123182" x="5815013" y="4308475"/>
          <p14:tracePt t="123185" x="5795963" y="4314825"/>
          <p14:tracePt t="123187" x="5770563" y="4314825"/>
          <p14:tracePt t="123190" x="5751513" y="4321175"/>
          <p14:tracePt t="123200" x="5738813" y="4321175"/>
          <p14:tracePt t="123204" x="5700713" y="4321175"/>
          <p14:tracePt t="123207" x="5688013" y="4327525"/>
          <p14:tracePt t="123211" x="5662613" y="4327525"/>
          <p14:tracePt t="123218" x="5643563" y="4327525"/>
          <p14:tracePt t="123220" x="5630863" y="4327525"/>
          <p14:tracePt t="123222" x="5618163" y="4327525"/>
          <p14:tracePt t="123226" x="5599113" y="4327525"/>
          <p14:tracePt t="123236" x="5586413" y="4327525"/>
          <p14:tracePt t="123240" x="5573713" y="4327525"/>
          <p14:tracePt t="123242" x="5554663" y="4327525"/>
          <p14:tracePt t="123252" x="5535613" y="4327525"/>
          <p14:tracePt t="123254" x="5529263" y="4327525"/>
          <p14:tracePt t="123258" x="5521325" y="4327525"/>
          <p14:tracePt t="123268" x="5514975" y="4327525"/>
          <p14:tracePt t="123270" x="5508625" y="4327525"/>
          <p14:tracePt t="123272" x="5495925" y="4327525"/>
          <p14:tracePt t="123277" x="5489575" y="4327525"/>
          <p14:tracePt t="123283" x="5483225" y="4327525"/>
          <p14:tracePt t="123287" x="5476875" y="4327525"/>
          <p14:tracePt t="123292" x="5470525" y="4327525"/>
          <p14:tracePt t="123302" x="5457825" y="4327525"/>
          <p14:tracePt t="123308" x="5445125" y="4327525"/>
          <p14:tracePt t="123319" x="5438775" y="4327525"/>
          <p14:tracePt t="123336" x="5426075" y="4327525"/>
          <p14:tracePt t="123347" x="5419725" y="4327525"/>
          <p14:tracePt t="123352" x="5413375" y="4327525"/>
          <p14:tracePt t="123355" x="5407025" y="4327525"/>
          <p14:tracePt t="123368" x="5394325" y="4327525"/>
          <p14:tracePt t="123372" x="5387975" y="4327525"/>
          <p14:tracePt t="123382" x="5381625" y="4327525"/>
          <p14:tracePt t="123388" x="5375275" y="4327525"/>
          <p14:tracePt t="123392" x="5368925" y="4327525"/>
          <p14:tracePt t="123399" x="5356225" y="4327525"/>
          <p14:tracePt t="123403" x="5349875" y="4327525"/>
          <p14:tracePt t="123405" x="5337175" y="4327525"/>
          <p14:tracePt t="123418" x="5330825" y="4327525"/>
          <p14:tracePt t="123421" x="5311775" y="4327525"/>
          <p14:tracePt t="123436" x="5299075" y="4327525"/>
          <p14:tracePt t="123438" x="5292725" y="4327525"/>
          <p14:tracePt t="123440" x="5286375" y="4327525"/>
          <p14:tracePt t="123446" x="5280025" y="4327525"/>
          <p14:tracePt t="123455" x="5267325" y="4327525"/>
          <p14:tracePt t="123458" x="5254625" y="4327525"/>
          <p14:tracePt t="123470" x="5248275" y="4327525"/>
          <p14:tracePt t="123482" x="5241925" y="4327525"/>
          <p14:tracePt t="123485" x="5235575" y="4327525"/>
          <p14:tracePt t="123496" x="5222875" y="4327525"/>
          <p14:tracePt t="123504" x="5216525" y="4327525"/>
          <p14:tracePt t="123519" x="5203825" y="4327525"/>
          <p14:tracePt t="123527" x="5197475" y="4327525"/>
          <p14:tracePt t="123537" x="5184775" y="4327525"/>
          <p14:tracePt t="123554" x="5178425" y="4327525"/>
          <p14:tracePt t="123571" x="5172075" y="4327525"/>
          <p14:tracePt t="123587" x="5165725" y="4327525"/>
          <p14:tracePt t="123610" x="5159375" y="4327525"/>
          <p14:tracePt t="123624" x="5153025" y="4327525"/>
          <p14:tracePt t="123639" x="5146675" y="4327525"/>
          <p14:tracePt t="123640" x="5138738" y="4327525"/>
          <p14:tracePt t="123650" x="5132388" y="4327525"/>
          <p14:tracePt t="123653" x="5126038" y="4327525"/>
          <p14:tracePt t="123657" x="5113338" y="4327525"/>
          <p14:tracePt t="123660" x="5106988" y="4327525"/>
          <p14:tracePt t="123669" x="5100638" y="4327525"/>
          <p14:tracePt t="123671" x="5094288" y="4327525"/>
          <p14:tracePt t="123677" x="5087938" y="4327525"/>
          <p14:tracePt t="123683" x="5081588" y="4327525"/>
          <p14:tracePt t="123687" x="5075238" y="4327525"/>
          <p14:tracePt t="123692" x="5068888" y="4327525"/>
          <p14:tracePt t="123702" x="5062538" y="4327525"/>
          <p14:tracePt t="123704" x="5056188" y="4327525"/>
          <p14:tracePt t="123708" x="5049838" y="4327525"/>
          <p14:tracePt t="123720" x="5037138" y="4327525"/>
          <p14:tracePt t="123724" x="5024438" y="4327525"/>
          <p14:tracePt t="123737" x="5018088" y="4327525"/>
          <p14:tracePt t="123751" x="5011738" y="4327525"/>
          <p14:tracePt t="123761" x="5005388" y="4327525"/>
          <p14:tracePt t="123768" x="4999038" y="4327525"/>
          <p14:tracePt t="123772" x="4992688" y="4327525"/>
          <p14:tracePt t="123904" x="4986338" y="4327525"/>
          <p14:tracePt t="124282" x="4979988" y="4327525"/>
          <p14:tracePt t="124287" x="4973638" y="4327525"/>
          <p14:tracePt t="124290" x="4967288" y="4327525"/>
          <p14:tracePt t="124301" x="4960938" y="4327525"/>
          <p14:tracePt t="124307" x="4954588" y="4327525"/>
          <p14:tracePt t="124318" x="4941888" y="4327525"/>
          <p14:tracePt t="124328" x="4929188" y="4327525"/>
          <p14:tracePt t="124334" x="4922838" y="4321175"/>
          <p14:tracePt t="124342" x="4910138" y="4314825"/>
          <p14:tracePt t="124350" x="4903788" y="4314825"/>
          <p14:tracePt t="124352" x="4897438" y="4308475"/>
          <p14:tracePt t="124355" x="4884738" y="4302125"/>
          <p14:tracePt t="124358" x="4865688" y="4295775"/>
          <p14:tracePt t="124365" x="4865688" y="4289425"/>
          <p14:tracePt t="124372" x="4852988" y="4289425"/>
          <p14:tracePt t="124374" x="4833938" y="4283075"/>
          <p14:tracePt t="124382" x="4827588" y="4270375"/>
          <p14:tracePt t="124385" x="4814888" y="4264025"/>
          <p14:tracePt t="124387" x="4795838" y="4257675"/>
          <p14:tracePt t="124390" x="4770438" y="4244975"/>
          <p14:tracePt t="124401" x="4718050" y="4219575"/>
          <p14:tracePt t="124403" x="4692650" y="4206875"/>
          <p14:tracePt t="124407" x="4667250" y="4194175"/>
          <p14:tracePt t="124415" x="4635500" y="4181475"/>
          <p14:tracePt t="124421" x="4565650" y="4149725"/>
          <p14:tracePt t="124424" x="4552950" y="4143375"/>
          <p14:tracePt t="124432" x="4533900" y="4130675"/>
          <p14:tracePt t="124437" x="4508500" y="4111625"/>
          <p14:tracePt t="124438" x="4502150" y="4098925"/>
          <p14:tracePt t="124440" x="4495800" y="4092575"/>
          <p14:tracePt t="124451" x="4451350" y="4065588"/>
          <p14:tracePt t="124453" x="4438650" y="4052888"/>
          <p14:tracePt t="124457" x="4425950" y="4046538"/>
          <p14:tracePt t="124465" x="4406900" y="4033838"/>
          <p14:tracePt t="124468" x="4379913" y="4027488"/>
          <p14:tracePt t="124470" x="4354513" y="4014788"/>
          <p14:tracePt t="124472" x="4335463" y="4002088"/>
          <p14:tracePt t="124478" x="4329113" y="4002088"/>
          <p14:tracePt t="124482" x="4310063" y="3995738"/>
          <p14:tracePt t="124486" x="4278313" y="3989388"/>
          <p14:tracePt t="124488" x="4265613" y="3976688"/>
          <p14:tracePt t="124493" x="4259263" y="3976688"/>
          <p14:tracePt t="124501" x="4214813" y="3976688"/>
          <p14:tracePt t="124504" x="4189413" y="3970338"/>
          <p14:tracePt t="124510" x="4164013" y="3951288"/>
          <p14:tracePt t="124515" x="4125913" y="3938588"/>
          <p14:tracePt t="124520" x="4113213" y="3932238"/>
          <p14:tracePt t="124521" x="4106863" y="3932238"/>
          <p14:tracePt t="124524" x="4087813" y="3925888"/>
          <p14:tracePt t="124533" x="4068763" y="3919538"/>
          <p14:tracePt t="124537" x="4056063" y="3919538"/>
          <p14:tracePt t="124540" x="4030663" y="3913188"/>
          <p14:tracePt t="124550" x="3978275" y="3894138"/>
          <p14:tracePt t="124553" x="3952875" y="3881438"/>
          <p14:tracePt t="124557" x="3927475" y="3868738"/>
          <p14:tracePt t="124565" x="3902075" y="3862388"/>
          <p14:tracePt t="124568" x="3876675" y="3856038"/>
          <p14:tracePt t="124569" x="3851275" y="3849688"/>
          <p14:tracePt t="124572" x="3825875" y="3843338"/>
          <p14:tracePt t="124578" x="3800475" y="3836988"/>
          <p14:tracePt t="124585" x="3768725" y="3830638"/>
          <p14:tracePt t="124587" x="3730625" y="3824288"/>
          <p14:tracePt t="124588" x="3698875" y="3817938"/>
          <p14:tracePt t="124593" x="3667125" y="3811588"/>
          <p14:tracePt t="124601" x="3608388" y="3805238"/>
          <p14:tracePt t="124607" x="3557588" y="3805238"/>
          <p14:tracePt t="124621" x="3538538" y="3798888"/>
          <p14:tracePt t="124623" x="3506788" y="3798888"/>
          <p14:tracePt t="124628" x="3494088" y="3798888"/>
          <p14:tracePt t="124631" x="3475038" y="3798888"/>
          <p14:tracePt t="124637" x="3455988" y="3786188"/>
          <p14:tracePt t="124642" x="3443288" y="3786188"/>
          <p14:tracePt t="124650" x="3430588" y="3786188"/>
          <p14:tracePt t="124653" x="3417888" y="3786188"/>
          <p14:tracePt t="124655" x="3398838" y="3786188"/>
          <p14:tracePt t="124658" x="3392488" y="3786188"/>
          <p14:tracePt t="124666" x="3373438" y="3786188"/>
          <p14:tracePt t="124669" x="3354388" y="3786188"/>
          <p14:tracePt t="124670" x="3348038" y="3786188"/>
          <p14:tracePt t="124674" x="3328988" y="3786188"/>
          <p14:tracePt t="124682" x="3309938" y="3786188"/>
          <p14:tracePt t="124685" x="3297238" y="3786188"/>
          <p14:tracePt t="124687" x="3278188" y="3786188"/>
          <p14:tracePt t="124690" x="3259138" y="3786188"/>
          <p14:tracePt t="124699" x="3232150" y="3786188"/>
          <p14:tracePt t="124704" x="3187700" y="3792538"/>
          <p14:tracePt t="124707" x="3168650" y="3792538"/>
          <p14:tracePt t="124715" x="3143250" y="3798888"/>
          <p14:tracePt t="124718" x="3124200" y="3798888"/>
          <p14:tracePt t="124720" x="3098800" y="3805238"/>
          <p14:tracePt t="124722" x="3073400" y="3811588"/>
          <p14:tracePt t="124728" x="3048000" y="3817938"/>
          <p14:tracePt t="124734" x="3016250" y="3824288"/>
          <p14:tracePt t="124737" x="2990850" y="3824288"/>
          <p14:tracePt t="124738" x="2959100" y="3830638"/>
          <p14:tracePt t="124743" x="2933700" y="3836988"/>
          <p14:tracePt t="124752" x="2901950" y="3836988"/>
          <p14:tracePt t="124753" x="2863850" y="3843338"/>
          <p14:tracePt t="124755" x="2849563" y="3849688"/>
          <p14:tracePt t="124758" x="2830513" y="3856038"/>
          <p14:tracePt t="124764" x="2817813" y="3856038"/>
          <p14:tracePt t="124768" x="2792413" y="3862388"/>
          <p14:tracePt t="124770" x="2779713" y="3862388"/>
          <p14:tracePt t="124772" x="2767013" y="3868738"/>
          <p14:tracePt t="124778" x="2754313" y="3875088"/>
          <p14:tracePt t="124784" x="2747963" y="3875088"/>
          <p14:tracePt t="124787" x="2735263" y="3881438"/>
          <p14:tracePt t="124788" x="2722563" y="3887788"/>
          <p14:tracePt t="124795" x="2716213" y="3887788"/>
          <p14:tracePt t="124802" x="2690813" y="3900488"/>
          <p14:tracePt t="124804" x="2684463" y="3900488"/>
          <p14:tracePt t="124815" x="2684463" y="3906838"/>
          <p14:tracePt t="124817" x="2678113" y="3913188"/>
          <p14:tracePt t="124824" x="2671763" y="3913188"/>
          <p14:tracePt t="124837" x="2665413" y="3919538"/>
          <p14:tracePt t="124849" x="2659063" y="3925888"/>
          <p14:tracePt t="124856" x="2652713" y="3932238"/>
          <p14:tracePt t="124878" x="2646363" y="3938588"/>
          <p14:tracePt t="124885" x="2640013" y="3951288"/>
          <p14:tracePt t="124900" x="2633663" y="3957638"/>
          <p14:tracePt t="124904" x="2627313" y="3963988"/>
          <p14:tracePt t="124908" x="2620963" y="3970338"/>
          <p14:tracePt t="124919" x="2620963" y="3976688"/>
          <p14:tracePt t="124921" x="2614613" y="3989388"/>
          <p14:tracePt t="124932" x="2608263" y="3995738"/>
          <p14:tracePt t="124937" x="2601913" y="4002088"/>
          <p14:tracePt t="124940" x="2601913" y="4008438"/>
          <p14:tracePt t="124950" x="2589213" y="4014788"/>
          <p14:tracePt t="124952" x="2582863" y="4021138"/>
          <p14:tracePt t="124954" x="2582863" y="4027488"/>
          <p14:tracePt t="124958" x="2582863" y="4033838"/>
          <p14:tracePt t="124968" x="2576513" y="4046538"/>
          <p14:tracePt t="124970" x="2576513" y="4052888"/>
          <p14:tracePt t="124974" x="2570163" y="4059238"/>
          <p14:tracePt t="124986" x="2563813" y="4065588"/>
          <p14:tracePt t="125000" x="2557463" y="4079875"/>
          <p14:tracePt t="125002" x="2557463" y="4092575"/>
          <p14:tracePt t="125014" x="2544763" y="4098925"/>
          <p14:tracePt t="125019" x="2538413" y="4105275"/>
          <p14:tracePt t="125031" x="2538413" y="4117975"/>
          <p14:tracePt t="125036" x="2532063" y="4124325"/>
          <p14:tracePt t="125043" x="2532063" y="4137025"/>
          <p14:tracePt t="125051" x="2525713" y="4143375"/>
          <p14:tracePt t="125058" x="2525713" y="4156075"/>
          <p14:tracePt t="125065" x="2525713" y="4162425"/>
          <p14:tracePt t="125068" x="2525713" y="4168775"/>
          <p14:tracePt t="125070" x="2525713" y="4181475"/>
          <p14:tracePt t="125081" x="2525713" y="4187825"/>
          <p14:tracePt t="125085" x="2519363" y="4194175"/>
          <p14:tracePt t="125090" x="2519363" y="4200525"/>
          <p14:tracePt t="125100" x="2519363" y="4206875"/>
          <p14:tracePt t="125107" x="2519363" y="4213225"/>
          <p14:tracePt t="125119" x="2519363" y="4225925"/>
          <p14:tracePt t="125140" x="2519363" y="4232275"/>
          <p14:tracePt t="125152" x="2519363" y="4244975"/>
          <p14:tracePt t="125199" x="2519363" y="4257675"/>
          <p14:tracePt t="125250" x="2519363" y="4264025"/>
          <p14:tracePt t="125282" x="2519363" y="4270375"/>
          <p14:tracePt t="125304" x="2519363" y="4276725"/>
          <p14:tracePt t="125319" x="2519363" y="4283075"/>
          <p14:tracePt t="125343" x="2519363" y="4289425"/>
          <p14:tracePt t="125418" x="2519363" y="4295775"/>
          <p14:tracePt t="125431" x="2519363" y="4302125"/>
          <p14:tracePt t="125459" x="2519363" y="4308475"/>
          <p14:tracePt t="125474" x="2519363" y="4314825"/>
          <p14:tracePt t="125486" x="2519363" y="4327525"/>
          <p14:tracePt t="125501" x="2519363" y="4340225"/>
          <p14:tracePt t="125509" x="2519363" y="4346575"/>
          <p14:tracePt t="125537" x="2519363" y="4359275"/>
          <p14:tracePt t="125550" x="2519363" y="4365625"/>
          <p14:tracePt t="125565" x="2525713" y="4365625"/>
          <p14:tracePt t="125588" x="2525713" y="4371975"/>
          <p14:tracePt t="125610" x="2525713" y="4378325"/>
          <p14:tracePt t="125620" x="2525713" y="4384675"/>
          <p14:tracePt t="125624" x="2525713" y="4391025"/>
          <p14:tracePt t="125640" x="2525713" y="4397375"/>
          <p14:tracePt t="125665" x="2525713" y="4403725"/>
          <p14:tracePt t="125670" x="2525713" y="4410075"/>
          <p14:tracePt t="125698" x="2525713" y="4416425"/>
          <p14:tracePt t="125702" x="2525713" y="4422775"/>
          <p14:tracePt t="125718" x="2525713" y="4429125"/>
          <p14:tracePt t="125748" x="2525713" y="4441825"/>
          <p14:tracePt t="125764" x="2525713" y="4448175"/>
          <p14:tracePt t="125847" x="2525713" y="4454525"/>
          <p14:tracePt t="125857" x="2525713" y="4467225"/>
          <p14:tracePt t="125881" x="2525713" y="4473575"/>
          <p14:tracePt t="126009" x="2525713" y="4479925"/>
          <p14:tracePt t="126035" x="2525713" y="4486275"/>
          <p14:tracePt t="126114" x="2525713" y="4492625"/>
          <p14:tracePt t="126154" x="2525713" y="4498975"/>
          <p14:tracePt t="126217" x="2519363" y="4498975"/>
          <p14:tracePt t="126951" x="2519363" y="4492625"/>
          <p14:tracePt t="126956" x="2519363" y="4486275"/>
          <p14:tracePt t="126965" x="2519363" y="4479925"/>
          <p14:tracePt t="126968" x="2519363" y="4473575"/>
          <p14:tracePt t="126982" x="2519363" y="4467225"/>
          <p14:tracePt t="126984" x="2519363" y="4460875"/>
          <p14:tracePt t="126988" x="2519363" y="4454525"/>
          <p14:tracePt t="126999" x="2519363" y="4441825"/>
          <p14:tracePt t="127000" x="2519363" y="4435475"/>
          <p14:tracePt t="127013" x="2519363" y="4429125"/>
          <p14:tracePt t="127015" x="2519363" y="4422775"/>
          <p14:tracePt t="127018" x="2519363" y="4416425"/>
          <p14:tracePt t="127020" x="2525713" y="4397375"/>
          <p14:tracePt t="127031" x="2532063" y="4384675"/>
          <p14:tracePt t="127034" x="2538413" y="4378325"/>
          <p14:tracePt t="127037" x="2544763" y="4359275"/>
          <p14:tracePt t="127048" x="2544763" y="4340225"/>
          <p14:tracePt t="127050" x="2551113" y="4327525"/>
          <p14:tracePt t="127052" x="2557463" y="4321175"/>
          <p14:tracePt t="127057" x="2563813" y="4308475"/>
          <p14:tracePt t="127062" x="2570163" y="4295775"/>
          <p14:tracePt t="127068" x="2576513" y="4276725"/>
          <p14:tracePt t="127070" x="2576513" y="4264025"/>
          <p14:tracePt t="127077" x="2582863" y="4257675"/>
          <p14:tracePt t="127082" x="2582863" y="4244975"/>
          <p14:tracePt t="127084" x="2589213" y="4232275"/>
          <p14:tracePt t="127087" x="2589213" y="4225925"/>
          <p14:tracePt t="127090" x="2595563" y="4213225"/>
          <p14:tracePt t="127098" x="2595563" y="4200525"/>
          <p14:tracePt t="127100" x="2601913" y="4194175"/>
          <p14:tracePt t="127103" x="2608263" y="4181475"/>
          <p14:tracePt t="127115" x="2614613" y="4175125"/>
          <p14:tracePt t="127117" x="2614613" y="4168775"/>
          <p14:tracePt t="127119" x="2614613" y="4156075"/>
          <p14:tracePt t="127131" x="2620963" y="4143375"/>
          <p14:tracePt t="127140" x="2627313" y="4137025"/>
          <p14:tracePt t="127147" x="2633663" y="4130675"/>
          <p14:tracePt t="127149" x="2640013" y="4117975"/>
          <p14:tracePt t="127163" x="2640013" y="4111625"/>
          <p14:tracePt t="127165" x="2646363" y="4105275"/>
          <p14:tracePt t="127176" x="2652713" y="4105275"/>
          <p14:tracePt t="127186" x="2652713" y="4098925"/>
          <p14:tracePt t="127202" x="2659063" y="4092575"/>
          <p14:tracePt t="127902" x="2665413" y="4086225"/>
          <p14:tracePt t="127912" x="2671763" y="4073525"/>
          <p14:tracePt t="127915" x="2678113" y="4052888"/>
          <p14:tracePt t="127920" x="2684463" y="4040188"/>
          <p14:tracePt t="127931" x="2697163" y="4033838"/>
          <p14:tracePt t="127937" x="2703513" y="4027488"/>
          <p14:tracePt t="127945" x="2703513" y="4021138"/>
          <p14:tracePt t="127949" x="2709863" y="4021138"/>
          <p14:tracePt t="127958" x="2716213" y="4008438"/>
          <p14:tracePt t="127967" x="2722563" y="4002088"/>
          <p14:tracePt t="127983" x="2728913" y="3995738"/>
          <p14:tracePt t="127999" x="2735263" y="3989388"/>
          <p14:tracePt t="128016" x="2735263" y="3976688"/>
          <p14:tracePt t="128018" x="2735263" y="3963988"/>
          <p14:tracePt t="128029" x="2741613" y="3963988"/>
          <p14:tracePt t="128038" x="2747963" y="3957638"/>
          <p14:tracePt t="128099" x="2754313" y="3944938"/>
          <p14:tracePt t="128146" x="2754313" y="3938588"/>
          <p14:tracePt t="128149" x="2760663" y="3932238"/>
          <p14:tracePt t="128180" x="2760663" y="3925888"/>
          <p14:tracePt t="128295" x="2760663" y="3919538"/>
          <p14:tracePt t="129052" x="2767013" y="3913188"/>
          <p14:tracePt t="129061" x="2792413" y="3900488"/>
          <p14:tracePt t="129067" x="2805113" y="3900488"/>
          <p14:tracePt t="129068" x="2805113" y="3894138"/>
          <p14:tracePt t="129075" x="2817813" y="3894138"/>
          <p14:tracePt t="129078" x="2830513" y="3881438"/>
          <p14:tracePt t="129081" x="2836863" y="3881438"/>
          <p14:tracePt t="129085" x="2849563" y="3881438"/>
          <p14:tracePt t="129088" x="2863850" y="3875088"/>
          <p14:tracePt t="129101" x="2870200" y="3868738"/>
          <p14:tracePt t="129103" x="2876550" y="3862388"/>
          <p14:tracePt t="129111" x="2889250" y="3862388"/>
          <p14:tracePt t="129117" x="2895600" y="3856038"/>
          <p14:tracePt t="129120" x="2914650" y="3849688"/>
          <p14:tracePt t="129129" x="2921000" y="3849688"/>
          <p14:tracePt t="129133" x="2927350" y="3843338"/>
          <p14:tracePt t="129148" x="2933700" y="3836988"/>
          <p14:tracePt t="129149" x="2946400" y="3836988"/>
          <p14:tracePt t="129161" x="2965450" y="3824288"/>
          <p14:tracePt t="129174" x="2978150" y="3817938"/>
          <p14:tracePt t="129178" x="2984500" y="3817938"/>
          <p14:tracePt t="129184" x="2990850" y="3817938"/>
          <p14:tracePt t="129189" x="3003550" y="3811588"/>
          <p14:tracePt t="129198" x="3009900" y="3805238"/>
          <p14:tracePt t="129200" x="3016250" y="3805238"/>
          <p14:tracePt t="129204" x="3028950" y="3798888"/>
          <p14:tracePt t="129211" x="3028950" y="3792538"/>
          <p14:tracePt t="129218" x="3035300" y="3792538"/>
          <p14:tracePt t="129229" x="3041650" y="3786188"/>
          <p14:tracePt t="129270" x="3048000" y="3786188"/>
          <p14:tracePt t="129279" x="3054350" y="3779838"/>
          <p14:tracePt t="129287" x="3060700" y="3779838"/>
          <p14:tracePt t="129298" x="3073400" y="3779838"/>
          <p14:tracePt t="129312" x="3079750" y="3779838"/>
          <p14:tracePt t="129318" x="3092450" y="3779838"/>
          <p14:tracePt t="129324" x="3098800" y="3779838"/>
          <p14:tracePt t="129332" x="3105150" y="3773488"/>
          <p14:tracePt t="129334" x="3111500" y="3773488"/>
          <p14:tracePt t="129345" x="3117850" y="3773488"/>
          <p14:tracePt t="129347" x="3124200" y="3773488"/>
          <p14:tracePt t="129354" x="3130550" y="3773488"/>
          <p14:tracePt t="129361" x="3136900" y="3773488"/>
          <p14:tracePt t="129367" x="3149600" y="3767138"/>
          <p14:tracePt t="129370" x="3155950" y="3767138"/>
          <p14:tracePt t="129383" x="3162300" y="3767138"/>
          <p14:tracePt t="129384" x="3175000" y="3767138"/>
          <p14:tracePt t="129394" x="3187700" y="3767138"/>
          <p14:tracePt t="129397" x="3194050" y="3767138"/>
          <p14:tracePt t="129400" x="3206750" y="3767138"/>
          <p14:tracePt t="129404" x="3213100" y="3767138"/>
          <p14:tracePt t="129411" x="3219450" y="3767138"/>
          <p14:tracePt t="129414" x="3232150" y="3767138"/>
          <p14:tracePt t="129417" x="3240088" y="3767138"/>
          <p14:tracePt t="129420" x="3252788" y="3767138"/>
          <p14:tracePt t="129430" x="3265488" y="3767138"/>
          <p14:tracePt t="129433" x="3284538" y="3767138"/>
          <p14:tracePt t="129437" x="3290888" y="3767138"/>
          <p14:tracePt t="129444" x="3297238" y="3767138"/>
          <p14:tracePt t="129447" x="3303588" y="3767138"/>
          <p14:tracePt t="129452" x="3309938" y="3767138"/>
          <p14:tracePt t="129460" x="3316288" y="3767138"/>
          <p14:tracePt t="129489" x="3322638" y="3767138"/>
          <p14:tracePt t="129520" x="3328988" y="3773488"/>
          <p14:tracePt t="129537" x="3341688" y="3773488"/>
          <p14:tracePt t="129546" x="3341688" y="3779838"/>
          <p14:tracePt t="129548" x="3348038" y="3786188"/>
          <p14:tracePt t="129562" x="3354388" y="3786188"/>
          <p14:tracePt t="129567" x="3354388" y="3792538"/>
          <p14:tracePt t="129578" x="3360738" y="3798888"/>
          <p14:tracePt t="129582" x="3367088" y="3805238"/>
          <p14:tracePt t="129586" x="3373438" y="3805238"/>
          <p14:tracePt t="129598" x="3373438" y="3811588"/>
          <p14:tracePt t="129602" x="3379788" y="3817938"/>
          <p14:tracePt t="129611" x="3386138" y="3817938"/>
          <p14:tracePt t="129615" x="3386138" y="3824288"/>
          <p14:tracePt t="129618" x="3392488" y="3830638"/>
          <p14:tracePt t="129629" x="3398838" y="3836988"/>
          <p14:tracePt t="129631" x="3405188" y="3843338"/>
          <p14:tracePt t="129643" x="3405188" y="3849688"/>
          <p14:tracePt t="129647" x="3417888" y="3856038"/>
          <p14:tracePt t="129650" x="3424238" y="3856038"/>
          <p14:tracePt t="129655" x="3430588" y="3862388"/>
          <p14:tracePt t="129663" x="3436938" y="3868738"/>
          <p14:tracePt t="129665" x="3443288" y="3868738"/>
          <p14:tracePt t="129667" x="3443288" y="3875088"/>
          <p14:tracePt t="129670" x="3455988" y="3875088"/>
          <p14:tracePt t="129679" x="3462338" y="3881438"/>
          <p14:tracePt t="129686" x="3468688" y="3887788"/>
          <p14:tracePt t="129702" x="3475038" y="3887788"/>
          <p14:tracePt t="129711" x="3481388" y="3887788"/>
          <p14:tracePt t="129715" x="3487738" y="3900488"/>
          <p14:tracePt t="129729" x="3500438" y="3906838"/>
          <p14:tracePt t="129731" x="3506788" y="3906838"/>
          <p14:tracePt t="129739" x="3519488" y="3913188"/>
          <p14:tracePt t="129747" x="3525838" y="3913188"/>
          <p14:tracePt t="129752" x="3532188" y="3919538"/>
          <p14:tracePt t="129762" x="3544888" y="3925888"/>
          <p14:tracePt t="129765" x="3551238" y="3932238"/>
          <p14:tracePt t="129778" x="3557588" y="3932238"/>
          <p14:tracePt t="129780" x="3570288" y="3938588"/>
          <p14:tracePt t="129789" x="3582988" y="3938588"/>
          <p14:tracePt t="129795" x="3589338" y="3938588"/>
          <p14:tracePt t="129799" x="3602038" y="3938588"/>
          <p14:tracePt t="129801" x="3608388" y="3944938"/>
          <p14:tracePt t="129805" x="3608388" y="3951288"/>
          <p14:tracePt t="129810" x="3622675" y="3951288"/>
          <p14:tracePt t="129814" x="3635375" y="3951288"/>
          <p14:tracePt t="129828" x="3641725" y="3951288"/>
          <p14:tracePt t="129831" x="3648075" y="3951288"/>
          <p14:tracePt t="129832" x="3654425" y="3957638"/>
          <p14:tracePt t="129836" x="3667125" y="3957638"/>
          <p14:tracePt t="129847" x="3686175" y="3963988"/>
          <p14:tracePt t="129848" x="3692525" y="3963988"/>
          <p14:tracePt t="129852" x="3698875" y="3970338"/>
          <p14:tracePt t="129861" x="3705225" y="3970338"/>
          <p14:tracePt t="129865" x="3717925" y="3970338"/>
          <p14:tracePt t="129868" x="3724275" y="3970338"/>
          <p14:tracePt t="129879" x="3743325" y="3976688"/>
          <p14:tracePt t="129881" x="3749675" y="3983038"/>
          <p14:tracePt t="129884" x="3762375" y="3983038"/>
          <p14:tracePt t="129889" x="3775075" y="3983038"/>
          <p14:tracePt t="129898" x="3781425" y="3983038"/>
          <p14:tracePt t="129899" x="3806825" y="3989388"/>
          <p14:tracePt t="129905" x="3819525" y="3995738"/>
          <p14:tracePt t="129915" x="3851275" y="3995738"/>
          <p14:tracePt t="129917" x="3863975" y="4002088"/>
          <p14:tracePt t="129920" x="3876675" y="4002088"/>
          <p14:tracePt t="129929" x="3908425" y="4008438"/>
          <p14:tracePt t="129932" x="3921125" y="4008438"/>
          <p14:tracePt t="129934" x="3946525" y="4014788"/>
          <p14:tracePt t="129946" x="3965575" y="4014788"/>
          <p14:tracePt t="129949" x="3984625" y="4014788"/>
          <p14:tracePt t="129950" x="3990975" y="4021138"/>
          <p14:tracePt t="129956" x="4005263" y="4021138"/>
          <p14:tracePt t="129962" x="4017963" y="4027488"/>
          <p14:tracePt t="129967" x="4030663" y="4027488"/>
          <p14:tracePt t="129970" x="4049713" y="4027488"/>
          <p14:tracePt t="129978" x="4056063" y="4027488"/>
          <p14:tracePt t="129981" x="4068763" y="4033838"/>
          <p14:tracePt t="129982" x="4081463" y="4033838"/>
          <p14:tracePt t="129993" x="4087813" y="4033838"/>
          <p14:tracePt t="129997" x="4094163" y="4033838"/>
          <p14:tracePt t="129999" x="4106863" y="4033838"/>
          <p14:tracePt t="130002" x="4119563" y="4033838"/>
          <p14:tracePt t="130010" x="4125913" y="4033838"/>
          <p14:tracePt t="130013" x="4138613" y="4033838"/>
          <p14:tracePt t="130015" x="4144963" y="4033838"/>
          <p14:tracePt t="130018" x="4157663" y="4033838"/>
          <p14:tracePt t="130028" x="4170363" y="4033838"/>
          <p14:tracePt t="130030" x="4176713" y="4033838"/>
          <p14:tracePt t="130032" x="4189413" y="4033838"/>
          <p14:tracePt t="130034" x="4208463" y="4033838"/>
          <p14:tracePt t="130040" x="4214813" y="4033838"/>
          <p14:tracePt t="130045" x="4227513" y="4033838"/>
          <p14:tracePt t="130047" x="4233863" y="4033838"/>
          <p14:tracePt t="130050" x="4246563" y="4033838"/>
          <p14:tracePt t="130055" x="4259263" y="4033838"/>
          <p14:tracePt t="130064" x="4271963" y="4033838"/>
          <p14:tracePt t="130067" x="4278313" y="4033838"/>
          <p14:tracePt t="130070" x="4291013" y="4033838"/>
          <p14:tracePt t="130084" x="4303713" y="4033838"/>
          <p14:tracePt t="130087" x="4322763" y="4033838"/>
          <p14:tracePt t="130098" x="4335463" y="4033838"/>
          <p14:tracePt t="130099" x="4341813" y="4027488"/>
          <p14:tracePt t="130102" x="4348163" y="4027488"/>
          <p14:tracePt t="130111" x="4367213" y="4021138"/>
          <p14:tracePt t="130117" x="4387850" y="4014788"/>
          <p14:tracePt t="130120" x="4400550" y="4014788"/>
          <p14:tracePt t="130131" x="4425950" y="4014788"/>
          <p14:tracePt t="130132" x="4438650" y="4014788"/>
          <p14:tracePt t="130137" x="4445000" y="4014788"/>
          <p14:tracePt t="130145" x="4464050" y="4008438"/>
          <p14:tracePt t="130147" x="4483100" y="4008438"/>
          <p14:tracePt t="130148" x="4489450" y="4008438"/>
          <p14:tracePt t="130152" x="4502150" y="4008438"/>
          <p14:tracePt t="130162" x="4527550" y="4008438"/>
          <p14:tracePt t="130165" x="4540250" y="4008438"/>
          <p14:tracePt t="130168" x="4552950" y="4008438"/>
          <p14:tracePt t="130178" x="4572000" y="4008438"/>
          <p14:tracePt t="130180" x="4584700" y="4008438"/>
          <p14:tracePt t="130181" x="4591050" y="4008438"/>
          <p14:tracePt t="130184" x="4610100" y="4008438"/>
          <p14:tracePt t="130192" x="4616450" y="4008438"/>
          <p14:tracePt t="130195" x="4641850" y="4008438"/>
          <p14:tracePt t="130197" x="4660900" y="4008438"/>
          <p14:tracePt t="130200" x="4673600" y="4008438"/>
          <p14:tracePt t="130206" x="4686300" y="4008438"/>
          <p14:tracePt t="130212" x="4699000" y="4008438"/>
          <p14:tracePt t="130214" x="4705350" y="4008438"/>
          <p14:tracePt t="130218" x="4718050" y="4008438"/>
          <p14:tracePt t="130220" x="4724400" y="4008438"/>
          <p14:tracePt t="130228" x="4743450" y="4008438"/>
          <p14:tracePt t="130230" x="4756150" y="4008438"/>
          <p14:tracePt t="130232" x="4764088" y="4008438"/>
          <p14:tracePt t="130236" x="4776788" y="4008438"/>
          <p14:tracePt t="130244" x="4789488" y="4008438"/>
          <p14:tracePt t="130247" x="4795838" y="4008438"/>
          <p14:tracePt t="130249" x="4808538" y="4008438"/>
          <p14:tracePt t="130252" x="4814888" y="4008438"/>
          <p14:tracePt t="130261" x="4840288" y="4008438"/>
          <p14:tracePt t="130266" x="4846638" y="4008438"/>
          <p14:tracePt t="130268" x="4865688" y="4008438"/>
          <p14:tracePt t="130280" x="4884738" y="4008438"/>
          <p14:tracePt t="130284" x="4897438" y="4008438"/>
          <p14:tracePt t="130292" x="4910138" y="4008438"/>
          <p14:tracePt t="130297" x="4935538" y="4008438"/>
          <p14:tracePt t="130298" x="4948238" y="4008438"/>
          <p14:tracePt t="130302" x="4954588" y="4008438"/>
          <p14:tracePt t="130311" x="4967288" y="4008438"/>
          <p14:tracePt t="130314" x="4973638" y="4008438"/>
          <p14:tracePt t="130317" x="4986338" y="4008438"/>
          <p14:tracePt t="130318" x="4999038" y="4008438"/>
          <p14:tracePt t="130329" x="5011738" y="4008438"/>
          <p14:tracePt t="130331" x="5024438" y="4008438"/>
          <p14:tracePt t="130342" x="5037138" y="4008438"/>
          <p14:tracePt t="130344" x="5043488" y="4008438"/>
          <p14:tracePt t="130347" x="5049838" y="4014788"/>
          <p14:tracePt t="130350" x="5056188" y="4014788"/>
          <p14:tracePt t="130357" x="5062538" y="4014788"/>
          <p14:tracePt t="130363" x="5068888" y="4021138"/>
          <p14:tracePt t="130364" x="5075238" y="4021138"/>
          <p14:tracePt t="130370" x="5087938" y="4021138"/>
          <p14:tracePt t="130378" x="5100638" y="4021138"/>
          <p14:tracePt t="130382" x="5106988" y="4021138"/>
          <p14:tracePt t="130393" x="5113338" y="4021138"/>
          <p14:tracePt t="130398" x="5126038" y="4027488"/>
          <p14:tracePt t="130427" x="5138738" y="4027488"/>
          <p14:tracePt t="130429" x="5138738" y="4033838"/>
          <p14:tracePt t="130447" x="5146675" y="4040188"/>
          <p14:tracePt t="130461" x="5153025" y="4040188"/>
          <p14:tracePt t="130467" x="5159375" y="4046538"/>
          <p14:tracePt t="130484" x="5159375" y="4052888"/>
          <p14:tracePt t="130497" x="5165725" y="4059238"/>
          <p14:tracePt t="130600" x="5178425" y="4059238"/>
          <p14:tracePt t="130647" x="5184775" y="4059238"/>
          <p14:tracePt t="130661" x="5197475" y="4059238"/>
          <p14:tracePt t="130670" x="5203825" y="4059238"/>
          <p14:tracePt t="130679" x="5216525" y="4059238"/>
          <p14:tracePt t="130687" x="5222875" y="4059238"/>
          <p14:tracePt t="130697" x="5235575" y="4059238"/>
          <p14:tracePt t="130698" x="5248275" y="4059238"/>
          <p14:tracePt t="130702" x="5254625" y="4059238"/>
          <p14:tracePt t="130712" x="5273675" y="4059238"/>
          <p14:tracePt t="130718" x="5280025" y="4059238"/>
          <p14:tracePt t="130729" x="5292725" y="4059238"/>
          <p14:tracePt t="130730" x="5299075" y="4059238"/>
          <p14:tracePt t="130734" x="5311775" y="4059238"/>
          <p14:tracePt t="130745" x="5324475" y="4059238"/>
          <p14:tracePt t="130748" x="5330825" y="4059238"/>
          <p14:tracePt t="130750" x="5337175" y="4059238"/>
          <p14:tracePt t="130757" x="5349875" y="4059238"/>
          <p14:tracePt t="130766" x="5356225" y="4059238"/>
          <p14:tracePt t="130783" x="5368925" y="4059238"/>
          <p14:tracePt t="130793" x="5375275" y="4059238"/>
          <p14:tracePt t="130812" x="5387975" y="4059238"/>
          <p14:tracePt t="130828" x="5394325" y="4059238"/>
          <p14:tracePt t="130830" x="5400675" y="4059238"/>
          <p14:tracePt t="130837" x="5407025" y="4059238"/>
          <p14:tracePt t="130848" x="5419725" y="4059238"/>
          <p14:tracePt t="130862" x="5432425" y="4059238"/>
          <p14:tracePt t="130864" x="5438775" y="4059238"/>
          <p14:tracePt t="130868" x="5445125" y="4059238"/>
          <p14:tracePt t="130879" x="5451475" y="4059238"/>
          <p14:tracePt t="130884" x="5464175" y="4059238"/>
          <p14:tracePt t="130892" x="5476875" y="4059238"/>
          <p14:tracePt t="130897" x="5483225" y="4052888"/>
          <p14:tracePt t="130900" x="5489575" y="4052888"/>
          <p14:tracePt t="130911" x="5495925" y="4052888"/>
          <p14:tracePt t="130913" x="5502275" y="4046538"/>
          <p14:tracePt t="130930" x="5514975" y="4040188"/>
          <p14:tracePt t="130942" x="5514975" y="4033838"/>
          <p14:tracePt t="130952" x="5521325" y="4033838"/>
          <p14:tracePt t="130966" x="5529263" y="4027488"/>
          <p14:tracePt t="130968" x="5535613" y="4021138"/>
          <p14:tracePt t="130984" x="5541963" y="4014788"/>
          <p14:tracePt t="130992" x="5541963" y="4008438"/>
          <p14:tracePt t="130998" x="5548313" y="4002088"/>
          <p14:tracePt t="131000" x="5548313" y="3989388"/>
          <p14:tracePt t="131011" x="5548313" y="3951288"/>
          <p14:tracePt t="131014" x="5554663" y="3932238"/>
          <p14:tracePt t="131018" x="5554663" y="3913188"/>
          <p14:tracePt t="131029" x="5554663" y="3849688"/>
          <p14:tracePt t="131031" x="5554663" y="3817938"/>
          <p14:tracePt t="131034" x="5554663" y="3779838"/>
          <p14:tracePt t="131042" x="5554663" y="3748088"/>
          <p14:tracePt t="131046" x="5554663" y="3703638"/>
          <p14:tracePt t="131048" x="5554663" y="3671888"/>
          <p14:tracePt t="131050" x="5554663" y="3638550"/>
          <p14:tracePt t="131058" x="5554663" y="3606800"/>
          <p14:tracePt t="131060" x="5554663" y="3562350"/>
          <p14:tracePt t="131067" x="5554663" y="3530600"/>
          <p14:tracePt t="131071" x="5554663" y="3479800"/>
          <p14:tracePt t="131074" x="5554663" y="3422650"/>
          <p14:tracePt t="131078" x="5554663" y="3314700"/>
          <p14:tracePt t="131082" x="5554663" y="3263900"/>
          <p14:tracePt t="131088" x="5554663" y="3198813"/>
          <p14:tracePt t="131091" x="5548313" y="3122613"/>
          <p14:tracePt t="131099" x="5529263" y="2995613"/>
          <p14:tracePt t="131102" x="5514975" y="2925763"/>
          <p14:tracePt t="131111" x="5502275" y="2817813"/>
          <p14:tracePt t="131116" x="5495925" y="2765425"/>
          <p14:tracePt t="131118" x="5483225" y="2720975"/>
          <p14:tracePt t="131128" x="5476875" y="2676525"/>
          <p14:tracePt t="131130" x="5464175" y="2593975"/>
          <p14:tracePt t="131134" x="5457825" y="2562225"/>
          <p14:tracePt t="131142" x="5451475" y="2524125"/>
          <p14:tracePt t="131145" x="5445125" y="2492375"/>
          <p14:tracePt t="131147" x="5438775" y="2454275"/>
          <p14:tracePt t="131150" x="5432425" y="2447925"/>
          <p14:tracePt t="131161" x="5432425" y="2441575"/>
          <p14:tracePt t="131163" x="5426075" y="2428875"/>
          <p14:tracePt t="131164" x="5426075" y="2422525"/>
          <p14:tracePt t="131166" x="5419725" y="2409825"/>
          <p14:tracePt t="131178" x="5413375" y="2397125"/>
          <p14:tracePt t="131180" x="5407025" y="2390775"/>
          <p14:tracePt t="131181" x="5400675" y="2390775"/>
          <p14:tracePt t="131184" x="5394325" y="2371725"/>
          <p14:tracePt t="131192" x="5387975" y="2351088"/>
          <p14:tracePt t="131195" x="5387975" y="2338388"/>
          <p14:tracePt t="131197" x="5387975" y="2325688"/>
          <p14:tracePt t="131200" x="5375275" y="2306638"/>
          <p14:tracePt t="131213" x="5349875" y="2274888"/>
          <p14:tracePt t="131217" x="5349875" y="2262188"/>
          <p14:tracePt t="131221" x="5337175" y="2243138"/>
          <p14:tracePt t="131228" x="5330825" y="2230438"/>
          <p14:tracePt t="131230" x="5324475" y="2211388"/>
          <p14:tracePt t="131232" x="5318125" y="2205038"/>
          <p14:tracePt t="131237" x="5311775" y="2198688"/>
          <p14:tracePt t="131243" x="5311775" y="2179638"/>
          <p14:tracePt t="131247" x="5305425" y="2179638"/>
          <p14:tracePt t="131248" x="5292725" y="2160588"/>
          <p14:tracePt t="131252" x="5286375" y="2160588"/>
          <p14:tracePt t="131262" x="5280025" y="2128838"/>
          <p14:tracePt t="131264" x="5267325" y="2116138"/>
          <p14:tracePt t="131268" x="5260975" y="2109788"/>
          <p14:tracePt t="131280" x="5229225" y="2071688"/>
          <p14:tracePt t="131284" x="5216525" y="2052638"/>
          <p14:tracePt t="131292" x="5197475" y="2027238"/>
          <p14:tracePt t="131295" x="5172075" y="2008188"/>
          <p14:tracePt t="131297" x="5138738" y="1982788"/>
          <p14:tracePt t="131300" x="5113338" y="1957388"/>
          <p14:tracePt t="131311" x="5056188" y="1898650"/>
          <p14:tracePt t="131313" x="5024438" y="1860550"/>
          <p14:tracePt t="131316" x="4986338" y="1822450"/>
          <p14:tracePt t="131321" x="4948238" y="1790700"/>
          <p14:tracePt t="131328" x="4910138" y="1752600"/>
          <p14:tracePt t="131330" x="4872038" y="1720850"/>
          <p14:tracePt t="131332" x="4821238" y="1682750"/>
          <p14:tracePt t="131338" x="4764088" y="1644650"/>
          <p14:tracePt t="131344" x="4705350" y="1606550"/>
          <p14:tracePt t="131347" x="4635500" y="1562100"/>
          <p14:tracePt t="131351" x="4559300" y="1511300"/>
          <p14:tracePt t="131352" x="4476750" y="1465263"/>
          <p14:tracePt t="131361" x="4291013" y="1376363"/>
          <p14:tracePt t="131363" x="4195763" y="1331913"/>
          <p14:tracePt t="131366" x="4094163" y="1300163"/>
          <p14:tracePt t="131371" x="3984625" y="1249363"/>
          <p14:tracePt t="131378" x="3870325" y="1211263"/>
          <p14:tracePt t="131380" x="3749675" y="1166813"/>
          <p14:tracePt t="131382" x="3635375" y="1116013"/>
          <p14:tracePt t="131388" x="3513138" y="1063625"/>
          <p14:tracePt t="131393" x="3417888" y="1031875"/>
          <p14:tracePt t="131402" x="3136900" y="930275"/>
          <p14:tracePt t="131411" x="2971800" y="879475"/>
          <p14:tracePt t="131414" x="2895600" y="854075"/>
          <p14:tracePt t="131418" x="2824163" y="828675"/>
          <p14:tracePt t="131428" x="2684463" y="796925"/>
          <p14:tracePt t="131430" x="2620963" y="777875"/>
          <p14:tracePt t="131434" x="2544763" y="765175"/>
          <p14:tracePt t="131442" x="2466975" y="752475"/>
          <p14:tracePt t="131447" x="2390775" y="746125"/>
          <p14:tracePt t="131448" x="2314575" y="739775"/>
          <p14:tracePt t="131450" x="2244725" y="739775"/>
          <p14:tracePt t="131460" x="2084388" y="739775"/>
          <p14:tracePt t="131463" x="2008188" y="739775"/>
          <p14:tracePt t="131466" x="1931988" y="739775"/>
          <p14:tracePt t="131475" x="1862138" y="739775"/>
          <p14:tracePt t="131479" x="1785938" y="739775"/>
          <p14:tracePt t="131480" x="1708150" y="739775"/>
          <p14:tracePt t="131482" x="1638300" y="739775"/>
          <p14:tracePt t="131488" x="1562100" y="739775"/>
          <p14:tracePt t="131495" x="1479550" y="739775"/>
          <p14:tracePt t="131497" x="1403350" y="739775"/>
          <p14:tracePt t="131499" x="1331913" y="739775"/>
          <p14:tracePt t="131502" x="1243013" y="739775"/>
          <p14:tracePt t="131511" x="1096963" y="739775"/>
          <p14:tracePt t="131514" x="1020763" y="739775"/>
          <p14:tracePt t="131518" x="957263" y="739775"/>
          <p14:tracePt t="131525" x="885825" y="739775"/>
          <p14:tracePt t="131530" x="758825" y="739775"/>
          <p14:tracePt t="131534" x="688975" y="739775"/>
          <p14:tracePt t="131538" x="625475" y="739775"/>
          <p14:tracePt t="131545" x="560388" y="739775"/>
          <p14:tracePt t="131547" x="496888" y="739775"/>
          <p14:tracePt t="131548" x="427038" y="739775"/>
          <p14:tracePt t="131552" x="350838" y="739775"/>
          <p14:tracePt t="131560" x="274638" y="739775"/>
          <p14:tracePt t="131562" x="204788" y="739775"/>
          <p14:tracePt t="131564" x="139700" y="739775"/>
          <p14:tracePt t="131568" x="76200" y="739775"/>
          <p14:tracePt t="131575" x="12700" y="739775"/>
        </p14:tracePtLst>
      </p14:laserTraceLst>
    </p:ext>
    <p:ext uri="{E180D4A7-C9FB-4DFB-919C-405C955672EB}">
      <p14:showEvtLst xmlns:p14="http://schemas.microsoft.com/office/powerpoint/2010/main">
        <p14:playEvt time="165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0" y="16662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图片 4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456" name="图片 4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DFB902-354E-43A7-A94A-A2D978DCF3C8}"/>
              </a:ext>
            </a:extLst>
          </p:cNvPr>
          <p:cNvSpPr txBox="1"/>
          <p:nvPr/>
        </p:nvSpPr>
        <p:spPr>
          <a:xfrm>
            <a:off x="3563888" y="149242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12D4DF6-27AB-4F46-93FC-19E8D1C03D06}"/>
              </a:ext>
            </a:extLst>
          </p:cNvPr>
          <p:cNvSpPr txBox="1">
            <a:spLocks/>
          </p:cNvSpPr>
          <p:nvPr/>
        </p:nvSpPr>
        <p:spPr>
          <a:xfrm>
            <a:off x="827584" y="2314285"/>
            <a:ext cx="7632848" cy="2649772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rất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loại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ỗi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loại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</a:t>
            </a:r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ơ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vị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dáng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riêng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vẽ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vẽ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hoặc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đĩa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giỏ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872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0"/>
    </mc:Choice>
    <mc:Fallback xmlns="">
      <p:transition spd="slow" advTm="1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45887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template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814333" y="-303034"/>
            <a:ext cx="5854899" cy="46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xmlns="" id="{B60C1041-9473-459E-9F1F-A4A1DC6D452C}"/>
              </a:ext>
            </a:extLst>
          </p:cNvPr>
          <p:cNvSpPr/>
          <p:nvPr/>
        </p:nvSpPr>
        <p:spPr bwMode="auto">
          <a:xfrm>
            <a:off x="1688058" y="1163207"/>
            <a:ext cx="410744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THỨC, KĨ NĂNG 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74">
        <p:fade/>
      </p:transition>
    </mc:Choice>
    <mc:Fallback xmlns="">
      <p:transition spd="med" advTm="66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3.8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494</Words>
  <Application>Microsoft Office PowerPoint</Application>
  <PresentationFormat>Custom</PresentationFormat>
  <Paragraphs>72</Paragraphs>
  <Slides>15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微软雅黑</vt:lpstr>
      <vt:lpstr>宋体</vt:lpstr>
      <vt:lpstr>#9Slide03 Arima Madurai</vt:lpstr>
      <vt:lpstr>#9Slide03 Arima Madurai Black</vt:lpstr>
      <vt:lpstr>#9Slide03 Arima Madurai Bold</vt:lpstr>
      <vt:lpstr>#9Slide03 Arima Madurai ExtraLi</vt:lpstr>
      <vt:lpstr>#9Slide03 Arima Madurai Light</vt:lpstr>
      <vt:lpstr>Arial</vt:lpstr>
      <vt:lpstr>Bahnschrift SemiLight SemiConde</vt:lpstr>
      <vt:lpstr>Calibri</vt:lpstr>
      <vt:lpstr>Times New Roman</vt:lpstr>
      <vt:lpstr>方正卡通简体</vt:lpstr>
      <vt:lpstr>方正大标宋简体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Administrator</cp:lastModifiedBy>
  <cp:revision>118</cp:revision>
  <dcterms:created xsi:type="dcterms:W3CDTF">2015-12-23T06:03:53Z</dcterms:created>
  <dcterms:modified xsi:type="dcterms:W3CDTF">2023-11-19T12:40:18Z</dcterms:modified>
</cp:coreProperties>
</file>