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68" r:id="rId6"/>
    <p:sldId id="269" r:id="rId7"/>
    <p:sldId id="270" r:id="rId8"/>
    <p:sldId id="271" r:id="rId9"/>
    <p:sldId id="259" r:id="rId10"/>
    <p:sldId id="274" r:id="rId11"/>
    <p:sldId id="260" r:id="rId12"/>
    <p:sldId id="261" r:id="rId13"/>
    <p:sldId id="279" r:id="rId14"/>
    <p:sldId id="276" r:id="rId15"/>
    <p:sldId id="275" r:id="rId16"/>
    <p:sldId id="280" r:id="rId17"/>
    <p:sldId id="277" r:id="rId18"/>
    <p:sldId id="278" r:id="rId19"/>
    <p:sldId id="264" r:id="rId20"/>
    <p:sldId id="265" r:id="rId21"/>
    <p:sldId id="26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10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09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98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266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7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0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522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346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50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18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61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54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12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3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1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4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72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47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4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14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6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8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17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0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143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847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13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7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94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7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4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25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3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05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83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7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342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2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1735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12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26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28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77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83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16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590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9620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23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8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0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985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93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20/2/2023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42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1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62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FC0E5-7AE0-4745-8F48-7EB3B0474A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D429-6B92-43E7-AF56-5DC3BA14A5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399" y="106681"/>
            <a:ext cx="9009018" cy="579119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ĐÀO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QUẬN LONG BIÊN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 GIANG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HỌC SINH ĐẾN VỚI MÔN HỌC GIÁO DỤC THỂ CHẤT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0553" y="5617029"/>
            <a:ext cx="4491447" cy="1606731"/>
          </a:xfrm>
        </p:spPr>
        <p:txBody>
          <a:bodyPr>
            <a:noAutofit/>
          </a:bodyPr>
          <a:lstStyle/>
          <a:p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86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3975849646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82"/>
            <a:ext cx="12192000" cy="68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757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455894" y="0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bụng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7" y="699247"/>
            <a:ext cx="5248275" cy="3189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96" y="3899997"/>
            <a:ext cx="5248275" cy="285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702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975636734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15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31594" y="0"/>
            <a:ext cx="7508454" cy="12909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3. LUYỆN TẬP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58" y="1565092"/>
            <a:ext cx="6695870" cy="50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119" y="0"/>
            <a:ext cx="6610815" cy="1325563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“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3"/>
          <a:stretch/>
        </p:blipFill>
        <p:spPr>
          <a:xfrm>
            <a:off x="273424" y="1116106"/>
            <a:ext cx="11627223" cy="57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07A636-01F7-4B2C-86C8-4CD19683F7F1}"/>
              </a:ext>
            </a:extLst>
          </p:cNvPr>
          <p:cNvSpPr txBox="1"/>
          <p:nvPr/>
        </p:nvSpPr>
        <p:spPr>
          <a:xfrm>
            <a:off x="156435" y="1695267"/>
            <a:ext cx="4917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</a:t>
            </a:r>
            <a:r>
              <a:rPr kumimoji="0" lang="en-SG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</a:t>
            </a: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lỏng.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BD787-A1E0-453D-8E52-C3E0AECD369A}"/>
              </a:ext>
            </a:extLst>
          </p:cNvPr>
          <p:cNvSpPr txBox="1"/>
          <p:nvPr/>
        </p:nvSpPr>
        <p:spPr>
          <a:xfrm>
            <a:off x="528194" y="864270"/>
            <a:ext cx="4956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kumimoji="0" lang="en-SG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70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BB2D145-1842-4252-A8D5-EFACB41A5790}"/>
              </a:ext>
            </a:extLst>
          </p:cNvPr>
          <p:cNvSpPr/>
          <p:nvPr/>
        </p:nvSpPr>
        <p:spPr>
          <a:xfrm>
            <a:off x="0" y="0"/>
            <a:ext cx="12192000" cy="611392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EM Ở TIẾT HỌC SAU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42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92331"/>
            <a:ext cx="10972800" cy="5433833"/>
          </a:xfrm>
        </p:spPr>
        <p:txBody>
          <a:bodyPr/>
          <a:lstStyle/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THỂ CHẤT LỚP 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2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DỤC</a:t>
            </a:r>
          </a:p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31966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14183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ĐỘNG TÁC VẶN MÌNH, BỤNG</a:t>
            </a:r>
            <a:endParaRPr lang="en-US" sz="4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41417"/>
            <a:ext cx="11355977" cy="369678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vi-VN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chất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cự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TDTT.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492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9086" y="862149"/>
            <a:ext cx="11051177" cy="485938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2.1.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Tự xem trước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qua video.</a:t>
            </a:r>
          </a:p>
          <a:p>
            <a:pPr algn="just"/>
            <a:r>
              <a:rPr lang="en-US" b="1" dirty="0">
                <a:latin typeface="Times New Roman" pitchFamily="18" charset="0"/>
                <a:cs typeface="Times New Roman" pitchFamily="18" charset="0"/>
              </a:rPr>
              <a:t>2.2.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>
                <a:latin typeface="Times New Roman" pitchFamily="18" charset="0"/>
                <a:cs typeface="Times New Roman" pitchFamily="18" charset="0"/>
              </a:rPr>
              <a:t>NL chăm sóc SK: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NL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vận động cơ bản: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353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B70D5-CB42-4BA3-8FF5-A881C429EB24}"/>
              </a:ext>
            </a:extLst>
          </p:cNvPr>
          <p:cNvSpPr txBox="1"/>
          <p:nvPr/>
        </p:nvSpPr>
        <p:spPr>
          <a:xfrm>
            <a:off x="1005841" y="1518965"/>
            <a:ext cx="109205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KHỞI ĐỘNG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và cùng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SG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7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13975641659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6103"/>
            <a:ext cx="12191999" cy="693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9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9417" y="622024"/>
            <a:ext cx="10194881" cy="1783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2. HÌNH THÀNH KIẾN THỨC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A4921B-6695-4A05-B5B8-282A16DCB198}"/>
              </a:ext>
            </a:extLst>
          </p:cNvPr>
          <p:cNvSpPr txBox="1"/>
          <p:nvPr/>
        </p:nvSpPr>
        <p:spPr>
          <a:xfrm>
            <a:off x="3344091" y="167256"/>
            <a:ext cx="82699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vặn mình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4" y="828975"/>
            <a:ext cx="5553635" cy="3197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1129" r="-444" b="1445"/>
          <a:stretch/>
        </p:blipFill>
        <p:spPr>
          <a:xfrm>
            <a:off x="3671044" y="4026625"/>
            <a:ext cx="5553635" cy="283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917DFA-8DE8-4E3E-BB0F-8FC38786279F}"/>
              </a:ext>
            </a:extLst>
          </p:cNvPr>
          <p:cNvSpPr txBox="1"/>
          <p:nvPr/>
        </p:nvSpPr>
        <p:spPr>
          <a:xfrm>
            <a:off x="1658147" y="2363302"/>
            <a:ext cx="9727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em xem video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tập.</a:t>
            </a:r>
            <a:endParaRPr kumimoji="0" lang="en-SG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1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218</Words>
  <Application>Microsoft Office PowerPoint</Application>
  <PresentationFormat>Widescreen</PresentationFormat>
  <Paragraphs>33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1_Office Theme</vt:lpstr>
      <vt:lpstr>2_Office Theme</vt:lpstr>
      <vt:lpstr>Office Theme</vt:lpstr>
      <vt:lpstr>3_Office Theme</vt:lpstr>
      <vt:lpstr>4_Office Theme</vt:lpstr>
      <vt:lpstr>PHÒNG GIÁO DỤC ĐÀO TẠO QUẬN LONG BIÊN TRƯỜNG TIỂU HỌC ĐỨC GIANG  CHÀO MỪNG CÁC EM HỌC SINH ĐẾN VỚI MÔN HỌC GIÁO DỤC THỂ CHẤT   </vt:lpstr>
      <vt:lpstr>PowerPoint Presentation</vt:lpstr>
      <vt:lpstr> BÀI 2: ĐỘNG TÁC VẶN MÌNH, BỤNG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 Chuyển bóng”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ĐẠI TỪ TRƯỜNG TIỂU HỌC YÊN LÃNG II  CHÀO MỪNG CÁC EM HỌC SINH ĐẾN VỚI MÔN HỌC GIÁO DỤC THỂ CHẤT   </dc:title>
  <dc:creator>Admin</dc:creator>
  <cp:lastModifiedBy>laptop</cp:lastModifiedBy>
  <cp:revision>20</cp:revision>
  <dcterms:created xsi:type="dcterms:W3CDTF">2022-01-26T00:32:00Z</dcterms:created>
  <dcterms:modified xsi:type="dcterms:W3CDTF">2023-02-20T00:57:01Z</dcterms:modified>
</cp:coreProperties>
</file>