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5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63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779A-1249-B061-C9D9-EAAF8061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96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 3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41</a:t>
            </a:r>
          </a:p>
        </p:txBody>
      </p:sp>
      <p:sp>
        <p:nvSpPr>
          <p:cNvPr id="5" name="WordArt 17">
            <a:extLst>
              <a:ext uri="{FF2B5EF4-FFF2-40B4-BE49-F238E27FC236}">
                <a16:creationId xmlns:a16="http://schemas.microsoft.com/office/drawing/2014/main" id="{35091325-5C40-59D9-47C4-FD3089E495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1563" y="437118"/>
            <a:ext cx="7208874" cy="528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GIANG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42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587301" y="317541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362</Words>
  <Application>Microsoft Office PowerPoint</Application>
  <PresentationFormat>Widescreen</PresentationFormat>
  <Paragraphs>118</Paragraphs>
  <Slides>18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HP001 4 hàng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BÀI GIẢNG TOÁN 3 BÀI 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2022-05-03T09:34:37Z</dcterms:created>
  <dcterms:modified xsi:type="dcterms:W3CDTF">2023-01-09T03:24:19Z</dcterms:modified>
</cp:coreProperties>
</file>