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70" r:id="rId5"/>
    <p:sldId id="258" r:id="rId6"/>
    <p:sldId id="278" r:id="rId7"/>
    <p:sldId id="259" r:id="rId8"/>
    <p:sldId id="263" r:id="rId9"/>
    <p:sldId id="280" r:id="rId10"/>
    <p:sldId id="269" r:id="rId11"/>
    <p:sldId id="267" r:id="rId12"/>
    <p:sldId id="261" r:id="rId13"/>
    <p:sldId id="274" r:id="rId14"/>
    <p:sldId id="276" r:id="rId15"/>
    <p:sldId id="277" r:id="rId16"/>
    <p:sldId id="273" r:id="rId17"/>
    <p:sldId id="281" r:id="rId18"/>
    <p:sldId id="272" r:id="rId19"/>
    <p:sldId id="275" r:id="rId20"/>
    <p:sldId id="262" r:id="rId21"/>
    <p:sldId id="282" r:id="rId22"/>
    <p:sldId id="264" r:id="rId23"/>
  </p:sldIdLst>
  <p:sldSz cx="18288000" cy="10287000"/>
  <p:notesSz cx="6858000" cy="9144000"/>
  <p:embeddedFontLst>
    <p:embeddedFont>
      <p:font typeface="#9Slide03 Arima Madurai Black" panose="020B0604020202020204" charset="0"/>
      <p:bold r:id="rId25"/>
    </p:embeddedFont>
    <p:embeddedFont>
      <p:font typeface="#9Slide03 BoosterNextFYBlack" panose="020B0604020202020204" charset="0"/>
      <p:regular r:id="rId26"/>
    </p:embeddedFont>
    <p:embeddedFont>
      <p:font typeface="#9Slide03 IcielPanton Black" panose="020B060402020202020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obster" panose="020B0604020202020204" charset="0"/>
      <p:regular r:id="rId32"/>
    </p:embeddedFont>
    <p:embeddedFont>
      <p:font typeface="Neue Einstellung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F43"/>
    <a:srgbClr val="FF5F7E"/>
    <a:srgbClr val="FFAB4C"/>
    <a:srgbClr val="0033CC"/>
    <a:srgbClr val="B000B9"/>
    <a:srgbClr val="FEE3EC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 autoAdjust="0"/>
    <p:restoredTop sz="86355" autoAdjust="0"/>
  </p:normalViewPr>
  <p:slideViewPr>
    <p:cSldViewPr>
      <p:cViewPr varScale="1">
        <p:scale>
          <a:sx n="45" d="100"/>
          <a:sy n="45" d="100"/>
        </p:scale>
        <p:origin x="1498" y="24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36.pn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12" Type="http://schemas.openxmlformats.org/officeDocument/2006/relationships/image" Target="../media/image1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7.png"/><Relationship Id="rId5" Type="http://schemas.openxmlformats.org/officeDocument/2006/relationships/image" Target="../media/image65.svg"/><Relationship Id="rId10" Type="http://schemas.openxmlformats.org/officeDocument/2006/relationships/image" Target="../media/image35.svg"/><Relationship Id="rId4" Type="http://schemas.openxmlformats.org/officeDocument/2006/relationships/image" Target="../media/image64.png"/><Relationship Id="rId9" Type="http://schemas.openxmlformats.org/officeDocument/2006/relationships/image" Target="../media/image34.png"/><Relationship Id="rId1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9.jpg"/><Relationship Id="rId7" Type="http://schemas.openxmlformats.org/officeDocument/2006/relationships/image" Target="../media/image3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sv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4.jpg"/><Relationship Id="rId5" Type="http://schemas.openxmlformats.org/officeDocument/2006/relationships/image" Target="../media/image35.svg"/><Relationship Id="rId15" Type="http://schemas.openxmlformats.org/officeDocument/2006/relationships/image" Target="../media/image20.svg"/><Relationship Id="rId10" Type="http://schemas.openxmlformats.org/officeDocument/2006/relationships/image" Target="../media/image73.jpg"/><Relationship Id="rId4" Type="http://schemas.openxmlformats.org/officeDocument/2006/relationships/image" Target="../media/image34.png"/><Relationship Id="rId9" Type="http://schemas.openxmlformats.org/officeDocument/2006/relationships/image" Target="../media/image16.sv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77.jpg"/><Relationship Id="rId4" Type="http://schemas.openxmlformats.org/officeDocument/2006/relationships/image" Target="../media/image34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2.png"/><Relationship Id="rId18" Type="http://schemas.openxmlformats.org/officeDocument/2006/relationships/image" Target="../media/image8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svg"/><Relationship Id="rId12" Type="http://schemas.microsoft.com/office/2007/relationships/hdphoto" Target="../media/hdphoto1.wdp"/><Relationship Id="rId17" Type="http://schemas.openxmlformats.org/officeDocument/2006/relationships/image" Target="../media/image84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24.sv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19" Type="http://schemas.openxmlformats.org/officeDocument/2006/relationships/image" Target="../media/image8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7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32.svg"/><Relationship Id="rId12" Type="http://schemas.openxmlformats.org/officeDocument/2006/relationships/image" Target="../media/image9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89.svg"/><Relationship Id="rId10" Type="http://schemas.openxmlformats.org/officeDocument/2006/relationships/image" Target="../media/image59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4.svg"/><Relationship Id="rId7" Type="http://schemas.openxmlformats.org/officeDocument/2006/relationships/image" Target="../media/image30.svg"/><Relationship Id="rId12" Type="http://schemas.openxmlformats.org/officeDocument/2006/relationships/slide" Target="slide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20.svg"/><Relationship Id="rId15" Type="http://schemas.openxmlformats.org/officeDocument/2006/relationships/image" Target="../media/image45.sv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38.png"/><Relationship Id="rId17" Type="http://schemas.openxmlformats.org/officeDocument/2006/relationships/image" Target="../media/image48.png"/><Relationship Id="rId2" Type="http://schemas.microsoft.com/office/2007/relationships/media" Target="../media/media1.mp4"/><Relationship Id="rId16" Type="http://schemas.openxmlformats.org/officeDocument/2006/relationships/image" Target="../media/image43.png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24.svg"/><Relationship Id="rId1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7.png"/><Relationship Id="rId5" Type="http://schemas.openxmlformats.org/officeDocument/2006/relationships/image" Target="../media/image16.svg"/><Relationship Id="rId10" Type="http://schemas.openxmlformats.org/officeDocument/2006/relationships/image" Target="../media/image56.svg"/><Relationship Id="rId4" Type="http://schemas.openxmlformats.org/officeDocument/2006/relationships/image" Target="../media/image3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Lobster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Lobster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Lobster"/>
              </a:rPr>
              <a:t>câu</a:t>
            </a:r>
            <a:endParaRPr lang="en-US" sz="7384" dirty="0">
              <a:solidFill>
                <a:srgbClr val="4DB2AF"/>
              </a:solidFill>
              <a:latin typeface="Lobster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807416" y="3423305"/>
            <a:ext cx="10611707" cy="4617512"/>
            <a:chOff x="3807416" y="3423305"/>
            <a:chExt cx="10611707" cy="4617512"/>
          </a:xfrm>
        </p:grpSpPr>
        <p:sp>
          <p:nvSpPr>
            <p:cNvPr id="40" name="TextBox 40"/>
            <p:cNvSpPr txBox="1"/>
            <p:nvPr/>
          </p:nvSpPr>
          <p:spPr>
            <a:xfrm>
              <a:off x="3868877" y="3462641"/>
              <a:ext cx="10550246" cy="4578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NỐI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CÁC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VẾ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CÂU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GHÉP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BẰNG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QUAN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HỆ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  <a:r>
                <a:rPr lang="en-US" sz="8600" spc="369" dirty="0" err="1">
                  <a:solidFill>
                    <a:srgbClr val="F2789F"/>
                  </a:solidFill>
                  <a:latin typeface="Neue Einstellung Bold"/>
                </a:rPr>
                <a:t>TỪ</a:t>
              </a:r>
              <a:r>
                <a:rPr lang="en-US" sz="8600" spc="369" dirty="0">
                  <a:solidFill>
                    <a:srgbClr val="F2789F"/>
                  </a:solidFill>
                  <a:latin typeface="Neue Einstellung Bold"/>
                </a:rPr>
                <a:t>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07416" y="3423305"/>
              <a:ext cx="10550246" cy="457817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68"/>
                </a:lnSpc>
              </a:pP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NỐI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CÁC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VẾ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CÂU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GHÉP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BẰNG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QUAN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HỆ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  <a:r>
                <a:rPr lang="en-US" sz="8600" spc="369" dirty="0" err="1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TỪ</a:t>
              </a:r>
              <a:r>
                <a:rPr lang="en-US" sz="8600" spc="369" dirty="0">
                  <a:ln w="38100">
                    <a:solidFill>
                      <a:srgbClr val="F999B7"/>
                    </a:solidFill>
                  </a:ln>
                  <a:noFill/>
                  <a:effectLst/>
                  <a:latin typeface="Neue Einstellung Bold"/>
                </a:rPr>
                <a:t>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34100"/>
            <a:ext cx="18288000" cy="1170432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82320" y="3017020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vế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7200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phản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nối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như thế nào?</a:t>
                </a:r>
                <a:r>
                  <a:rPr lang="en-US" sz="6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000" u="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41" y="5068776"/>
            <a:ext cx="18288000" cy="117043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46920" y="6594370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  <p:pic>
        <p:nvPicPr>
          <p:cNvPr id="2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47850" y="8323316"/>
            <a:ext cx="2061611" cy="19636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" y="-217908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415027" y="2418201"/>
            <a:ext cx="17630166" cy="6001899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8743950" y="4124325"/>
            <a:ext cx="3276600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241259" y="4124325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81600" y="4124325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29391" y="5968512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29391" y="7757596"/>
            <a:ext cx="5619009" cy="16269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615029" y="2904789"/>
            <a:ext cx="3147343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2134979" y="2878414"/>
            <a:ext cx="2800222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458251" y="4124616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871218" y="4096424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543116" y="4124325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305800" y="6085068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8270003" y="320237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7255553" y="3184007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4424" y="2596014"/>
            <a:ext cx="16796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6000" dirty="0">
                <a:solidFill>
                  <a:srgbClr val="142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496" y="705374"/>
            <a:ext cx="3810000" cy="38100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13" y="605370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01681" y="3506273"/>
            <a:ext cx="161244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" y="4835757"/>
            <a:ext cx="8162675" cy="5441783"/>
          </a:xfrm>
          <a:prstGeom prst="rect">
            <a:avLst/>
          </a:prstGeom>
        </p:spPr>
      </p:pic>
      <p:pic>
        <p:nvPicPr>
          <p:cNvPr id="56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5378" y="4808986"/>
            <a:ext cx="8104368" cy="537927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    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60" y="5768268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9504" y="490421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86899" y="7595606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15474" y="5401363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gắt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sẩm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30698" y="2979795"/>
            <a:ext cx="10922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55" y="4603424"/>
            <a:ext cx="8456732" cy="56275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7" y="4612680"/>
            <a:ext cx="10058400" cy="5657850"/>
          </a:xfrm>
          <a:prstGeom prst="rect">
            <a:avLst/>
          </a:prstGeom>
        </p:spPr>
      </p:pic>
      <p:pic>
        <p:nvPicPr>
          <p:cNvPr id="57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71821" y="4686403"/>
            <a:ext cx="4030530" cy="5549784"/>
          </a:xfrm>
          <a:prstGeom prst="rect">
            <a:avLst/>
          </a:prstGeom>
        </p:spPr>
      </p:pic>
      <p:pic>
        <p:nvPicPr>
          <p:cNvPr id="58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54737" y="6215923"/>
            <a:ext cx="3951922" cy="41148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004716" y="2952558"/>
            <a:ext cx="1053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“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8.”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nhảu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giam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</a:p>
          <a:p>
            <a:pPr algn="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7145"/>
            <a:ext cx="18260690" cy="10308864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520063" y="203455"/>
            <a:ext cx="17064572" cy="950299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001000" y="4857101"/>
            <a:ext cx="9314779" cy="14551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620000" y="6860790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9411161" y="6860790"/>
            <a:ext cx="7911230" cy="7276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827634" y="8849929"/>
            <a:ext cx="5115966" cy="4412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015" y="5476037"/>
            <a:ext cx="2892504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663716" y="686079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3183589" y="6932796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855" y="2955892"/>
            <a:ext cx="16796279" cy="587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hung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hắn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9051813" y="5593859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5967">
            <a:off x="16276068" y="2221221"/>
            <a:ext cx="1966465" cy="14895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90999" flipV="1">
            <a:off x="249472" y="2219790"/>
            <a:ext cx="1966465" cy="14895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11977" y="7330807"/>
            <a:ext cx="4521977" cy="38549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478000" y="7330807"/>
            <a:ext cx="4521977" cy="3854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39" y="-2814211"/>
            <a:ext cx="18511225" cy="14104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740">
                        <a14:foregroundMark x1="59219" y1="17134" x2="59219" y2="17134"/>
                        <a14:foregroundMark x1="68073" y1="14713" x2="68073" y2="14713"/>
                        <a14:foregroundMark x1="42396" y1="30382" x2="42396" y2="30382"/>
                        <a14:foregroundMark x1="33958" y1="36752" x2="33958" y2="36752"/>
                        <a14:foregroundMark x1="27969" y1="39236" x2="27969" y2="39236"/>
                        <a14:foregroundMark x1="42813" y1="41656" x2="42813" y2="41656"/>
                        <a14:foregroundMark x1="51198" y1="47070" x2="51198" y2="47070"/>
                        <a14:foregroundMark x1="57240" y1="51465" x2="57240" y2="51465"/>
                        <a14:foregroundMark x1="43177" y1="46051" x2="43177" y2="46051"/>
                        <a14:foregroundMark x1="77292" y1="39682" x2="77292" y2="39682"/>
                        <a14:foregroundMark x1="86875" y1="33822" x2="86875" y2="33822"/>
                        <a14:foregroundMark x1="88073" y1="22038" x2="88073" y2="22038"/>
                        <a14:foregroundMark x1="92083" y1="39682" x2="92083" y2="39682"/>
                        <a14:foregroundMark x1="83698" y1="41146" x2="83698" y2="41146"/>
                        <a14:foregroundMark x1="80469" y1="35287" x2="80469" y2="35287"/>
                        <a14:backgroundMark x1="72865" y1="81401" x2="72865" y2="81401"/>
                        <a14:backgroundMark x1="80469" y1="64713" x2="80469" y2="64713"/>
                        <a14:backgroundMark x1="26771" y1="86306" x2="26771" y2="86306"/>
                        <a14:backgroundMark x1="12760" y1="39236" x2="12760" y2="39236"/>
                        <a14:backgroundMark x1="78854" y1="6879" x2="78854" y2="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8900" y="2476500"/>
            <a:ext cx="8048508" cy="777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74" b="100000" l="9967" r="9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67" y="3832727"/>
            <a:ext cx="8165219" cy="6350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0" l="0" r="99000">
                        <a14:foregroundMark x1="10600" y1="66944" x2="10600" y2="66944"/>
                        <a14:foregroundMark x1="18200" y1="74352" x2="18200" y2="74352"/>
                        <a14:foregroundMark x1="25400" y1="73611" x2="25400" y2="73611"/>
                        <a14:foregroundMark x1="25400" y1="73611" x2="25400" y2="73611"/>
                        <a14:foregroundMark x1="33000" y1="67315" x2="33000" y2="67315"/>
                        <a14:foregroundMark x1="42200" y1="58426" x2="42200" y2="58426"/>
                        <a14:foregroundMark x1="53000" y1="70278" x2="53000" y2="70278"/>
                        <a14:foregroundMark x1="54600" y1="79167" x2="54600" y2="79167"/>
                        <a14:foregroundMark x1="49400" y1="90278" x2="49400" y2="90278"/>
                        <a14:foregroundMark x1="73400" y1="73241" x2="73400" y2="73241"/>
                        <a14:foregroundMark x1="81000" y1="73981" x2="81000" y2="73981"/>
                        <a14:foregroundMark x1="90600" y1="69167" x2="90600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32" y="2178650"/>
            <a:ext cx="8145977" cy="879765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425116" y="309028"/>
            <a:ext cx="9199007" cy="1713315"/>
            <a:chOff x="4425116" y="309028"/>
            <a:chExt cx="9199007" cy="171331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425116" y="309028"/>
              <a:ext cx="9199007" cy="1713315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4425116" y="722211"/>
              <a:ext cx="8976751" cy="1095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ngữ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ở </a:t>
              </a:r>
              <a:r>
                <a:rPr lang="en-US" sz="7197" dirty="0" err="1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đâu</a:t>
              </a:r>
              <a:r>
                <a:rPr lang="en-US" sz="7197" dirty="0">
                  <a:solidFill>
                    <a:srgbClr val="FD73A4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pic>
        <p:nvPicPr>
          <p:cNvPr id="3" name="F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02016" y="4174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1 -0.00124 L 0.72882 -0.0121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63" y="-486836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80507" y="-2418615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Đánh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giá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#9Slide03 BoosterNextFYBlack" panose="02000A03000000020004" pitchFamily="2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/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/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8640"/>
              </a:lnSpc>
              <a:spcBef>
                <a:spcPct val="0"/>
              </a:spcBef>
            </a:pPr>
            <a:endParaRPr lang="en-US" sz="4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06" y="2889412"/>
            <a:ext cx="1226097" cy="1226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10" y="7609327"/>
            <a:ext cx="1226097" cy="1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75" y="6623425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lang="en-US" sz="6000" u="none" dirty="0">
              <a:solidFill>
                <a:srgbClr val="FD73A4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B07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u="none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u="none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>
                <a:solidFill>
                  <a:srgbClr val="FD7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u="none" dirty="0">
              <a:solidFill>
                <a:srgbClr val="FD7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042467"/>
            <a:ext cx="18288000" cy="11704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0261" y="5768517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944596" y="3835843"/>
            <a:ext cx="484610" cy="4846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993925" y="7038082"/>
            <a:ext cx="484610" cy="4846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204734" y="3318777"/>
            <a:ext cx="719560" cy="7195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541590" y="6114749"/>
            <a:ext cx="719560" cy="71956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93925" y="4655786"/>
            <a:ext cx="719560" cy="71956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7745" y="4423940"/>
            <a:ext cx="593740" cy="59374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531703" y="5831065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8060364" y="3870088"/>
            <a:ext cx="253074" cy="25307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109693" y="7072328"/>
            <a:ext cx="253074" cy="25307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32839" y="3369625"/>
            <a:ext cx="375770" cy="375770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7713485" y="6165598"/>
            <a:ext cx="375770" cy="37577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165820" y="4706634"/>
            <a:ext cx="375770" cy="37577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769582" y="4465898"/>
            <a:ext cx="310064" cy="3100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3627224"/>
            <a:ext cx="9549699" cy="17481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3798" y="4206330"/>
            <a:ext cx="666626" cy="51913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5914330"/>
            <a:ext cx="9549699" cy="16083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4111" y="6382763"/>
            <a:ext cx="666626" cy="51913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7170" y="8007004"/>
            <a:ext cx="9549699" cy="170849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0919" y="8646460"/>
            <a:ext cx="666626" cy="51913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76022">
            <a:off x="11525402" y="399117"/>
            <a:ext cx="1966465" cy="148950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57170" y="882610"/>
            <a:ext cx="9549699" cy="1741409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2243643" y="1317446"/>
            <a:ext cx="8976751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D73A4"/>
                </a:solidFill>
                <a:latin typeface="#9Slide03 BoosterNextFYBlack" panose="02000A03000000020004" pitchFamily="2" charset="0"/>
              </a:rPr>
              <a:t>Nội</a:t>
            </a:r>
            <a:r>
              <a:rPr lang="en-US" sz="9600" dirty="0">
                <a:solidFill>
                  <a:srgbClr val="FD73A4"/>
                </a:solidFill>
                <a:latin typeface="#9Slide03 BoosterNextFYBlack" panose="02000A03000000020004" pitchFamily="2" charset="0"/>
              </a:rPr>
              <a:t> dung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77052" y="4132037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00277" y="6224700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Ghi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nhớ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0276" y="8429942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III.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#9Slide03 Arima Madurai Black" panose="00000A00000000000000" pitchFamily="2" charset="0"/>
                <a:ea typeface="#9Slide03 Roboto" panose="020000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#9Slide03 Arima Madurai Black" panose="00000A00000000000000" pitchFamily="2" charset="0"/>
              <a:ea typeface="#9Slide03 Roboto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78" y="6850515"/>
            <a:ext cx="6182465" cy="31588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8800" u="none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72025" y="773337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75321">
            <a:off x="14312835" y="4503463"/>
            <a:ext cx="2924493" cy="221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291724">
            <a:off x="19844666" y="31210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6"/>
          <p:cNvGrpSpPr/>
          <p:nvPr/>
        </p:nvGrpSpPr>
        <p:grpSpPr>
          <a:xfrm>
            <a:off x="2579626" y="4673085"/>
            <a:ext cx="8309322" cy="5302893"/>
            <a:chOff x="2230266" y="3720723"/>
            <a:chExt cx="7523333" cy="6136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230266" y="3720723"/>
              <a:ext cx="7523333" cy="6136604"/>
            </a:xfrm>
            <a:prstGeom prst="rect">
              <a:avLst/>
            </a:prstGeom>
          </p:spPr>
        </p:pic>
        <p:pic>
          <p:nvPicPr>
            <p:cNvPr id="59" name="Picture 58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82" y="4540166"/>
              <a:ext cx="4201219" cy="4201219"/>
            </a:xfrm>
            <a:prstGeom prst="rect">
              <a:avLst/>
            </a:prstGeom>
          </p:spPr>
        </p:pic>
      </p:grpSp>
      <p:pic>
        <p:nvPicPr>
          <p:cNvPr id="60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002637" y="5125170"/>
            <a:ext cx="3855366" cy="4775790"/>
          </a:xfrm>
          <a:prstGeom prst="rect">
            <a:avLst/>
          </a:prstGeom>
        </p:spPr>
      </p:pic>
      <p:sp>
        <p:nvSpPr>
          <p:cNvPr id="65" name="Rounded Rectangular Callout 64"/>
          <p:cNvSpPr/>
          <p:nvPr/>
        </p:nvSpPr>
        <p:spPr>
          <a:xfrm>
            <a:off x="2992461" y="446010"/>
            <a:ext cx="13710897" cy="3170428"/>
          </a:xfrm>
          <a:prstGeom prst="wedgeRoundRectCallout">
            <a:avLst>
              <a:gd name="adj1" fmla="val -1895"/>
              <a:gd name="adj2" fmla="val 69664"/>
              <a:gd name="adj3" fmla="val 16667"/>
            </a:avLst>
          </a:prstGeom>
          <a:ln>
            <a:solidFill>
              <a:srgbClr val="FEE3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5F7E"/>
                </a:solidFill>
              </a:ln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872624" y="471233"/>
            <a:ext cx="1208503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mời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 </a:t>
            </a:r>
            <a:r>
              <a:rPr lang="en-US" sz="6000" dirty="0" err="1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6000" dirty="0">
                <a:solidFill>
                  <a:srgbClr val="FD73A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1860" y="3858249"/>
            <a:ext cx="9966410" cy="5400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267" y="882513"/>
            <a:ext cx="10225003" cy="2671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7240" y="708158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76022">
            <a:off x="14859059" y="641184"/>
            <a:ext cx="2906656" cy="22016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291724">
            <a:off x="12122954" y="673284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8" name="TextBox 58"/>
          <p:cNvSpPr txBox="1"/>
          <p:nvPr/>
        </p:nvSpPr>
        <p:spPr>
          <a:xfrm>
            <a:off x="1905711" y="1741057"/>
            <a:ext cx="9521556" cy="99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Mời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các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bạn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xem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video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sau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22" y="4695460"/>
            <a:ext cx="3848100" cy="3848100"/>
          </a:xfrm>
          <a:prstGeom prst="rect">
            <a:avLst/>
          </a:prstGeom>
        </p:spPr>
      </p:pic>
      <p:pic>
        <p:nvPicPr>
          <p:cNvPr id="61" name="Review Du lịch Vịnh Hạ Long di sản thiên nhiên Việt Nam Vietnam Book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25"/>
                  <p14:fade in="250" out="25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014" y="-374587"/>
            <a:ext cx="18856690" cy="106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4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đằm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nồm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he…</a:t>
            </a:r>
          </a:p>
          <a:p>
            <a:pPr algn="r"/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SẢNH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5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5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4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>
                <a:solidFill>
                  <a:srgbClr val="FF5F7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đều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riêng</a:t>
            </a:r>
            <a:r>
              <a:rPr lang="en-US" sz="4400" dirty="0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vi-VN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 nối các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vế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74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943151" y="534863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6000" u="none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7200" dirty="0">
                <a:latin typeface="Arial" panose="020B0604020202020204" pitchFamily="34" charset="0"/>
                <a:cs typeface="Arial" panose="020B0604020202020204" pitchFamily="34" charset="0"/>
              </a:rPr>
              <a:t>nhà xa, An vẫn đi học đúng giờ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solidFill>
                    <a:srgbClr val="FF5F7E"/>
                  </a:solidFill>
                </a:rPr>
                <a:t>Tuy</a:t>
              </a:r>
              <a:endParaRPr lang="en-US" sz="8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F5F7E"/>
                  </a:solidFill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</a:rPr>
                <a:t>Dù</a:t>
              </a:r>
              <a:endParaRPr lang="en-US" sz="5400" b="1" dirty="0">
                <a:solidFill>
                  <a:srgbClr val="FF5F7E"/>
                </a:solidFill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950</Words>
  <Application>Microsoft Office PowerPoint</Application>
  <PresentationFormat>Custom</PresentationFormat>
  <Paragraphs>100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#9Slide03 IcielPanton Black</vt:lpstr>
      <vt:lpstr>#9Slide03 Arima Madurai Black</vt:lpstr>
      <vt:lpstr>Lobster</vt:lpstr>
      <vt:lpstr>Calibri</vt:lpstr>
      <vt:lpstr>Neue Einstellung Bold</vt:lpstr>
      <vt:lpstr>#9Slide03 BoosterNextFYBlack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Giang Giang</cp:lastModifiedBy>
  <cp:revision>329</cp:revision>
  <dcterms:created xsi:type="dcterms:W3CDTF">2006-08-16T00:00:00Z</dcterms:created>
  <dcterms:modified xsi:type="dcterms:W3CDTF">2022-02-10T03:14:32Z</dcterms:modified>
  <dc:identifier>DAE059cMbcA</dc:identifier>
</cp:coreProperties>
</file>