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81" r:id="rId3"/>
    <p:sldId id="282" r:id="rId4"/>
    <p:sldId id="266" r:id="rId5"/>
    <p:sldId id="284" r:id="rId6"/>
    <p:sldId id="285" r:id="rId7"/>
    <p:sldId id="290" r:id="rId8"/>
    <p:sldId id="270" r:id="rId9"/>
    <p:sldId id="389" r:id="rId10"/>
    <p:sldId id="259" r:id="rId11"/>
    <p:sldId id="291" r:id="rId12"/>
    <p:sldId id="273" r:id="rId13"/>
    <p:sldId id="296" r:id="rId14"/>
    <p:sldId id="298" r:id="rId15"/>
    <p:sldId id="299" r:id="rId16"/>
    <p:sldId id="302" r:id="rId17"/>
    <p:sldId id="303" r:id="rId18"/>
    <p:sldId id="390" r:id="rId19"/>
    <p:sldId id="304" r:id="rId20"/>
    <p:sldId id="305" r:id="rId21"/>
    <p:sldId id="318" r:id="rId22"/>
    <p:sldId id="307" r:id="rId23"/>
    <p:sldId id="319" r:id="rId24"/>
    <p:sldId id="308" r:id="rId25"/>
    <p:sldId id="320" r:id="rId26"/>
    <p:sldId id="279" r:id="rId27"/>
    <p:sldId id="306" r:id="rId28"/>
    <p:sldId id="309" r:id="rId29"/>
    <p:sldId id="310" r:id="rId30"/>
    <p:sldId id="313" r:id="rId31"/>
    <p:sldId id="391" r:id="rId32"/>
    <p:sldId id="314" r:id="rId33"/>
    <p:sldId id="317" r:id="rId34"/>
    <p:sldId id="392" r:id="rId35"/>
    <p:sldId id="315" r:id="rId36"/>
    <p:sldId id="286" r:id="rId37"/>
    <p:sldId id="287" r:id="rId38"/>
    <p:sldId id="288" r:id="rId39"/>
    <p:sldId id="289" r:id="rId40"/>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5842"/>
    <a:srgbClr val="FF7930"/>
    <a:srgbClr val="FCB4AB"/>
    <a:srgbClr val="69A42C"/>
    <a:srgbClr val="75C0B3"/>
    <a:srgbClr val="ED71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63" autoAdjust="0"/>
    <p:restoredTop sz="94660"/>
  </p:normalViewPr>
  <p:slideViewPr>
    <p:cSldViewPr snapToGrid="0">
      <p:cViewPr varScale="1">
        <p:scale>
          <a:sx n="57" d="100"/>
          <a:sy n="57" d="100"/>
        </p:scale>
        <p:origin x="198" y="90"/>
      </p:cViewPr>
      <p:guideLst/>
    </p:cSldViewPr>
  </p:slideViewPr>
  <p:notesTextViewPr>
    <p:cViewPr>
      <p:scale>
        <a:sx n="1" d="1"/>
        <a:sy n="1" d="1"/>
      </p:scale>
      <p:origin x="0" y="0"/>
    </p:cViewPr>
  </p:notesTextViewPr>
  <p:sorterViewPr>
    <p:cViewPr>
      <p:scale>
        <a:sx n="100" d="100"/>
        <a:sy n="100" d="100"/>
      </p:scale>
      <p:origin x="0" y="-827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954052-4B68-4C93-A751-0A331F1D3C6B}" type="doc">
      <dgm:prSet loTypeId="urn:microsoft.com/office/officeart/2005/8/layout/venn1" loCatId="relationship" qsTypeId="urn:microsoft.com/office/officeart/2005/8/quickstyle/simple1" qsCatId="simple" csTypeId="urn:microsoft.com/office/officeart/2005/8/colors/colorful4" csCatId="colorful" phldr="1"/>
      <dgm:spPr/>
    </dgm:pt>
    <dgm:pt modelId="{D94EEFD7-688A-43EF-A549-AF9DD0114076}">
      <dgm:prSet phldrT="[Text]" custT="1"/>
      <dgm:spPr/>
      <dgm:t>
        <a:bodyPr/>
        <a:lstStyle/>
        <a:p>
          <a:r>
            <a:rPr lang="vi-VN" sz="2400" b="1" dirty="0">
              <a:latin typeface="Arial" panose="020B0604020202020204" pitchFamily="34" charset="0"/>
              <a:cs typeface="Arial" panose="020B0604020202020204" pitchFamily="34" charset="0"/>
            </a:rPr>
            <a:t>Mến khách</a:t>
          </a:r>
          <a:endParaRPr lang="en-US" sz="2400" b="1" dirty="0">
            <a:latin typeface="Arial" panose="020B0604020202020204" pitchFamily="34" charset="0"/>
            <a:cs typeface="Arial" panose="020B0604020202020204" pitchFamily="34" charset="0"/>
          </a:endParaRPr>
        </a:p>
      </dgm:t>
    </dgm:pt>
    <dgm:pt modelId="{67D98032-3252-44DD-9A32-6CD72595BAFF}" type="parTrans" cxnId="{94081590-5F1B-450B-A85B-138BD494B22C}">
      <dgm:prSet/>
      <dgm:spPr/>
      <dgm:t>
        <a:bodyPr/>
        <a:lstStyle/>
        <a:p>
          <a:endParaRPr lang="en-US" sz="3600">
            <a:latin typeface="Pattaya" panose="00000500000000000000" pitchFamily="2" charset="-34"/>
            <a:cs typeface="Pattaya" panose="00000500000000000000" pitchFamily="2" charset="-34"/>
          </a:endParaRPr>
        </a:p>
      </dgm:t>
    </dgm:pt>
    <dgm:pt modelId="{D7527E99-D1CB-4CD0-981A-7E7BE8FE38DE}" type="sibTrans" cxnId="{94081590-5F1B-450B-A85B-138BD494B22C}">
      <dgm:prSet/>
      <dgm:spPr/>
      <dgm:t>
        <a:bodyPr/>
        <a:lstStyle/>
        <a:p>
          <a:endParaRPr lang="en-US" sz="3600">
            <a:latin typeface="Pattaya" panose="00000500000000000000" pitchFamily="2" charset="-34"/>
            <a:cs typeface="Pattaya" panose="00000500000000000000" pitchFamily="2" charset="-34"/>
          </a:endParaRPr>
        </a:p>
      </dgm:t>
    </dgm:pt>
    <dgm:pt modelId="{A10516A1-82DB-40FD-8DC4-37BE1F2BB9DB}">
      <dgm:prSet phldrT="[Text]" custT="1"/>
      <dgm:spPr/>
      <dgm:t>
        <a:bodyPr/>
        <a:lstStyle/>
        <a:p>
          <a:r>
            <a:rPr lang="vi-VN" sz="2400" b="1" dirty="0">
              <a:latin typeface="Arial" panose="020B0604020202020204" pitchFamily="34" charset="0"/>
              <a:cs typeface="Arial" panose="020B0604020202020204" pitchFamily="34" charset="0"/>
            </a:rPr>
            <a:t>Đôn hậu</a:t>
          </a:r>
          <a:endParaRPr lang="en-US" sz="2400" b="1" dirty="0">
            <a:latin typeface="Arial" panose="020B0604020202020204" pitchFamily="34" charset="0"/>
            <a:cs typeface="Arial" panose="020B0604020202020204" pitchFamily="34" charset="0"/>
          </a:endParaRPr>
        </a:p>
      </dgm:t>
    </dgm:pt>
    <dgm:pt modelId="{B09DCD24-1FD7-4C55-9A58-CA22C10BA7A5}" type="parTrans" cxnId="{21A1A6E7-44ED-48DB-AFED-D7C1617DEC5B}">
      <dgm:prSet/>
      <dgm:spPr/>
      <dgm:t>
        <a:bodyPr/>
        <a:lstStyle/>
        <a:p>
          <a:endParaRPr lang="en-US" sz="3600">
            <a:latin typeface="Pattaya" panose="00000500000000000000" pitchFamily="2" charset="-34"/>
            <a:cs typeface="Pattaya" panose="00000500000000000000" pitchFamily="2" charset="-34"/>
          </a:endParaRPr>
        </a:p>
      </dgm:t>
    </dgm:pt>
    <dgm:pt modelId="{D768C438-4E7A-4BF6-9ECD-2FA1F11EE989}" type="sibTrans" cxnId="{21A1A6E7-44ED-48DB-AFED-D7C1617DEC5B}">
      <dgm:prSet/>
      <dgm:spPr/>
      <dgm:t>
        <a:bodyPr/>
        <a:lstStyle/>
        <a:p>
          <a:endParaRPr lang="en-US" sz="3600">
            <a:latin typeface="Pattaya" panose="00000500000000000000" pitchFamily="2" charset="-34"/>
            <a:cs typeface="Pattaya" panose="00000500000000000000" pitchFamily="2" charset="-34"/>
          </a:endParaRPr>
        </a:p>
      </dgm:t>
    </dgm:pt>
    <dgm:pt modelId="{670C7840-7990-47E7-9C89-575D89947DC8}" type="pres">
      <dgm:prSet presAssocID="{A5954052-4B68-4C93-A751-0A331F1D3C6B}" presName="compositeShape" presStyleCnt="0">
        <dgm:presLayoutVars>
          <dgm:chMax val="7"/>
          <dgm:dir/>
          <dgm:resizeHandles val="exact"/>
        </dgm:presLayoutVars>
      </dgm:prSet>
      <dgm:spPr/>
    </dgm:pt>
    <dgm:pt modelId="{5A3E678F-E77A-481F-9384-F3F4F6E13132}" type="pres">
      <dgm:prSet presAssocID="{D94EEFD7-688A-43EF-A549-AF9DD0114076}" presName="circ1" presStyleLbl="vennNode1" presStyleIdx="0" presStyleCnt="2" custScaleX="99198"/>
      <dgm:spPr/>
    </dgm:pt>
    <dgm:pt modelId="{D9E29AFA-D316-4CD8-8EE7-4B99B7994416}" type="pres">
      <dgm:prSet presAssocID="{D94EEFD7-688A-43EF-A549-AF9DD0114076}" presName="circ1Tx" presStyleLbl="revTx" presStyleIdx="0" presStyleCnt="0">
        <dgm:presLayoutVars>
          <dgm:chMax val="0"/>
          <dgm:chPref val="0"/>
          <dgm:bulletEnabled val="1"/>
        </dgm:presLayoutVars>
      </dgm:prSet>
      <dgm:spPr/>
    </dgm:pt>
    <dgm:pt modelId="{C25862C2-66BF-48C2-8EAF-CCF849A2B816}" type="pres">
      <dgm:prSet presAssocID="{A10516A1-82DB-40FD-8DC4-37BE1F2BB9DB}" presName="circ2" presStyleLbl="vennNode1" presStyleIdx="1" presStyleCnt="2" custLinFactNeighborX="341" custLinFactNeighborY="1987"/>
      <dgm:spPr/>
    </dgm:pt>
    <dgm:pt modelId="{FECC4EE0-F34B-4DAC-A439-D288104EC88D}" type="pres">
      <dgm:prSet presAssocID="{A10516A1-82DB-40FD-8DC4-37BE1F2BB9DB}" presName="circ2Tx" presStyleLbl="revTx" presStyleIdx="0" presStyleCnt="0">
        <dgm:presLayoutVars>
          <dgm:chMax val="0"/>
          <dgm:chPref val="0"/>
          <dgm:bulletEnabled val="1"/>
        </dgm:presLayoutVars>
      </dgm:prSet>
      <dgm:spPr/>
    </dgm:pt>
  </dgm:ptLst>
  <dgm:cxnLst>
    <dgm:cxn modelId="{B1DCB92C-26A9-4340-9EF4-507CDE53BB58}" type="presOf" srcId="{A10516A1-82DB-40FD-8DC4-37BE1F2BB9DB}" destId="{C25862C2-66BF-48C2-8EAF-CCF849A2B816}" srcOrd="0" destOrd="0" presId="urn:microsoft.com/office/officeart/2005/8/layout/venn1"/>
    <dgm:cxn modelId="{F5C8192E-E20F-4494-8A8E-2A2FA6142EE6}" type="presOf" srcId="{A5954052-4B68-4C93-A751-0A331F1D3C6B}" destId="{670C7840-7990-47E7-9C89-575D89947DC8}" srcOrd="0" destOrd="0" presId="urn:microsoft.com/office/officeart/2005/8/layout/venn1"/>
    <dgm:cxn modelId="{94081590-5F1B-450B-A85B-138BD494B22C}" srcId="{A5954052-4B68-4C93-A751-0A331F1D3C6B}" destId="{D94EEFD7-688A-43EF-A549-AF9DD0114076}" srcOrd="0" destOrd="0" parTransId="{67D98032-3252-44DD-9A32-6CD72595BAFF}" sibTransId="{D7527E99-D1CB-4CD0-981A-7E7BE8FE38DE}"/>
    <dgm:cxn modelId="{2129DF90-F8D8-44DA-A2B6-5825BB6E65B9}" type="presOf" srcId="{D94EEFD7-688A-43EF-A549-AF9DD0114076}" destId="{5A3E678F-E77A-481F-9384-F3F4F6E13132}" srcOrd="0" destOrd="0" presId="urn:microsoft.com/office/officeart/2005/8/layout/venn1"/>
    <dgm:cxn modelId="{609857B0-FC06-4144-9CD0-914A0DE45E35}" type="presOf" srcId="{A10516A1-82DB-40FD-8DC4-37BE1F2BB9DB}" destId="{FECC4EE0-F34B-4DAC-A439-D288104EC88D}" srcOrd="1" destOrd="0" presId="urn:microsoft.com/office/officeart/2005/8/layout/venn1"/>
    <dgm:cxn modelId="{21A1A6E7-44ED-48DB-AFED-D7C1617DEC5B}" srcId="{A5954052-4B68-4C93-A751-0A331F1D3C6B}" destId="{A10516A1-82DB-40FD-8DC4-37BE1F2BB9DB}" srcOrd="1" destOrd="0" parTransId="{B09DCD24-1FD7-4C55-9A58-CA22C10BA7A5}" sibTransId="{D768C438-4E7A-4BF6-9ECD-2FA1F11EE989}"/>
    <dgm:cxn modelId="{E9B652F2-C392-4728-8391-4C1FDDB67F88}" type="presOf" srcId="{D94EEFD7-688A-43EF-A549-AF9DD0114076}" destId="{D9E29AFA-D316-4CD8-8EE7-4B99B7994416}" srcOrd="1" destOrd="0" presId="urn:microsoft.com/office/officeart/2005/8/layout/venn1"/>
    <dgm:cxn modelId="{C0AC2417-E364-48E5-96DC-E5EE5DABDB5A}" type="presParOf" srcId="{670C7840-7990-47E7-9C89-575D89947DC8}" destId="{5A3E678F-E77A-481F-9384-F3F4F6E13132}" srcOrd="0" destOrd="0" presId="urn:microsoft.com/office/officeart/2005/8/layout/venn1"/>
    <dgm:cxn modelId="{A8B163FE-A3E6-43EA-B7D4-2D87E3F82145}" type="presParOf" srcId="{670C7840-7990-47E7-9C89-575D89947DC8}" destId="{D9E29AFA-D316-4CD8-8EE7-4B99B7994416}" srcOrd="1" destOrd="0" presId="urn:microsoft.com/office/officeart/2005/8/layout/venn1"/>
    <dgm:cxn modelId="{CB86351D-AC39-44DD-B608-0C82635F7BF1}" type="presParOf" srcId="{670C7840-7990-47E7-9C89-575D89947DC8}" destId="{C25862C2-66BF-48C2-8EAF-CCF849A2B816}" srcOrd="2" destOrd="0" presId="urn:microsoft.com/office/officeart/2005/8/layout/venn1"/>
    <dgm:cxn modelId="{E974C424-BCF3-4EE6-A9DD-BBA2732D4791}" type="presParOf" srcId="{670C7840-7990-47E7-9C89-575D89947DC8}" destId="{FECC4EE0-F34B-4DAC-A439-D288104EC88D}" srcOrd="3"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3E678F-E77A-481F-9384-F3F4F6E13132}">
      <dsp:nvSpPr>
        <dsp:cNvPr id="0" name=""/>
        <dsp:cNvSpPr/>
      </dsp:nvSpPr>
      <dsp:spPr>
        <a:xfrm>
          <a:off x="110035" y="166143"/>
          <a:ext cx="2565563" cy="2586306"/>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vi-VN" sz="2400" b="1" kern="1200" dirty="0">
              <a:latin typeface="Arial" panose="020B0604020202020204" pitchFamily="34" charset="0"/>
              <a:cs typeface="Arial" panose="020B0604020202020204" pitchFamily="34" charset="0"/>
            </a:rPr>
            <a:t>Mến khách</a:t>
          </a:r>
          <a:endParaRPr lang="en-US" sz="2400" b="1" kern="1200" dirty="0">
            <a:latin typeface="Arial" panose="020B0604020202020204" pitchFamily="34" charset="0"/>
            <a:cs typeface="Arial" panose="020B0604020202020204" pitchFamily="34" charset="0"/>
          </a:endParaRPr>
        </a:p>
      </dsp:txBody>
      <dsp:txXfrm>
        <a:off x="468290" y="471124"/>
        <a:ext cx="1479244" cy="1976343"/>
      </dsp:txXfrm>
    </dsp:sp>
    <dsp:sp modelId="{C25862C2-66BF-48C2-8EAF-CCF849A2B816}">
      <dsp:nvSpPr>
        <dsp:cNvPr id="0" name=""/>
        <dsp:cNvSpPr/>
      </dsp:nvSpPr>
      <dsp:spPr>
        <a:xfrm>
          <a:off x="1972488" y="217533"/>
          <a:ext cx="2586306" cy="2586306"/>
        </a:xfrm>
        <a:prstGeom prst="ellipse">
          <a:avLst/>
        </a:prstGeom>
        <a:solidFill>
          <a:schemeClr val="accent4">
            <a:alpha val="50000"/>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vi-VN" sz="2400" b="1" kern="1200" dirty="0">
              <a:latin typeface="Arial" panose="020B0604020202020204" pitchFamily="34" charset="0"/>
              <a:cs typeface="Arial" panose="020B0604020202020204" pitchFamily="34" charset="0"/>
            </a:rPr>
            <a:t>Đôn hậu</a:t>
          </a:r>
          <a:endParaRPr lang="en-US" sz="2400" b="1" kern="1200" dirty="0">
            <a:latin typeface="Arial" panose="020B0604020202020204" pitchFamily="34" charset="0"/>
            <a:cs typeface="Arial" panose="020B0604020202020204" pitchFamily="34" charset="0"/>
          </a:endParaRPr>
        </a:p>
      </dsp:txBody>
      <dsp:txXfrm>
        <a:off x="2706440" y="522514"/>
        <a:ext cx="1491203" cy="197634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C74B2F-01E3-49FF-8642-E2D1CC85E1EA}" type="datetimeFigureOut">
              <a:rPr lang="zh-CN" altLang="en-US" smtClean="0"/>
              <a:t>2022/2/14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3F626-A68B-4DBF-A0DF-C05687EE98E9}" type="slidenum">
              <a:rPr lang="zh-CN" altLang="en-US" smtClean="0"/>
              <a:t>‹#›</a:t>
            </a:fld>
            <a:endParaRPr lang="zh-CN" altLang="en-US"/>
          </a:p>
        </p:txBody>
      </p:sp>
    </p:spTree>
    <p:extLst>
      <p:ext uri="{BB962C8B-B14F-4D97-AF65-F5344CB8AC3E}">
        <p14:creationId xmlns:p14="http://schemas.microsoft.com/office/powerpoint/2010/main" val="2098163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C3F626-A68B-4DBF-A0DF-C05687EE98E9}" type="slidenum">
              <a:rPr lang="zh-CN" altLang="en-US" smtClean="0"/>
              <a:t>1</a:t>
            </a:fld>
            <a:endParaRPr lang="zh-CN" altLang="en-US"/>
          </a:p>
        </p:txBody>
      </p:sp>
    </p:spTree>
    <p:extLst>
      <p:ext uri="{BB962C8B-B14F-4D97-AF65-F5344CB8AC3E}">
        <p14:creationId xmlns:p14="http://schemas.microsoft.com/office/powerpoint/2010/main" val="2966417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Kiểm tra bài cũ “Lập làng giữ biển”</a:t>
            </a:r>
            <a:br>
              <a:rPr lang="vi-VN" dirty="0"/>
            </a:br>
            <a:r>
              <a:rPr lang="vi-VN" dirty="0"/>
              <a:t>- Yêu cầu: Hãy chọn số ghi trên quần, áo và trả lời câu hỏi để có thể mang giặt những chiếc áo ấm đó!</a:t>
            </a:r>
            <a:br>
              <a:rPr lang="vi-VN" dirty="0"/>
            </a:br>
            <a:r>
              <a:rPr lang="vi-VN" dirty="0"/>
              <a:t>- Thực hiện: GV kích vào số -&gt; ra câu hỏi -&gt; kích vào quần/áo tương ứng để trở về</a:t>
            </a:r>
            <a:br>
              <a:rPr lang="vi-VN" dirty="0"/>
            </a:br>
            <a:r>
              <a:rPr lang="vi-VN" dirty="0"/>
              <a:t>- Sau khi HS trả lời xong 4 câu hỏi, ấn tiếp hiệu ứng để hiện lời cảm ơn và cô bé</a:t>
            </a:r>
            <a:endParaRPr lang="en-US" dirty="0"/>
          </a:p>
        </p:txBody>
      </p:sp>
      <p:sp>
        <p:nvSpPr>
          <p:cNvPr id="4" name="Slide Number Placeholder 3"/>
          <p:cNvSpPr>
            <a:spLocks noGrp="1"/>
          </p:cNvSpPr>
          <p:nvPr>
            <p:ph type="sldNum" sz="quarter" idx="5"/>
          </p:nvPr>
        </p:nvSpPr>
        <p:spPr/>
        <p:txBody>
          <a:bodyPr/>
          <a:lstStyle/>
          <a:p>
            <a:fld id="{1DC3F626-A68B-4DBF-A0DF-C05687EE98E9}" type="slidenum">
              <a:rPr lang="zh-CN" altLang="en-US" smtClean="0"/>
              <a:t>6</a:t>
            </a:fld>
            <a:endParaRPr lang="zh-CN" altLang="en-US"/>
          </a:p>
        </p:txBody>
      </p:sp>
    </p:spTree>
    <p:extLst>
      <p:ext uri="{BB962C8B-B14F-4D97-AF65-F5344CB8AC3E}">
        <p14:creationId xmlns:p14="http://schemas.microsoft.com/office/powerpoint/2010/main" val="3953364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GVGT </a:t>
            </a:r>
            <a:r>
              <a:rPr lang="en-US" dirty="0" err="1"/>
              <a:t>về</a:t>
            </a:r>
            <a:r>
              <a:rPr lang="en-US" dirty="0"/>
              <a:t> Cao </a:t>
            </a:r>
            <a:r>
              <a:rPr lang="en-US" dirty="0" err="1"/>
              <a:t>Bằng</a:t>
            </a:r>
            <a:r>
              <a:rPr lang="en-US" dirty="0"/>
              <a:t>: Ở </a:t>
            </a:r>
            <a:r>
              <a:rPr lang="en-US" dirty="0" err="1"/>
              <a:t>phía</a:t>
            </a:r>
            <a:r>
              <a:rPr lang="en-US" dirty="0"/>
              <a:t> </a:t>
            </a:r>
            <a:r>
              <a:rPr lang="en-US" dirty="0" err="1"/>
              <a:t>đông</a:t>
            </a:r>
            <a:r>
              <a:rPr lang="en-US" dirty="0"/>
              <a:t> </a:t>
            </a:r>
            <a:r>
              <a:rPr lang="en-US" dirty="0" err="1"/>
              <a:t>bắc</a:t>
            </a:r>
            <a:r>
              <a:rPr lang="en-US" dirty="0"/>
              <a:t> </a:t>
            </a:r>
            <a:r>
              <a:rPr lang="en-US" dirty="0" err="1"/>
              <a:t>nước</a:t>
            </a:r>
            <a:r>
              <a:rPr lang="en-US" dirty="0"/>
              <a:t> ta, </a:t>
            </a:r>
            <a:r>
              <a:rPr lang="en-US" dirty="0" err="1"/>
              <a:t>giáp</a:t>
            </a:r>
            <a:r>
              <a:rPr lang="en-US" dirty="0"/>
              <a:t> </a:t>
            </a:r>
            <a:r>
              <a:rPr lang="en-US" dirty="0" err="1"/>
              <a:t>Trung</a:t>
            </a:r>
            <a:r>
              <a:rPr lang="en-US" dirty="0"/>
              <a:t> </a:t>
            </a:r>
            <a:r>
              <a:rPr lang="en-US" dirty="0" err="1"/>
              <a:t>Quốc</a:t>
            </a:r>
            <a:r>
              <a:rPr lang="en-US" dirty="0"/>
              <a:t>. </a:t>
            </a:r>
            <a:r>
              <a:rPr lang="en-US" dirty="0" err="1"/>
              <a:t>Nơi</a:t>
            </a:r>
            <a:r>
              <a:rPr lang="en-US" dirty="0"/>
              <a:t> </a:t>
            </a:r>
            <a:r>
              <a:rPr lang="en-US" dirty="0" err="1"/>
              <a:t>đây</a:t>
            </a:r>
            <a:r>
              <a:rPr lang="en-US" dirty="0"/>
              <a:t> </a:t>
            </a:r>
            <a:r>
              <a:rPr lang="en-US" dirty="0" err="1"/>
              <a:t>từng</a:t>
            </a:r>
            <a:r>
              <a:rPr lang="en-US" dirty="0"/>
              <a:t> </a:t>
            </a:r>
            <a:r>
              <a:rPr lang="en-US" dirty="0" err="1"/>
              <a:t>là</a:t>
            </a:r>
            <a:r>
              <a:rPr lang="en-US" dirty="0"/>
              <a:t> </a:t>
            </a:r>
            <a:r>
              <a:rPr lang="en-US" dirty="0" err="1"/>
              <a:t>căn</a:t>
            </a:r>
            <a:r>
              <a:rPr lang="en-US" dirty="0"/>
              <a:t> </a:t>
            </a:r>
            <a:r>
              <a:rPr lang="en-US" dirty="0" err="1"/>
              <a:t>cứ</a:t>
            </a:r>
            <a:r>
              <a:rPr lang="en-US" dirty="0"/>
              <a:t> </a:t>
            </a:r>
            <a:r>
              <a:rPr lang="en-US" dirty="0" err="1"/>
              <a:t>địa</a:t>
            </a:r>
            <a:r>
              <a:rPr lang="en-US" dirty="0"/>
              <a:t> CM </a:t>
            </a:r>
            <a:r>
              <a:rPr lang="en-US" dirty="0" err="1"/>
              <a:t>trong</a:t>
            </a:r>
            <a:r>
              <a:rPr lang="en-US" dirty="0"/>
              <a:t> </a:t>
            </a:r>
            <a:r>
              <a:rPr lang="en-US" dirty="0" err="1"/>
              <a:t>thời</a:t>
            </a:r>
            <a:r>
              <a:rPr lang="en-US" dirty="0"/>
              <a:t> </a:t>
            </a:r>
            <a:r>
              <a:rPr lang="en-US" dirty="0" err="1"/>
              <a:t>kì</a:t>
            </a:r>
            <a:r>
              <a:rPr lang="en-US" dirty="0"/>
              <a:t> </a:t>
            </a:r>
            <a:r>
              <a:rPr lang="en-US" dirty="0" err="1"/>
              <a:t>kháng</a:t>
            </a:r>
            <a:r>
              <a:rPr lang="en-US" dirty="0"/>
              <a:t> </a:t>
            </a:r>
            <a:r>
              <a:rPr lang="en-US" dirty="0" err="1"/>
              <a:t>chiến</a:t>
            </a:r>
            <a:r>
              <a:rPr lang="en-US" dirty="0"/>
              <a:t> </a:t>
            </a:r>
            <a:r>
              <a:rPr lang="en-US" dirty="0" err="1"/>
              <a:t>chống</a:t>
            </a:r>
            <a:r>
              <a:rPr lang="en-US" dirty="0"/>
              <a:t> </a:t>
            </a:r>
            <a:r>
              <a:rPr lang="en-US" dirty="0" err="1"/>
              <a:t>Pháp</a:t>
            </a:r>
            <a:r>
              <a:rPr lang="en-US" dirty="0"/>
              <a:t>. </a:t>
            </a:r>
            <a:r>
              <a:rPr lang="en-US" dirty="0" err="1"/>
              <a:t>Nơi</a:t>
            </a:r>
            <a:r>
              <a:rPr lang="en-US" dirty="0"/>
              <a:t> </a:t>
            </a:r>
            <a:r>
              <a:rPr lang="en-US" dirty="0" err="1"/>
              <a:t>đó</a:t>
            </a:r>
            <a:r>
              <a:rPr lang="en-US" dirty="0"/>
              <a:t> </a:t>
            </a:r>
            <a:r>
              <a:rPr lang="en-US" dirty="0" err="1"/>
              <a:t>có</a:t>
            </a:r>
            <a:r>
              <a:rPr lang="en-US" dirty="0"/>
              <a:t> hang </a:t>
            </a:r>
            <a:r>
              <a:rPr lang="en-US" dirty="0" err="1"/>
              <a:t>Pắc</a:t>
            </a:r>
            <a:r>
              <a:rPr lang="en-US" dirty="0"/>
              <a:t> </a:t>
            </a:r>
            <a:r>
              <a:rPr lang="en-US" dirty="0" err="1"/>
              <a:t>Bó</a:t>
            </a:r>
            <a:r>
              <a:rPr lang="en-US" dirty="0"/>
              <a:t>, </a:t>
            </a:r>
            <a:r>
              <a:rPr lang="en-US" dirty="0" err="1"/>
              <a:t>suối</a:t>
            </a:r>
            <a:r>
              <a:rPr lang="en-US" dirty="0"/>
              <a:t> Lê Nin. </a:t>
            </a:r>
            <a:r>
              <a:rPr lang="en-US" dirty="0" err="1"/>
              <a:t>Nơi</a:t>
            </a:r>
            <a:r>
              <a:rPr lang="en-US" dirty="0"/>
              <a:t> BH </a:t>
            </a:r>
            <a:r>
              <a:rPr lang="en-US" dirty="0" err="1"/>
              <a:t>bàn</a:t>
            </a:r>
            <a:r>
              <a:rPr lang="en-US" dirty="0"/>
              <a:t> </a:t>
            </a:r>
            <a:r>
              <a:rPr lang="en-US" dirty="0" err="1"/>
              <a:t>đá</a:t>
            </a:r>
            <a:r>
              <a:rPr lang="en-US" dirty="0"/>
              <a:t> </a:t>
            </a:r>
            <a:r>
              <a:rPr lang="en-US" dirty="0" err="1"/>
              <a:t>chông</a:t>
            </a:r>
            <a:r>
              <a:rPr lang="en-US" dirty="0"/>
              <a:t> </a:t>
            </a:r>
            <a:r>
              <a:rPr lang="en-US" dirty="0" err="1"/>
              <a:t>chên</a:t>
            </a:r>
            <a:r>
              <a:rPr lang="en-US" dirty="0"/>
              <a:t> </a:t>
            </a:r>
            <a:r>
              <a:rPr lang="en-US" dirty="0" err="1"/>
              <a:t>dịch</a:t>
            </a:r>
            <a:r>
              <a:rPr lang="en-US" dirty="0"/>
              <a:t> </a:t>
            </a:r>
            <a:r>
              <a:rPr lang="en-US" dirty="0" err="1"/>
              <a:t>sử</a:t>
            </a:r>
            <a:r>
              <a:rPr lang="en-US" dirty="0"/>
              <a:t> </a:t>
            </a:r>
            <a:r>
              <a:rPr lang="en-US" dirty="0" err="1"/>
              <a:t>Đảng</a:t>
            </a:r>
            <a:r>
              <a:rPr lang="en-US" dirty="0"/>
              <a:t>. So </a:t>
            </a:r>
            <a:r>
              <a:rPr lang="en-US" dirty="0" err="1"/>
              <a:t>với</a:t>
            </a:r>
            <a:r>
              <a:rPr lang="en-US" dirty="0"/>
              <a:t> </a:t>
            </a:r>
            <a:r>
              <a:rPr lang="en-US" dirty="0" err="1"/>
              <a:t>những</a:t>
            </a:r>
            <a:r>
              <a:rPr lang="en-US" dirty="0"/>
              <a:t> </a:t>
            </a:r>
            <a:r>
              <a:rPr lang="en-US" dirty="0" err="1"/>
              <a:t>ngày</a:t>
            </a:r>
            <a:r>
              <a:rPr lang="en-US" dirty="0"/>
              <a:t> </a:t>
            </a:r>
            <a:r>
              <a:rPr lang="en-US" dirty="0" err="1"/>
              <a:t>tháng</a:t>
            </a:r>
            <a:r>
              <a:rPr lang="en-US" dirty="0"/>
              <a:t> </a:t>
            </a:r>
            <a:r>
              <a:rPr lang="en-US" dirty="0" err="1"/>
              <a:t>đầy</a:t>
            </a:r>
            <a:r>
              <a:rPr lang="en-US" dirty="0"/>
              <a:t> cam go </a:t>
            </a:r>
            <a:r>
              <a:rPr lang="en-US" dirty="0" err="1"/>
              <a:t>ấy</a:t>
            </a:r>
            <a:r>
              <a:rPr lang="en-US" dirty="0"/>
              <a:t>, Cao </a:t>
            </a:r>
            <a:r>
              <a:rPr lang="en-US" dirty="0" err="1"/>
              <a:t>Bằng</a:t>
            </a:r>
            <a:r>
              <a:rPr lang="en-US" dirty="0"/>
              <a:t> </a:t>
            </a:r>
            <a:r>
              <a:rPr lang="en-US" dirty="0" err="1"/>
              <a:t>ngày</a:t>
            </a:r>
            <a:r>
              <a:rPr lang="en-US" dirty="0"/>
              <a:t> nay </a:t>
            </a:r>
            <a:r>
              <a:rPr lang="en-US" dirty="0" err="1"/>
              <a:t>đã</a:t>
            </a:r>
            <a:r>
              <a:rPr lang="en-US" dirty="0"/>
              <a:t> </a:t>
            </a:r>
            <a:r>
              <a:rPr lang="en-US" dirty="0" err="1"/>
              <a:t>đổi</a:t>
            </a:r>
            <a:r>
              <a:rPr lang="en-US" dirty="0"/>
              <a:t> </a:t>
            </a:r>
            <a:r>
              <a:rPr lang="en-US" dirty="0" err="1"/>
              <a:t>khác</a:t>
            </a:r>
            <a:r>
              <a:rPr lang="en-US" dirty="0"/>
              <a:t> </a:t>
            </a:r>
            <a:r>
              <a:rPr lang="en-US" dirty="0" err="1"/>
              <a:t>rất</a:t>
            </a:r>
            <a:r>
              <a:rPr lang="en-US" dirty="0"/>
              <a:t> </a:t>
            </a:r>
            <a:r>
              <a:rPr lang="en-US" dirty="0" err="1"/>
              <a:t>nhiều</a:t>
            </a:r>
            <a:r>
              <a:rPr lang="en-US" dirty="0"/>
              <a:t> </a:t>
            </a:r>
            <a:r>
              <a:rPr lang="en-US" dirty="0" err="1"/>
              <a:t>nhưng</a:t>
            </a:r>
            <a:r>
              <a:rPr lang="en-US" dirty="0"/>
              <a:t> </a:t>
            </a:r>
            <a:r>
              <a:rPr lang="en-US" dirty="0" err="1"/>
              <a:t>có</a:t>
            </a:r>
            <a:r>
              <a:rPr lang="en-US" dirty="0"/>
              <a:t> </a:t>
            </a:r>
            <a:r>
              <a:rPr lang="en-US" dirty="0" err="1"/>
              <a:t>một</a:t>
            </a:r>
            <a:r>
              <a:rPr lang="en-US" dirty="0"/>
              <a:t> </a:t>
            </a:r>
            <a:r>
              <a:rPr lang="en-US" dirty="0" err="1"/>
              <a:t>điều</a:t>
            </a:r>
            <a:r>
              <a:rPr lang="en-US" dirty="0"/>
              <a:t> </a:t>
            </a:r>
            <a:r>
              <a:rPr lang="en-US" dirty="0" err="1"/>
              <a:t>mãi</a:t>
            </a:r>
            <a:r>
              <a:rPr lang="en-US" dirty="0"/>
              <a:t> </a:t>
            </a:r>
            <a:r>
              <a:rPr lang="en-US" dirty="0" err="1"/>
              <a:t>mãi</a:t>
            </a:r>
            <a:r>
              <a:rPr lang="en-US" dirty="0"/>
              <a:t> </a:t>
            </a:r>
            <a:r>
              <a:rPr lang="en-US" dirty="0" err="1"/>
              <a:t>không</a:t>
            </a:r>
            <a:r>
              <a:rPr lang="en-US" dirty="0"/>
              <a:t> bao </a:t>
            </a:r>
            <a:r>
              <a:rPr lang="en-US" dirty="0" err="1"/>
              <a:t>giờ</a:t>
            </a:r>
            <a:r>
              <a:rPr lang="en-US" dirty="0"/>
              <a:t> </a:t>
            </a:r>
            <a:r>
              <a:rPr lang="en-US" dirty="0" err="1"/>
              <a:t>thay</a:t>
            </a:r>
            <a:r>
              <a:rPr lang="en-US" dirty="0"/>
              <a:t> </a:t>
            </a:r>
            <a:r>
              <a:rPr lang="en-US" dirty="0" err="1"/>
              <a:t>đổi</a:t>
            </a:r>
            <a:r>
              <a:rPr lang="en-US" dirty="0"/>
              <a:t> </a:t>
            </a:r>
            <a:r>
              <a:rPr lang="en-US" dirty="0" err="1"/>
              <a:t>đó</a:t>
            </a:r>
            <a:r>
              <a:rPr lang="en-US" dirty="0"/>
              <a:t> </a:t>
            </a:r>
            <a:r>
              <a:rPr lang="en-US" dirty="0" err="1"/>
              <a:t>là</a:t>
            </a:r>
            <a:r>
              <a:rPr lang="en-US" dirty="0"/>
              <a:t> </a:t>
            </a:r>
            <a:r>
              <a:rPr lang="en-US" dirty="0" err="1"/>
              <a:t>tình</a:t>
            </a:r>
            <a:r>
              <a:rPr lang="en-US" dirty="0"/>
              <a:t> </a:t>
            </a:r>
            <a:r>
              <a:rPr lang="en-US" dirty="0" err="1"/>
              <a:t>người</a:t>
            </a:r>
            <a:r>
              <a:rPr lang="en-US" dirty="0"/>
              <a:t>, </a:t>
            </a:r>
            <a:r>
              <a:rPr lang="en-US" dirty="0" err="1"/>
              <a:t>tình</a:t>
            </a:r>
            <a:r>
              <a:rPr lang="en-US" dirty="0"/>
              <a:t> </a:t>
            </a:r>
            <a:r>
              <a:rPr lang="en-US" dirty="0" err="1"/>
              <a:t>đất</a:t>
            </a:r>
            <a:r>
              <a:rPr lang="en-US" dirty="0"/>
              <a:t> Cao </a:t>
            </a:r>
            <a:r>
              <a:rPr lang="en-US" dirty="0" err="1"/>
              <a:t>Bằng</a:t>
            </a:r>
            <a:r>
              <a:rPr lang="en-US" dirty="0"/>
              <a:t>. </a:t>
            </a:r>
            <a:r>
              <a:rPr lang="en-US" dirty="0" err="1"/>
              <a:t>Hôm</a:t>
            </a:r>
            <a:r>
              <a:rPr lang="en-US" dirty="0"/>
              <a:t> nay </a:t>
            </a:r>
            <a:r>
              <a:rPr lang="en-US" dirty="0" err="1"/>
              <a:t>cô</a:t>
            </a:r>
            <a:r>
              <a:rPr lang="en-US" dirty="0"/>
              <a:t> </a:t>
            </a:r>
            <a:r>
              <a:rPr lang="en-US" dirty="0" err="1"/>
              <a:t>trò</a:t>
            </a:r>
            <a:r>
              <a:rPr lang="en-US" dirty="0"/>
              <a:t> </a:t>
            </a:r>
            <a:r>
              <a:rPr lang="en-US" dirty="0" err="1"/>
              <a:t>chúng</a:t>
            </a:r>
            <a:r>
              <a:rPr lang="en-US" dirty="0"/>
              <a:t> </a:t>
            </a:r>
            <a:r>
              <a:rPr lang="en-US" dirty="0" err="1"/>
              <a:t>mình</a:t>
            </a:r>
            <a:r>
              <a:rPr lang="en-US" dirty="0"/>
              <a:t> </a:t>
            </a:r>
            <a:r>
              <a:rPr lang="en-US" dirty="0" err="1"/>
              <a:t>sẽ</a:t>
            </a:r>
            <a:r>
              <a:rPr lang="en-US" dirty="0"/>
              <a:t> </a:t>
            </a:r>
            <a:r>
              <a:rPr lang="en-US" dirty="0" err="1"/>
              <a:t>cùng</a:t>
            </a:r>
            <a:r>
              <a:rPr lang="en-US" dirty="0"/>
              <a:t> </a:t>
            </a:r>
            <a:r>
              <a:rPr lang="en-US" dirty="0" err="1"/>
              <a:t>đến</a:t>
            </a:r>
            <a:r>
              <a:rPr lang="en-US" dirty="0"/>
              <a:t> </a:t>
            </a:r>
            <a:r>
              <a:rPr lang="en-US" dirty="0" err="1"/>
              <a:t>với</a:t>
            </a:r>
            <a:r>
              <a:rPr lang="en-US" dirty="0"/>
              <a:t> </a:t>
            </a:r>
            <a:r>
              <a:rPr lang="en-US" dirty="0" err="1"/>
              <a:t>bài</a:t>
            </a:r>
            <a:r>
              <a:rPr lang="en-US" dirty="0"/>
              <a:t> </a:t>
            </a:r>
            <a:r>
              <a:rPr lang="en-US" dirty="0" err="1"/>
              <a:t>thơ</a:t>
            </a:r>
            <a:r>
              <a:rPr lang="en-US" dirty="0"/>
              <a:t> Cao </a:t>
            </a:r>
            <a:r>
              <a:rPr lang="en-US" dirty="0" err="1"/>
              <a:t>Bằng</a:t>
            </a:r>
            <a:r>
              <a:rPr lang="en-US" dirty="0"/>
              <a:t> </a:t>
            </a:r>
            <a:r>
              <a:rPr lang="en-US" dirty="0" err="1"/>
              <a:t>của</a:t>
            </a:r>
            <a:r>
              <a:rPr lang="en-US" dirty="0"/>
              <a:t> </a:t>
            </a:r>
            <a:r>
              <a:rPr lang="en-US" dirty="0" err="1"/>
              <a:t>nhà</a:t>
            </a:r>
            <a:r>
              <a:rPr lang="en-US" dirty="0"/>
              <a:t> </a:t>
            </a:r>
            <a:r>
              <a:rPr lang="en-US" dirty="0" err="1"/>
              <a:t>thơ</a:t>
            </a:r>
            <a:r>
              <a:rPr lang="en-US" dirty="0"/>
              <a:t> </a:t>
            </a:r>
            <a:r>
              <a:rPr lang="en-US" dirty="0" err="1"/>
              <a:t>Trúc</a:t>
            </a:r>
            <a:r>
              <a:rPr lang="en-US" dirty="0"/>
              <a:t> </a:t>
            </a:r>
            <a:r>
              <a:rPr lang="en-US" dirty="0" err="1"/>
              <a:t>Thông</a:t>
            </a:r>
            <a:r>
              <a:rPr lang="en-US" dirty="0"/>
              <a:t> </a:t>
            </a:r>
            <a:r>
              <a:rPr lang="en-US" dirty="0" err="1"/>
              <a:t>để</a:t>
            </a:r>
            <a:r>
              <a:rPr lang="en-US" dirty="0"/>
              <a:t> </a:t>
            </a:r>
            <a:r>
              <a:rPr lang="en-US" dirty="0" err="1"/>
              <a:t>cảm</a:t>
            </a:r>
            <a:r>
              <a:rPr lang="en-US" dirty="0"/>
              <a:t> </a:t>
            </a:r>
            <a:r>
              <a:rPr lang="en-US" dirty="0" err="1"/>
              <a:t>nhận</a:t>
            </a:r>
            <a:r>
              <a:rPr lang="en-US" dirty="0"/>
              <a:t> </a:t>
            </a:r>
            <a:r>
              <a:rPr lang="en-US" dirty="0" err="1"/>
              <a:t>hết</a:t>
            </a:r>
            <a:r>
              <a:rPr lang="en-US" dirty="0"/>
              <a:t> </a:t>
            </a:r>
            <a:r>
              <a:rPr lang="en-US" dirty="0" err="1"/>
              <a:t>vẻ</a:t>
            </a:r>
            <a:r>
              <a:rPr lang="en-US" dirty="0"/>
              <a:t> </a:t>
            </a:r>
            <a:r>
              <a:rPr lang="en-US" dirty="0" err="1"/>
              <a:t>đẹp</a:t>
            </a:r>
            <a:r>
              <a:rPr lang="en-US" dirty="0"/>
              <a:t> </a:t>
            </a:r>
            <a:r>
              <a:rPr lang="en-US" dirty="0" err="1"/>
              <a:t>của</a:t>
            </a:r>
            <a:r>
              <a:rPr lang="en-US" dirty="0"/>
              <a:t> </a:t>
            </a:r>
            <a:r>
              <a:rPr lang="en-US" dirty="0" err="1"/>
              <a:t>mảnh</a:t>
            </a:r>
            <a:r>
              <a:rPr lang="en-US" dirty="0"/>
              <a:t> </a:t>
            </a:r>
            <a:r>
              <a:rPr lang="en-US" dirty="0" err="1"/>
              <a:t>đất</a:t>
            </a:r>
            <a:r>
              <a:rPr lang="en-US" dirty="0"/>
              <a:t> </a:t>
            </a:r>
            <a:r>
              <a:rPr lang="en-US" dirty="0" err="1"/>
              <a:t>ấy</a:t>
            </a:r>
            <a:r>
              <a:rPr lang="en-US" dirty="0"/>
              <a:t>. </a:t>
            </a:r>
          </a:p>
        </p:txBody>
      </p:sp>
      <p:sp>
        <p:nvSpPr>
          <p:cNvPr id="4" name="Chỗ dành sẵn cho Số hiệu Bản chiếu 3"/>
          <p:cNvSpPr>
            <a:spLocks noGrp="1"/>
          </p:cNvSpPr>
          <p:nvPr>
            <p:ph type="sldNum" sz="quarter" idx="5"/>
          </p:nvPr>
        </p:nvSpPr>
        <p:spPr/>
        <p:txBody>
          <a:bodyPr/>
          <a:lstStyle/>
          <a:p>
            <a:fld id="{1DC3F626-A68B-4DBF-A0DF-C05687EE98E9}" type="slidenum">
              <a:rPr lang="zh-CN" altLang="en-US" smtClean="0"/>
              <a:t>8</a:t>
            </a:fld>
            <a:endParaRPr lang="zh-CN" altLang="en-US"/>
          </a:p>
        </p:txBody>
      </p:sp>
    </p:spTree>
    <p:extLst>
      <p:ext uri="{BB962C8B-B14F-4D97-AF65-F5344CB8AC3E}">
        <p14:creationId xmlns:p14="http://schemas.microsoft.com/office/powerpoint/2010/main" val="1381049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C3F626-A68B-4DBF-A0DF-C05687EE98E9}" type="slidenum">
              <a:rPr lang="zh-CN" altLang="en-US" smtClean="0"/>
              <a:t>9</a:t>
            </a:fld>
            <a:endParaRPr lang="zh-CN" altLang="en-US"/>
          </a:p>
        </p:txBody>
      </p:sp>
    </p:spTree>
    <p:extLst>
      <p:ext uri="{BB962C8B-B14F-4D97-AF65-F5344CB8AC3E}">
        <p14:creationId xmlns:p14="http://schemas.microsoft.com/office/powerpoint/2010/main" val="1175574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C3F626-A68B-4DBF-A0DF-C05687EE98E9}" type="slidenum">
              <a:rPr lang="zh-CN" altLang="en-US" smtClean="0"/>
              <a:t>10</a:t>
            </a:fld>
            <a:endParaRPr lang="zh-CN" altLang="en-US"/>
          </a:p>
        </p:txBody>
      </p:sp>
    </p:spTree>
    <p:extLst>
      <p:ext uri="{BB962C8B-B14F-4D97-AF65-F5344CB8AC3E}">
        <p14:creationId xmlns:p14="http://schemas.microsoft.com/office/powerpoint/2010/main" val="1648628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C3F626-A68B-4DBF-A0DF-C05687EE98E9}" type="slidenum">
              <a:rPr lang="zh-CN" altLang="en-US" smtClean="0"/>
              <a:t>34</a:t>
            </a:fld>
            <a:endParaRPr lang="zh-CN" altLang="en-US"/>
          </a:p>
        </p:txBody>
      </p:sp>
    </p:spTree>
    <p:extLst>
      <p:ext uri="{BB962C8B-B14F-4D97-AF65-F5344CB8AC3E}">
        <p14:creationId xmlns:p14="http://schemas.microsoft.com/office/powerpoint/2010/main" val="29628178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28AD241-67EF-4D37-A32B-73292551D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3" name="图片 22" descr="图片包含 风筝, 放飞, 户外, 男士&#10;&#10;描述已自动生成">
            <a:extLst>
              <a:ext uri="{FF2B5EF4-FFF2-40B4-BE49-F238E27FC236}">
                <a16:creationId xmlns:a16="http://schemas.microsoft.com/office/drawing/2014/main" id="{A4C5D621-C2D4-49C5-A66A-C0ABFAF542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5321" y="113331"/>
            <a:ext cx="5409508" cy="4559968"/>
          </a:xfrm>
          <a:prstGeom prst="rect">
            <a:avLst/>
          </a:prstGeom>
        </p:spPr>
      </p:pic>
      <p:grpSp>
        <p:nvGrpSpPr>
          <p:cNvPr id="17" name="组合 16">
            <a:extLst>
              <a:ext uri="{FF2B5EF4-FFF2-40B4-BE49-F238E27FC236}">
                <a16:creationId xmlns:a16="http://schemas.microsoft.com/office/drawing/2014/main" id="{97F56CAF-4FE7-41DF-8AFD-722DD4BC9915}"/>
              </a:ext>
            </a:extLst>
          </p:cNvPr>
          <p:cNvGrpSpPr/>
          <p:nvPr userDrawn="1"/>
        </p:nvGrpSpPr>
        <p:grpSpPr>
          <a:xfrm>
            <a:off x="2319231" y="1399660"/>
            <a:ext cx="7565360" cy="3101180"/>
            <a:chOff x="3100251" y="1601912"/>
            <a:chExt cx="7565360" cy="3101180"/>
          </a:xfrm>
        </p:grpSpPr>
        <p:sp>
          <p:nvSpPr>
            <p:cNvPr id="18" name="矩形: 圆角 17">
              <a:extLst>
                <a:ext uri="{FF2B5EF4-FFF2-40B4-BE49-F238E27FC236}">
                  <a16:creationId xmlns:a16="http://schemas.microsoft.com/office/drawing/2014/main" id="{57025E8F-A0F4-4DD3-A0B9-6D9C2167A0C4}"/>
                </a:ext>
              </a:extLst>
            </p:cNvPr>
            <p:cNvSpPr/>
            <p:nvPr userDrawn="1"/>
          </p:nvSpPr>
          <p:spPr>
            <a:xfrm>
              <a:off x="3100251" y="1601912"/>
              <a:ext cx="7565360" cy="3101180"/>
            </a:xfrm>
            <a:prstGeom prst="roundRect">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9" name="矩形: 圆角 18">
              <a:extLst>
                <a:ext uri="{FF2B5EF4-FFF2-40B4-BE49-F238E27FC236}">
                  <a16:creationId xmlns:a16="http://schemas.microsoft.com/office/drawing/2014/main" id="{256F5323-E4AC-4AFF-88F9-DCBB7D460B6C}"/>
                </a:ext>
              </a:extLst>
            </p:cNvPr>
            <p:cNvSpPr/>
            <p:nvPr userDrawn="1"/>
          </p:nvSpPr>
          <p:spPr>
            <a:xfrm>
              <a:off x="3230674" y="1730457"/>
              <a:ext cx="7304513" cy="2843043"/>
            </a:xfrm>
            <a:prstGeom prst="roundRect">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1" name="图片 10">
            <a:extLst>
              <a:ext uri="{FF2B5EF4-FFF2-40B4-BE49-F238E27FC236}">
                <a16:creationId xmlns:a16="http://schemas.microsoft.com/office/drawing/2014/main" id="{54649A41-B549-4E7A-991C-20A3627FF2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pic>
        <p:nvPicPr>
          <p:cNvPr id="21" name="图片 20">
            <a:extLst>
              <a:ext uri="{FF2B5EF4-FFF2-40B4-BE49-F238E27FC236}">
                <a16:creationId xmlns:a16="http://schemas.microsoft.com/office/drawing/2014/main" id="{D828FE59-8728-4E67-8700-168ED251E4E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15" name="图片 14">
            <a:extLst>
              <a:ext uri="{FF2B5EF4-FFF2-40B4-BE49-F238E27FC236}">
                <a16:creationId xmlns:a16="http://schemas.microsoft.com/office/drawing/2014/main" id="{92F924D0-FF27-481B-A046-7126506960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7719"/>
          <a:stretch/>
        </p:blipFill>
        <p:spPr>
          <a:xfrm>
            <a:off x="0" y="3272589"/>
            <a:ext cx="12192000" cy="3585088"/>
          </a:xfrm>
          <a:prstGeom prst="rect">
            <a:avLst/>
          </a:prstGeom>
        </p:spPr>
      </p:pic>
      <p:pic>
        <p:nvPicPr>
          <p:cNvPr id="25" name="图片 24">
            <a:extLst>
              <a:ext uri="{FF2B5EF4-FFF2-40B4-BE49-F238E27FC236}">
                <a16:creationId xmlns:a16="http://schemas.microsoft.com/office/drawing/2014/main" id="{8D57F25C-7EC5-4167-AB34-270DE7430AC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161099" y="127906"/>
            <a:ext cx="1448196" cy="1215250"/>
          </a:xfrm>
          <a:prstGeom prst="rect">
            <a:avLst/>
          </a:prstGeom>
        </p:spPr>
      </p:pic>
      <p:pic>
        <p:nvPicPr>
          <p:cNvPr id="26" name="图片 25">
            <a:extLst>
              <a:ext uri="{FF2B5EF4-FFF2-40B4-BE49-F238E27FC236}">
                <a16:creationId xmlns:a16="http://schemas.microsoft.com/office/drawing/2014/main" id="{6409CAC2-DBBA-49AF-BCA4-24D461A72B2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8567520">
            <a:off x="9272554" y="554760"/>
            <a:ext cx="939583" cy="788449"/>
          </a:xfrm>
          <a:prstGeom prst="rect">
            <a:avLst/>
          </a:prstGeom>
        </p:spPr>
      </p:pic>
    </p:spTree>
    <p:extLst>
      <p:ext uri="{BB962C8B-B14F-4D97-AF65-F5344CB8AC3E}">
        <p14:creationId xmlns:p14="http://schemas.microsoft.com/office/powerpoint/2010/main" val="49592370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D5BF57F-0332-4F3B-9BE4-CC98481A99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2" name="组合 11">
            <a:extLst>
              <a:ext uri="{FF2B5EF4-FFF2-40B4-BE49-F238E27FC236}">
                <a16:creationId xmlns:a16="http://schemas.microsoft.com/office/drawing/2014/main" id="{BD94E91E-61FA-4034-A715-880ED9049C33}"/>
              </a:ext>
            </a:extLst>
          </p:cNvPr>
          <p:cNvGrpSpPr/>
          <p:nvPr userDrawn="1"/>
        </p:nvGrpSpPr>
        <p:grpSpPr>
          <a:xfrm>
            <a:off x="4123562" y="645474"/>
            <a:ext cx="3944875" cy="3944875"/>
            <a:chOff x="4123562" y="1456562"/>
            <a:chExt cx="3944875" cy="3944875"/>
          </a:xfrm>
        </p:grpSpPr>
        <p:sp>
          <p:nvSpPr>
            <p:cNvPr id="13" name="椭圆 12">
              <a:extLst>
                <a:ext uri="{FF2B5EF4-FFF2-40B4-BE49-F238E27FC236}">
                  <a16:creationId xmlns:a16="http://schemas.microsoft.com/office/drawing/2014/main" id="{85094751-2DD4-4846-8B0F-163BD84E9911}"/>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14" name="椭圆 13">
              <a:extLst>
                <a:ext uri="{FF2B5EF4-FFF2-40B4-BE49-F238E27FC236}">
                  <a16:creationId xmlns:a16="http://schemas.microsoft.com/office/drawing/2014/main" id="{F1EEAC64-50F3-4E2E-BAAE-FFB0825138B7}"/>
                </a:ext>
              </a:extLst>
            </p:cNvPr>
            <p:cNvSpPr/>
            <p:nvPr userDrawn="1"/>
          </p:nvSpPr>
          <p:spPr>
            <a:xfrm>
              <a:off x="4251842" y="1584842"/>
              <a:ext cx="3688316" cy="368831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pic>
        <p:nvPicPr>
          <p:cNvPr id="15" name="图片 14">
            <a:extLst>
              <a:ext uri="{FF2B5EF4-FFF2-40B4-BE49-F238E27FC236}">
                <a16:creationId xmlns:a16="http://schemas.microsoft.com/office/drawing/2014/main" id="{9A17473D-56BE-4352-8692-15F20858B5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pic>
        <p:nvPicPr>
          <p:cNvPr id="5" name="图片 4">
            <a:extLst>
              <a:ext uri="{FF2B5EF4-FFF2-40B4-BE49-F238E27FC236}">
                <a16:creationId xmlns:a16="http://schemas.microsoft.com/office/drawing/2014/main" id="{8316A421-FEC6-4892-9085-219A52D4EB1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a:stretch/>
        </p:blipFill>
        <p:spPr>
          <a:xfrm>
            <a:off x="0" y="3212432"/>
            <a:ext cx="12192000" cy="3645245"/>
          </a:xfrm>
          <a:prstGeom prst="rect">
            <a:avLst/>
          </a:prstGeom>
        </p:spPr>
      </p:pic>
      <p:pic>
        <p:nvPicPr>
          <p:cNvPr id="20" name="图片 19" descr="图片包含 风筝, 放飞, 户外, 男士&#10;&#10;描述已自动生成">
            <a:extLst>
              <a:ext uri="{FF2B5EF4-FFF2-40B4-BE49-F238E27FC236}">
                <a16:creationId xmlns:a16="http://schemas.microsoft.com/office/drawing/2014/main" id="{42184D4F-2217-4B19-AE83-F7B96867663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31710" y="-104227"/>
            <a:ext cx="5409508" cy="4559968"/>
          </a:xfrm>
          <a:prstGeom prst="rect">
            <a:avLst/>
          </a:prstGeom>
        </p:spPr>
      </p:pic>
      <p:pic>
        <p:nvPicPr>
          <p:cNvPr id="21" name="图片 20">
            <a:extLst>
              <a:ext uri="{FF2B5EF4-FFF2-40B4-BE49-F238E27FC236}">
                <a16:creationId xmlns:a16="http://schemas.microsoft.com/office/drawing/2014/main" id="{0B456752-0E6B-4E23-B476-F10E7B2217D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spTree>
    <p:extLst>
      <p:ext uri="{BB962C8B-B14F-4D97-AF65-F5344CB8AC3E}">
        <p14:creationId xmlns:p14="http://schemas.microsoft.com/office/powerpoint/2010/main" val="102277572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51619585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253226911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13716000"/>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363988489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13716000"/>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35278313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13716000"/>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59774590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13716000"/>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164052235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13716000"/>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59261704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13716000"/>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32666248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13716000"/>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277141333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2F4CC2F-6402-47A3-BD4B-093C8739A5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 name="图片 2" descr="图片包含 物体, 人员&#10;&#10;描述已自动生成">
            <a:extLst>
              <a:ext uri="{FF2B5EF4-FFF2-40B4-BE49-F238E27FC236}">
                <a16:creationId xmlns:a16="http://schemas.microsoft.com/office/drawing/2014/main" id="{F17BD030-ABCB-4D74-B6C2-8A8AC77D9D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9010" y="961645"/>
            <a:ext cx="2257648" cy="4151775"/>
          </a:xfrm>
          <a:prstGeom prst="rect">
            <a:avLst/>
          </a:prstGeom>
        </p:spPr>
      </p:pic>
      <p:pic>
        <p:nvPicPr>
          <p:cNvPr id="19" name="图片 18">
            <a:extLst>
              <a:ext uri="{FF2B5EF4-FFF2-40B4-BE49-F238E27FC236}">
                <a16:creationId xmlns:a16="http://schemas.microsoft.com/office/drawing/2014/main" id="{66B6594F-2160-437A-B18B-3EE5918E2E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pic>
        <p:nvPicPr>
          <p:cNvPr id="20" name="图片 19">
            <a:extLst>
              <a:ext uri="{FF2B5EF4-FFF2-40B4-BE49-F238E27FC236}">
                <a16:creationId xmlns:a16="http://schemas.microsoft.com/office/drawing/2014/main" id="{E6B8D98D-8735-479A-B76E-857C286359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61099" y="127906"/>
            <a:ext cx="1448196" cy="1215250"/>
          </a:xfrm>
          <a:prstGeom prst="rect">
            <a:avLst/>
          </a:prstGeom>
        </p:spPr>
      </p:pic>
      <p:pic>
        <p:nvPicPr>
          <p:cNvPr id="21" name="图片 20">
            <a:extLst>
              <a:ext uri="{FF2B5EF4-FFF2-40B4-BE49-F238E27FC236}">
                <a16:creationId xmlns:a16="http://schemas.microsoft.com/office/drawing/2014/main" id="{2092C4F7-1D80-4C1C-B83D-0582CCB1710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567520">
            <a:off x="4640397" y="813959"/>
            <a:ext cx="939583" cy="788449"/>
          </a:xfrm>
          <a:prstGeom prst="rect">
            <a:avLst/>
          </a:prstGeom>
        </p:spPr>
      </p:pic>
      <p:grpSp>
        <p:nvGrpSpPr>
          <p:cNvPr id="22" name="组合 21">
            <a:extLst>
              <a:ext uri="{FF2B5EF4-FFF2-40B4-BE49-F238E27FC236}">
                <a16:creationId xmlns:a16="http://schemas.microsoft.com/office/drawing/2014/main" id="{D4F4B819-65F3-4E67-B96F-427045AF1271}"/>
              </a:ext>
            </a:extLst>
          </p:cNvPr>
          <p:cNvGrpSpPr/>
          <p:nvPr userDrawn="1"/>
        </p:nvGrpSpPr>
        <p:grpSpPr>
          <a:xfrm>
            <a:off x="2303943" y="1821440"/>
            <a:ext cx="1573994" cy="2997215"/>
            <a:chOff x="4241493" y="1810742"/>
            <a:chExt cx="1177388" cy="2241994"/>
          </a:xfrm>
        </p:grpSpPr>
        <p:grpSp>
          <p:nvGrpSpPr>
            <p:cNvPr id="23" name="组合 22">
              <a:extLst>
                <a:ext uri="{FF2B5EF4-FFF2-40B4-BE49-F238E27FC236}">
                  <a16:creationId xmlns:a16="http://schemas.microsoft.com/office/drawing/2014/main" id="{1AC95CAF-19F8-46F0-8F60-4093F942A126}"/>
                </a:ext>
              </a:extLst>
            </p:cNvPr>
            <p:cNvGrpSpPr/>
            <p:nvPr userDrawn="1"/>
          </p:nvGrpSpPr>
          <p:grpSpPr>
            <a:xfrm>
              <a:off x="4241494" y="1810742"/>
              <a:ext cx="1177387" cy="1177387"/>
              <a:chOff x="4123562" y="1456562"/>
              <a:chExt cx="3944875" cy="3944875"/>
            </a:xfrm>
          </p:grpSpPr>
          <p:sp>
            <p:nvSpPr>
              <p:cNvPr id="27" name="椭圆 26">
                <a:extLst>
                  <a:ext uri="{FF2B5EF4-FFF2-40B4-BE49-F238E27FC236}">
                    <a16:creationId xmlns:a16="http://schemas.microsoft.com/office/drawing/2014/main" id="{9C3B90C4-26AC-4011-A273-BC9E3BDA9C74}"/>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8" name="椭圆 27">
                <a:extLst>
                  <a:ext uri="{FF2B5EF4-FFF2-40B4-BE49-F238E27FC236}">
                    <a16:creationId xmlns:a16="http://schemas.microsoft.com/office/drawing/2014/main" id="{8731A9ED-0B6B-463A-BE08-0F21A969739B}"/>
                  </a:ext>
                </a:extLst>
              </p:cNvPr>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nvGrpSpPr>
            <p:cNvPr id="24" name="组合 23">
              <a:extLst>
                <a:ext uri="{FF2B5EF4-FFF2-40B4-BE49-F238E27FC236}">
                  <a16:creationId xmlns:a16="http://schemas.microsoft.com/office/drawing/2014/main" id="{D02D5186-888E-4405-9B2A-69A06E9620FC}"/>
                </a:ext>
              </a:extLst>
            </p:cNvPr>
            <p:cNvGrpSpPr/>
            <p:nvPr userDrawn="1"/>
          </p:nvGrpSpPr>
          <p:grpSpPr>
            <a:xfrm>
              <a:off x="4241493" y="2875349"/>
              <a:ext cx="1177387" cy="1177387"/>
              <a:chOff x="4123562" y="1456562"/>
              <a:chExt cx="3944875" cy="3944875"/>
            </a:xfrm>
          </p:grpSpPr>
          <p:sp>
            <p:nvSpPr>
              <p:cNvPr id="25" name="椭圆 24">
                <a:extLst>
                  <a:ext uri="{FF2B5EF4-FFF2-40B4-BE49-F238E27FC236}">
                    <a16:creationId xmlns:a16="http://schemas.microsoft.com/office/drawing/2014/main" id="{A26E9C64-3C43-487D-9444-76CE57719D1F}"/>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6" name="椭圆 25">
                <a:extLst>
                  <a:ext uri="{FF2B5EF4-FFF2-40B4-BE49-F238E27FC236}">
                    <a16:creationId xmlns:a16="http://schemas.microsoft.com/office/drawing/2014/main" id="{28DBEAAC-EB46-457A-A4EF-909FB66041A1}"/>
                  </a:ext>
                </a:extLst>
              </p:cNvPr>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spTree>
    <p:extLst>
      <p:ext uri="{BB962C8B-B14F-4D97-AF65-F5344CB8AC3E}">
        <p14:creationId xmlns:p14="http://schemas.microsoft.com/office/powerpoint/2010/main" val="36290227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13716000"/>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247540628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13716000"/>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75406438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13716000"/>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189831864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13716000"/>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84357624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13716000"/>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361225706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13716000"/>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375594479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13716000"/>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3887053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3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423314930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2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127613174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1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2739476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2F4CC2F-6402-47A3-BD4B-093C8739A5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 name="图片 2" descr="图片包含 物体, 人员&#10;&#10;描述已自动生成">
            <a:extLst>
              <a:ext uri="{FF2B5EF4-FFF2-40B4-BE49-F238E27FC236}">
                <a16:creationId xmlns:a16="http://schemas.microsoft.com/office/drawing/2014/main" id="{F17BD030-ABCB-4D74-B6C2-8A8AC77D9D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9010" y="961645"/>
            <a:ext cx="2257648" cy="4151775"/>
          </a:xfrm>
          <a:prstGeom prst="rect">
            <a:avLst/>
          </a:prstGeom>
        </p:spPr>
      </p:pic>
      <p:pic>
        <p:nvPicPr>
          <p:cNvPr id="19" name="图片 18">
            <a:extLst>
              <a:ext uri="{FF2B5EF4-FFF2-40B4-BE49-F238E27FC236}">
                <a16:creationId xmlns:a16="http://schemas.microsoft.com/office/drawing/2014/main" id="{66B6594F-2160-437A-B18B-3EE5918E2E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pic>
        <p:nvPicPr>
          <p:cNvPr id="20" name="图片 19">
            <a:extLst>
              <a:ext uri="{FF2B5EF4-FFF2-40B4-BE49-F238E27FC236}">
                <a16:creationId xmlns:a16="http://schemas.microsoft.com/office/drawing/2014/main" id="{E6B8D98D-8735-479A-B76E-857C286359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61099" y="127906"/>
            <a:ext cx="1448196" cy="1215250"/>
          </a:xfrm>
          <a:prstGeom prst="rect">
            <a:avLst/>
          </a:prstGeom>
        </p:spPr>
      </p:pic>
      <p:pic>
        <p:nvPicPr>
          <p:cNvPr id="21" name="图片 20">
            <a:extLst>
              <a:ext uri="{FF2B5EF4-FFF2-40B4-BE49-F238E27FC236}">
                <a16:creationId xmlns:a16="http://schemas.microsoft.com/office/drawing/2014/main" id="{2092C4F7-1D80-4C1C-B83D-0582CCB1710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567520">
            <a:off x="4640397" y="813959"/>
            <a:ext cx="939583" cy="788449"/>
          </a:xfrm>
          <a:prstGeom prst="rect">
            <a:avLst/>
          </a:prstGeom>
        </p:spPr>
      </p:pic>
      <p:grpSp>
        <p:nvGrpSpPr>
          <p:cNvPr id="22" name="组合 21">
            <a:extLst>
              <a:ext uri="{FF2B5EF4-FFF2-40B4-BE49-F238E27FC236}">
                <a16:creationId xmlns:a16="http://schemas.microsoft.com/office/drawing/2014/main" id="{D4F4B819-65F3-4E67-B96F-427045AF1271}"/>
              </a:ext>
            </a:extLst>
          </p:cNvPr>
          <p:cNvGrpSpPr/>
          <p:nvPr userDrawn="1"/>
        </p:nvGrpSpPr>
        <p:grpSpPr>
          <a:xfrm>
            <a:off x="2303943" y="13716000"/>
            <a:ext cx="1573994" cy="2997215"/>
            <a:chOff x="4241493" y="1810742"/>
            <a:chExt cx="1177388" cy="2241994"/>
          </a:xfrm>
        </p:grpSpPr>
        <p:grpSp>
          <p:nvGrpSpPr>
            <p:cNvPr id="23" name="组合 22">
              <a:extLst>
                <a:ext uri="{FF2B5EF4-FFF2-40B4-BE49-F238E27FC236}">
                  <a16:creationId xmlns:a16="http://schemas.microsoft.com/office/drawing/2014/main" id="{1AC95CAF-19F8-46F0-8F60-4093F942A126}"/>
                </a:ext>
              </a:extLst>
            </p:cNvPr>
            <p:cNvGrpSpPr/>
            <p:nvPr userDrawn="1"/>
          </p:nvGrpSpPr>
          <p:grpSpPr>
            <a:xfrm>
              <a:off x="4241494" y="1810742"/>
              <a:ext cx="1177387" cy="1177387"/>
              <a:chOff x="4123562" y="1456562"/>
              <a:chExt cx="3944875" cy="3944875"/>
            </a:xfrm>
          </p:grpSpPr>
          <p:sp>
            <p:nvSpPr>
              <p:cNvPr id="27" name="椭圆 26">
                <a:extLst>
                  <a:ext uri="{FF2B5EF4-FFF2-40B4-BE49-F238E27FC236}">
                    <a16:creationId xmlns:a16="http://schemas.microsoft.com/office/drawing/2014/main" id="{9C3B90C4-26AC-4011-A273-BC9E3BDA9C74}"/>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8" name="椭圆 27">
                <a:extLst>
                  <a:ext uri="{FF2B5EF4-FFF2-40B4-BE49-F238E27FC236}">
                    <a16:creationId xmlns:a16="http://schemas.microsoft.com/office/drawing/2014/main" id="{8731A9ED-0B6B-463A-BE08-0F21A969739B}"/>
                  </a:ext>
                </a:extLst>
              </p:cNvPr>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nvGrpSpPr>
            <p:cNvPr id="24" name="组合 23">
              <a:extLst>
                <a:ext uri="{FF2B5EF4-FFF2-40B4-BE49-F238E27FC236}">
                  <a16:creationId xmlns:a16="http://schemas.microsoft.com/office/drawing/2014/main" id="{D02D5186-888E-4405-9B2A-69A06E9620FC}"/>
                </a:ext>
              </a:extLst>
            </p:cNvPr>
            <p:cNvGrpSpPr/>
            <p:nvPr userDrawn="1"/>
          </p:nvGrpSpPr>
          <p:grpSpPr>
            <a:xfrm>
              <a:off x="4241493" y="2875349"/>
              <a:ext cx="1177387" cy="1177387"/>
              <a:chOff x="4123562" y="1456562"/>
              <a:chExt cx="3944875" cy="3944875"/>
            </a:xfrm>
          </p:grpSpPr>
          <p:sp>
            <p:nvSpPr>
              <p:cNvPr id="25" name="椭圆 24">
                <a:extLst>
                  <a:ext uri="{FF2B5EF4-FFF2-40B4-BE49-F238E27FC236}">
                    <a16:creationId xmlns:a16="http://schemas.microsoft.com/office/drawing/2014/main" id="{A26E9C64-3C43-487D-9444-76CE57719D1F}"/>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6" name="椭圆 25">
                <a:extLst>
                  <a:ext uri="{FF2B5EF4-FFF2-40B4-BE49-F238E27FC236}">
                    <a16:creationId xmlns:a16="http://schemas.microsoft.com/office/drawing/2014/main" id="{28DBEAAC-EB46-457A-A4EF-909FB66041A1}"/>
                  </a:ext>
                </a:extLst>
              </p:cNvPr>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spTree>
    <p:extLst>
      <p:ext uri="{BB962C8B-B14F-4D97-AF65-F5344CB8AC3E}">
        <p14:creationId xmlns:p14="http://schemas.microsoft.com/office/powerpoint/2010/main" val="33321587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92663573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8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316107045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7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70881618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6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407181105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5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326052965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4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42526864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3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94757396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2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282140380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1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34787807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0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128609236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2F4CC2F-6402-47A3-BD4B-093C8739A5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 name="图片 2" descr="图片包含 物体, 人员&#10;&#10;描述已自动生成">
            <a:extLst>
              <a:ext uri="{FF2B5EF4-FFF2-40B4-BE49-F238E27FC236}">
                <a16:creationId xmlns:a16="http://schemas.microsoft.com/office/drawing/2014/main" id="{F17BD030-ABCB-4D74-B6C2-8A8AC77D9D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9010" y="961645"/>
            <a:ext cx="2257648" cy="4151775"/>
          </a:xfrm>
          <a:prstGeom prst="rect">
            <a:avLst/>
          </a:prstGeom>
        </p:spPr>
      </p:pic>
      <p:pic>
        <p:nvPicPr>
          <p:cNvPr id="19" name="图片 18">
            <a:extLst>
              <a:ext uri="{FF2B5EF4-FFF2-40B4-BE49-F238E27FC236}">
                <a16:creationId xmlns:a16="http://schemas.microsoft.com/office/drawing/2014/main" id="{66B6594F-2160-437A-B18B-3EE5918E2E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pic>
        <p:nvPicPr>
          <p:cNvPr id="20" name="图片 19">
            <a:extLst>
              <a:ext uri="{FF2B5EF4-FFF2-40B4-BE49-F238E27FC236}">
                <a16:creationId xmlns:a16="http://schemas.microsoft.com/office/drawing/2014/main" id="{E6B8D98D-8735-479A-B76E-857C286359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61099" y="127906"/>
            <a:ext cx="1448196" cy="1215250"/>
          </a:xfrm>
          <a:prstGeom prst="rect">
            <a:avLst/>
          </a:prstGeom>
        </p:spPr>
      </p:pic>
      <p:pic>
        <p:nvPicPr>
          <p:cNvPr id="21" name="图片 20">
            <a:extLst>
              <a:ext uri="{FF2B5EF4-FFF2-40B4-BE49-F238E27FC236}">
                <a16:creationId xmlns:a16="http://schemas.microsoft.com/office/drawing/2014/main" id="{2092C4F7-1D80-4C1C-B83D-0582CCB1710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567520">
            <a:off x="4640397" y="813959"/>
            <a:ext cx="939583" cy="788449"/>
          </a:xfrm>
          <a:prstGeom prst="rect">
            <a:avLst/>
          </a:prstGeom>
        </p:spPr>
      </p:pic>
      <p:grpSp>
        <p:nvGrpSpPr>
          <p:cNvPr id="22" name="组合 21">
            <a:extLst>
              <a:ext uri="{FF2B5EF4-FFF2-40B4-BE49-F238E27FC236}">
                <a16:creationId xmlns:a16="http://schemas.microsoft.com/office/drawing/2014/main" id="{D4F4B819-65F3-4E67-B96F-427045AF1271}"/>
              </a:ext>
            </a:extLst>
          </p:cNvPr>
          <p:cNvGrpSpPr/>
          <p:nvPr userDrawn="1"/>
        </p:nvGrpSpPr>
        <p:grpSpPr>
          <a:xfrm>
            <a:off x="2303943" y="13716000"/>
            <a:ext cx="1573994" cy="2997215"/>
            <a:chOff x="4241493" y="1810742"/>
            <a:chExt cx="1177388" cy="2241994"/>
          </a:xfrm>
        </p:grpSpPr>
        <p:grpSp>
          <p:nvGrpSpPr>
            <p:cNvPr id="23" name="组合 22">
              <a:extLst>
                <a:ext uri="{FF2B5EF4-FFF2-40B4-BE49-F238E27FC236}">
                  <a16:creationId xmlns:a16="http://schemas.microsoft.com/office/drawing/2014/main" id="{1AC95CAF-19F8-46F0-8F60-4093F942A126}"/>
                </a:ext>
              </a:extLst>
            </p:cNvPr>
            <p:cNvGrpSpPr/>
            <p:nvPr userDrawn="1"/>
          </p:nvGrpSpPr>
          <p:grpSpPr>
            <a:xfrm>
              <a:off x="4241494" y="1810742"/>
              <a:ext cx="1177387" cy="1177387"/>
              <a:chOff x="4123562" y="1456562"/>
              <a:chExt cx="3944875" cy="3944875"/>
            </a:xfrm>
          </p:grpSpPr>
          <p:sp>
            <p:nvSpPr>
              <p:cNvPr id="27" name="椭圆 26">
                <a:extLst>
                  <a:ext uri="{FF2B5EF4-FFF2-40B4-BE49-F238E27FC236}">
                    <a16:creationId xmlns:a16="http://schemas.microsoft.com/office/drawing/2014/main" id="{9C3B90C4-26AC-4011-A273-BC9E3BDA9C74}"/>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8" name="椭圆 27">
                <a:extLst>
                  <a:ext uri="{FF2B5EF4-FFF2-40B4-BE49-F238E27FC236}">
                    <a16:creationId xmlns:a16="http://schemas.microsoft.com/office/drawing/2014/main" id="{8731A9ED-0B6B-463A-BE08-0F21A969739B}"/>
                  </a:ext>
                </a:extLst>
              </p:cNvPr>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nvGrpSpPr>
            <p:cNvPr id="24" name="组合 23">
              <a:extLst>
                <a:ext uri="{FF2B5EF4-FFF2-40B4-BE49-F238E27FC236}">
                  <a16:creationId xmlns:a16="http://schemas.microsoft.com/office/drawing/2014/main" id="{D02D5186-888E-4405-9B2A-69A06E9620FC}"/>
                </a:ext>
              </a:extLst>
            </p:cNvPr>
            <p:cNvGrpSpPr/>
            <p:nvPr userDrawn="1"/>
          </p:nvGrpSpPr>
          <p:grpSpPr>
            <a:xfrm>
              <a:off x="4241493" y="2875349"/>
              <a:ext cx="1177387" cy="1177387"/>
              <a:chOff x="4123562" y="1456562"/>
              <a:chExt cx="3944875" cy="3944875"/>
            </a:xfrm>
          </p:grpSpPr>
          <p:sp>
            <p:nvSpPr>
              <p:cNvPr id="25" name="椭圆 24">
                <a:extLst>
                  <a:ext uri="{FF2B5EF4-FFF2-40B4-BE49-F238E27FC236}">
                    <a16:creationId xmlns:a16="http://schemas.microsoft.com/office/drawing/2014/main" id="{A26E9C64-3C43-487D-9444-76CE57719D1F}"/>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6" name="椭圆 25">
                <a:extLst>
                  <a:ext uri="{FF2B5EF4-FFF2-40B4-BE49-F238E27FC236}">
                    <a16:creationId xmlns:a16="http://schemas.microsoft.com/office/drawing/2014/main" id="{28DBEAAC-EB46-457A-A4EF-909FB66041A1}"/>
                  </a:ext>
                </a:extLst>
              </p:cNvPr>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spTree>
    <p:extLst>
      <p:ext uri="{BB962C8B-B14F-4D97-AF65-F5344CB8AC3E}">
        <p14:creationId xmlns:p14="http://schemas.microsoft.com/office/powerpoint/2010/main" val="282710465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id="{45394101-C3C9-4C52-B8BA-914808A0EFA1}"/>
              </a:ext>
            </a:extLst>
          </p:cNvPr>
          <p:cNvGrpSpPr/>
          <p:nvPr userDrawn="1"/>
        </p:nvGrpSpPr>
        <p:grpSpPr>
          <a:xfrm>
            <a:off x="895120" y="13716000"/>
            <a:ext cx="10401759" cy="5545419"/>
            <a:chOff x="895120" y="560948"/>
            <a:chExt cx="10401759" cy="5545419"/>
          </a:xfrm>
        </p:grpSpPr>
        <p:sp>
          <p:nvSpPr>
            <p:cNvPr id="19" name="矩形: 圆角 18">
              <a:extLst>
                <a:ext uri="{FF2B5EF4-FFF2-40B4-BE49-F238E27FC236}">
                  <a16:creationId xmlns:a16="http://schemas.microsoft.com/office/drawing/2014/main"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25962380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B4E622B2-6B78-426D-A826-1C82183B49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9" name="图片 18" descr="图片包含 风筝, 放飞, 户外, 男士&#10;&#10;描述已自动生成">
            <a:extLst>
              <a:ext uri="{FF2B5EF4-FFF2-40B4-BE49-F238E27FC236}">
                <a16:creationId xmlns:a16="http://schemas.microsoft.com/office/drawing/2014/main" id="{B8826A2F-DD57-4745-9916-D4C8463B7A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766" y="2107025"/>
            <a:ext cx="5409508" cy="4559968"/>
          </a:xfrm>
          <a:prstGeom prst="rect">
            <a:avLst/>
          </a:prstGeom>
        </p:spPr>
      </p:pic>
      <p:grpSp>
        <p:nvGrpSpPr>
          <p:cNvPr id="15" name="组合 14">
            <a:extLst>
              <a:ext uri="{FF2B5EF4-FFF2-40B4-BE49-F238E27FC236}">
                <a16:creationId xmlns:a16="http://schemas.microsoft.com/office/drawing/2014/main" id="{643E409D-6F89-4CCF-98C4-93F9066620D0}"/>
              </a:ext>
            </a:extLst>
          </p:cNvPr>
          <p:cNvGrpSpPr/>
          <p:nvPr userDrawn="1"/>
        </p:nvGrpSpPr>
        <p:grpSpPr>
          <a:xfrm>
            <a:off x="895120" y="560948"/>
            <a:ext cx="10401759" cy="5545419"/>
            <a:chOff x="895120" y="560948"/>
            <a:chExt cx="10401759" cy="5545419"/>
          </a:xfrm>
        </p:grpSpPr>
        <p:sp>
          <p:nvSpPr>
            <p:cNvPr id="16" name="矩形: 圆角 15">
              <a:extLst>
                <a:ext uri="{FF2B5EF4-FFF2-40B4-BE49-F238E27FC236}">
                  <a16:creationId xmlns:a16="http://schemas.microsoft.com/office/drawing/2014/main" id="{3D03D3D2-B735-4B43-BC13-9518A6AEAC0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7" name="矩形: 圆角 16">
              <a:extLst>
                <a:ext uri="{FF2B5EF4-FFF2-40B4-BE49-F238E27FC236}">
                  <a16:creationId xmlns:a16="http://schemas.microsoft.com/office/drawing/2014/main" id="{C5031E59-BD5E-4D70-B056-CA89A7238916}"/>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4" name="图片 13">
            <a:extLst>
              <a:ext uri="{FF2B5EF4-FFF2-40B4-BE49-F238E27FC236}">
                <a16:creationId xmlns:a16="http://schemas.microsoft.com/office/drawing/2014/main" id="{17A5146E-D406-4EDD-BB7E-0CF95841F61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678906" y="5137210"/>
            <a:ext cx="7110663" cy="1720467"/>
          </a:xfrm>
          <a:prstGeom prst="rect">
            <a:avLst/>
          </a:prstGeom>
        </p:spPr>
      </p:pic>
      <p:pic>
        <p:nvPicPr>
          <p:cNvPr id="18" name="图片 17" descr="图片包含 物体, 人员&#10;&#10;描述已自动生成">
            <a:extLst>
              <a:ext uri="{FF2B5EF4-FFF2-40B4-BE49-F238E27FC236}">
                <a16:creationId xmlns:a16="http://schemas.microsoft.com/office/drawing/2014/main" id="{9C7D8451-2A5D-4CAF-BFF3-FBCEF9B3F63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835848" y="2515218"/>
            <a:ext cx="2257648" cy="4151775"/>
          </a:xfrm>
          <a:prstGeom prst="rect">
            <a:avLst/>
          </a:prstGeom>
        </p:spPr>
      </p:pic>
      <p:pic>
        <p:nvPicPr>
          <p:cNvPr id="20" name="图片 19">
            <a:extLst>
              <a:ext uri="{FF2B5EF4-FFF2-40B4-BE49-F238E27FC236}">
                <a16:creationId xmlns:a16="http://schemas.microsoft.com/office/drawing/2014/main" id="{698D8EC6-97DA-4DA7-9EBB-DB0E20A2362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1" name="图片 20">
            <a:extLst>
              <a:ext uri="{FF2B5EF4-FFF2-40B4-BE49-F238E27FC236}">
                <a16:creationId xmlns:a16="http://schemas.microsoft.com/office/drawing/2014/main" id="{83DF20B4-4098-4DC7-B088-19ABD6801E9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4606178" y="5790774"/>
            <a:ext cx="939583" cy="788449"/>
          </a:xfrm>
          <a:prstGeom prst="rect">
            <a:avLst/>
          </a:prstGeom>
        </p:spPr>
      </p:pic>
    </p:spTree>
    <p:extLst>
      <p:ext uri="{BB962C8B-B14F-4D97-AF65-F5344CB8AC3E}">
        <p14:creationId xmlns:p14="http://schemas.microsoft.com/office/powerpoint/2010/main" val="50031146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B4E622B2-6B78-426D-A826-1C82183B49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9" name="图片 18" descr="图片包含 风筝, 放飞, 户外, 男士&#10;&#10;描述已自动生成">
            <a:extLst>
              <a:ext uri="{FF2B5EF4-FFF2-40B4-BE49-F238E27FC236}">
                <a16:creationId xmlns:a16="http://schemas.microsoft.com/office/drawing/2014/main" id="{B8826A2F-DD57-4745-9916-D4C8463B7A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766" y="2107025"/>
            <a:ext cx="5409508" cy="4559968"/>
          </a:xfrm>
          <a:prstGeom prst="rect">
            <a:avLst/>
          </a:prstGeom>
        </p:spPr>
      </p:pic>
      <p:grpSp>
        <p:nvGrpSpPr>
          <p:cNvPr id="15" name="组合 14">
            <a:extLst>
              <a:ext uri="{FF2B5EF4-FFF2-40B4-BE49-F238E27FC236}">
                <a16:creationId xmlns:a16="http://schemas.microsoft.com/office/drawing/2014/main" id="{643E409D-6F89-4CCF-98C4-93F9066620D0}"/>
              </a:ext>
            </a:extLst>
          </p:cNvPr>
          <p:cNvGrpSpPr/>
          <p:nvPr userDrawn="1"/>
        </p:nvGrpSpPr>
        <p:grpSpPr>
          <a:xfrm>
            <a:off x="895120" y="13716000"/>
            <a:ext cx="10401759" cy="5545419"/>
            <a:chOff x="895120" y="560948"/>
            <a:chExt cx="10401759" cy="5545419"/>
          </a:xfrm>
        </p:grpSpPr>
        <p:sp>
          <p:nvSpPr>
            <p:cNvPr id="16" name="矩形: 圆角 15">
              <a:extLst>
                <a:ext uri="{FF2B5EF4-FFF2-40B4-BE49-F238E27FC236}">
                  <a16:creationId xmlns:a16="http://schemas.microsoft.com/office/drawing/2014/main" id="{3D03D3D2-B735-4B43-BC13-9518A6AEAC0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7" name="矩形: 圆角 16">
              <a:extLst>
                <a:ext uri="{FF2B5EF4-FFF2-40B4-BE49-F238E27FC236}">
                  <a16:creationId xmlns:a16="http://schemas.microsoft.com/office/drawing/2014/main" id="{C5031E59-BD5E-4D70-B056-CA89A7238916}"/>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4" name="图片 13">
            <a:extLst>
              <a:ext uri="{FF2B5EF4-FFF2-40B4-BE49-F238E27FC236}">
                <a16:creationId xmlns:a16="http://schemas.microsoft.com/office/drawing/2014/main" id="{17A5146E-D406-4EDD-BB7E-0CF95841F61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678906" y="5137210"/>
            <a:ext cx="7110663" cy="1720467"/>
          </a:xfrm>
          <a:prstGeom prst="rect">
            <a:avLst/>
          </a:prstGeom>
        </p:spPr>
      </p:pic>
      <p:pic>
        <p:nvPicPr>
          <p:cNvPr id="18" name="图片 17" descr="图片包含 物体, 人员&#10;&#10;描述已自动生成">
            <a:extLst>
              <a:ext uri="{FF2B5EF4-FFF2-40B4-BE49-F238E27FC236}">
                <a16:creationId xmlns:a16="http://schemas.microsoft.com/office/drawing/2014/main" id="{9C7D8451-2A5D-4CAF-BFF3-FBCEF9B3F63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835848" y="2515218"/>
            <a:ext cx="2257648" cy="4151775"/>
          </a:xfrm>
          <a:prstGeom prst="rect">
            <a:avLst/>
          </a:prstGeom>
        </p:spPr>
      </p:pic>
      <p:pic>
        <p:nvPicPr>
          <p:cNvPr id="20" name="图片 19">
            <a:extLst>
              <a:ext uri="{FF2B5EF4-FFF2-40B4-BE49-F238E27FC236}">
                <a16:creationId xmlns:a16="http://schemas.microsoft.com/office/drawing/2014/main" id="{698D8EC6-97DA-4DA7-9EBB-DB0E20A2362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1" name="图片 20">
            <a:extLst>
              <a:ext uri="{FF2B5EF4-FFF2-40B4-BE49-F238E27FC236}">
                <a16:creationId xmlns:a16="http://schemas.microsoft.com/office/drawing/2014/main" id="{83DF20B4-4098-4DC7-B088-19ABD6801E9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4606178" y="5790774"/>
            <a:ext cx="939583" cy="788449"/>
          </a:xfrm>
          <a:prstGeom prst="rect">
            <a:avLst/>
          </a:prstGeom>
        </p:spPr>
      </p:pic>
    </p:spTree>
    <p:extLst>
      <p:ext uri="{BB962C8B-B14F-4D97-AF65-F5344CB8AC3E}">
        <p14:creationId xmlns:p14="http://schemas.microsoft.com/office/powerpoint/2010/main" val="414715441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B4E622B2-6B78-426D-A826-1C82183B49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9" name="图片 18" descr="图片包含 风筝, 放飞, 户外, 男士&#10;&#10;描述已自动生成">
            <a:extLst>
              <a:ext uri="{FF2B5EF4-FFF2-40B4-BE49-F238E27FC236}">
                <a16:creationId xmlns:a16="http://schemas.microsoft.com/office/drawing/2014/main" id="{B8826A2F-DD57-4745-9916-D4C8463B7A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766" y="2107025"/>
            <a:ext cx="5409508" cy="4559968"/>
          </a:xfrm>
          <a:prstGeom prst="rect">
            <a:avLst/>
          </a:prstGeom>
        </p:spPr>
      </p:pic>
      <p:grpSp>
        <p:nvGrpSpPr>
          <p:cNvPr id="15" name="组合 14">
            <a:extLst>
              <a:ext uri="{FF2B5EF4-FFF2-40B4-BE49-F238E27FC236}">
                <a16:creationId xmlns:a16="http://schemas.microsoft.com/office/drawing/2014/main" id="{643E409D-6F89-4CCF-98C4-93F9066620D0}"/>
              </a:ext>
            </a:extLst>
          </p:cNvPr>
          <p:cNvGrpSpPr/>
          <p:nvPr userDrawn="1"/>
        </p:nvGrpSpPr>
        <p:grpSpPr>
          <a:xfrm>
            <a:off x="895120" y="560948"/>
            <a:ext cx="10401759" cy="5545419"/>
            <a:chOff x="895120" y="560948"/>
            <a:chExt cx="10401759" cy="5545419"/>
          </a:xfrm>
        </p:grpSpPr>
        <p:sp>
          <p:nvSpPr>
            <p:cNvPr id="16" name="矩形: 圆角 15">
              <a:extLst>
                <a:ext uri="{FF2B5EF4-FFF2-40B4-BE49-F238E27FC236}">
                  <a16:creationId xmlns:a16="http://schemas.microsoft.com/office/drawing/2014/main" id="{3D03D3D2-B735-4B43-BC13-9518A6AEAC0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7" name="矩形: 圆角 16">
              <a:extLst>
                <a:ext uri="{FF2B5EF4-FFF2-40B4-BE49-F238E27FC236}">
                  <a16:creationId xmlns:a16="http://schemas.microsoft.com/office/drawing/2014/main" id="{C5031E59-BD5E-4D70-B056-CA89A7238916}"/>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4" name="图片 13">
            <a:extLst>
              <a:ext uri="{FF2B5EF4-FFF2-40B4-BE49-F238E27FC236}">
                <a16:creationId xmlns:a16="http://schemas.microsoft.com/office/drawing/2014/main" id="{17A5146E-D406-4EDD-BB7E-0CF95841F61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678906" y="5137210"/>
            <a:ext cx="7110663" cy="1720467"/>
          </a:xfrm>
          <a:prstGeom prst="rect">
            <a:avLst/>
          </a:prstGeom>
        </p:spPr>
      </p:pic>
      <p:pic>
        <p:nvPicPr>
          <p:cNvPr id="18" name="图片 17" descr="图片包含 物体, 人员&#10;&#10;描述已自动生成">
            <a:extLst>
              <a:ext uri="{FF2B5EF4-FFF2-40B4-BE49-F238E27FC236}">
                <a16:creationId xmlns:a16="http://schemas.microsoft.com/office/drawing/2014/main" id="{9C7D8451-2A5D-4CAF-BFF3-FBCEF9B3F63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835848" y="2515218"/>
            <a:ext cx="2257648" cy="4151775"/>
          </a:xfrm>
          <a:prstGeom prst="rect">
            <a:avLst/>
          </a:prstGeom>
        </p:spPr>
      </p:pic>
      <p:pic>
        <p:nvPicPr>
          <p:cNvPr id="20" name="图片 19">
            <a:extLst>
              <a:ext uri="{FF2B5EF4-FFF2-40B4-BE49-F238E27FC236}">
                <a16:creationId xmlns:a16="http://schemas.microsoft.com/office/drawing/2014/main" id="{698D8EC6-97DA-4DA7-9EBB-DB0E20A2362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1" name="图片 20">
            <a:extLst>
              <a:ext uri="{FF2B5EF4-FFF2-40B4-BE49-F238E27FC236}">
                <a16:creationId xmlns:a16="http://schemas.microsoft.com/office/drawing/2014/main" id="{83DF20B4-4098-4DC7-B088-19ABD6801E9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4606178" y="5790774"/>
            <a:ext cx="939583" cy="788449"/>
          </a:xfrm>
          <a:prstGeom prst="rect">
            <a:avLst/>
          </a:prstGeom>
        </p:spPr>
      </p:pic>
    </p:spTree>
    <p:extLst>
      <p:ext uri="{BB962C8B-B14F-4D97-AF65-F5344CB8AC3E}">
        <p14:creationId xmlns:p14="http://schemas.microsoft.com/office/powerpoint/2010/main" val="266852944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210A084-F38B-4919-A93A-BD16E79CF8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8" name="组合 17">
            <a:extLst>
              <a:ext uri="{FF2B5EF4-FFF2-40B4-BE49-F238E27FC236}">
                <a16:creationId xmlns:a16="http://schemas.microsoft.com/office/drawing/2014/main" id="{A5C61505-38DB-4D0E-A2CC-86FDC6ACC676}"/>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id="{AC2B5106-50FA-468B-A8B9-60DAA9B69801}"/>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FA5251F8-629A-4470-BC76-7E771BCFE5C1}"/>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22" name="图片 21">
            <a:extLst>
              <a:ext uri="{FF2B5EF4-FFF2-40B4-BE49-F238E27FC236}">
                <a16:creationId xmlns:a16="http://schemas.microsoft.com/office/drawing/2014/main" id="{EDCD9052-77F1-46AB-A715-F701A5A2A43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 y="-134286"/>
            <a:ext cx="3038623" cy="5055202"/>
          </a:xfrm>
          <a:prstGeom prst="rect">
            <a:avLst/>
          </a:prstGeom>
        </p:spPr>
      </p:pic>
      <p:pic>
        <p:nvPicPr>
          <p:cNvPr id="23" name="图片 22">
            <a:extLst>
              <a:ext uri="{FF2B5EF4-FFF2-40B4-BE49-F238E27FC236}">
                <a16:creationId xmlns:a16="http://schemas.microsoft.com/office/drawing/2014/main" id="{974CD0BF-702C-46D0-909C-3677FB5BB92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37987" y="0"/>
            <a:ext cx="1448196" cy="1215250"/>
          </a:xfrm>
          <a:prstGeom prst="rect">
            <a:avLst/>
          </a:prstGeom>
        </p:spPr>
      </p:pic>
      <p:pic>
        <p:nvPicPr>
          <p:cNvPr id="24" name="图片 23">
            <a:extLst>
              <a:ext uri="{FF2B5EF4-FFF2-40B4-BE49-F238E27FC236}">
                <a16:creationId xmlns:a16="http://schemas.microsoft.com/office/drawing/2014/main" id="{80DC7E05-01CC-4530-8F57-C46DFFF143E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567520">
            <a:off x="11233438" y="1385833"/>
            <a:ext cx="939583" cy="788449"/>
          </a:xfrm>
          <a:prstGeom prst="rect">
            <a:avLst/>
          </a:prstGeom>
        </p:spPr>
      </p:pic>
      <p:pic>
        <p:nvPicPr>
          <p:cNvPr id="25" name="图片 24">
            <a:extLst>
              <a:ext uri="{FF2B5EF4-FFF2-40B4-BE49-F238E27FC236}">
                <a16:creationId xmlns:a16="http://schemas.microsoft.com/office/drawing/2014/main" id="{C50936C7-5C3B-4F80-BD5F-FB0A3A48A11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70236"/>
          <a:stretch/>
        </p:blipFill>
        <p:spPr>
          <a:xfrm>
            <a:off x="3312902" y="5361709"/>
            <a:ext cx="8936182" cy="1495968"/>
          </a:xfrm>
          <a:prstGeom prst="rect">
            <a:avLst/>
          </a:prstGeom>
        </p:spPr>
      </p:pic>
      <p:pic>
        <p:nvPicPr>
          <p:cNvPr id="14" name="图片 13">
            <a:extLst>
              <a:ext uri="{FF2B5EF4-FFF2-40B4-BE49-F238E27FC236}">
                <a16:creationId xmlns:a16="http://schemas.microsoft.com/office/drawing/2014/main" id="{3AA6C654-D837-4AE7-B40A-0BF43EC0038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4599" y="4920916"/>
            <a:ext cx="7852144" cy="1936762"/>
          </a:xfrm>
          <a:prstGeom prst="rect">
            <a:avLst/>
          </a:prstGeom>
        </p:spPr>
      </p:pic>
    </p:spTree>
    <p:extLst>
      <p:ext uri="{BB962C8B-B14F-4D97-AF65-F5344CB8AC3E}">
        <p14:creationId xmlns:p14="http://schemas.microsoft.com/office/powerpoint/2010/main" val="194272550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201330054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41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33304789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36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156433231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35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335126684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34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348814104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2F4CC2F-6402-47A3-BD4B-093C8739A5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 name="图片 2" descr="图片包含 物体, 人员&#10;&#10;描述已自动生成">
            <a:extLst>
              <a:ext uri="{FF2B5EF4-FFF2-40B4-BE49-F238E27FC236}">
                <a16:creationId xmlns:a16="http://schemas.microsoft.com/office/drawing/2014/main" id="{F17BD030-ABCB-4D74-B6C2-8A8AC77D9D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9010" y="961645"/>
            <a:ext cx="2257648" cy="4151775"/>
          </a:xfrm>
          <a:prstGeom prst="rect">
            <a:avLst/>
          </a:prstGeom>
        </p:spPr>
      </p:pic>
      <p:pic>
        <p:nvPicPr>
          <p:cNvPr id="19" name="图片 18">
            <a:extLst>
              <a:ext uri="{FF2B5EF4-FFF2-40B4-BE49-F238E27FC236}">
                <a16:creationId xmlns:a16="http://schemas.microsoft.com/office/drawing/2014/main" id="{66B6594F-2160-437A-B18B-3EE5918E2E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pic>
        <p:nvPicPr>
          <p:cNvPr id="20" name="图片 19">
            <a:extLst>
              <a:ext uri="{FF2B5EF4-FFF2-40B4-BE49-F238E27FC236}">
                <a16:creationId xmlns:a16="http://schemas.microsoft.com/office/drawing/2014/main" id="{E6B8D98D-8735-479A-B76E-857C286359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61099" y="127906"/>
            <a:ext cx="1448196" cy="1215250"/>
          </a:xfrm>
          <a:prstGeom prst="rect">
            <a:avLst/>
          </a:prstGeom>
        </p:spPr>
      </p:pic>
      <p:pic>
        <p:nvPicPr>
          <p:cNvPr id="21" name="图片 20">
            <a:extLst>
              <a:ext uri="{FF2B5EF4-FFF2-40B4-BE49-F238E27FC236}">
                <a16:creationId xmlns:a16="http://schemas.microsoft.com/office/drawing/2014/main" id="{2092C4F7-1D80-4C1C-B83D-0582CCB1710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567520">
            <a:off x="4640397" y="813959"/>
            <a:ext cx="939583" cy="788449"/>
          </a:xfrm>
          <a:prstGeom prst="rect">
            <a:avLst/>
          </a:prstGeom>
        </p:spPr>
      </p:pic>
      <p:grpSp>
        <p:nvGrpSpPr>
          <p:cNvPr id="22" name="组合 21">
            <a:extLst>
              <a:ext uri="{FF2B5EF4-FFF2-40B4-BE49-F238E27FC236}">
                <a16:creationId xmlns:a16="http://schemas.microsoft.com/office/drawing/2014/main" id="{D4F4B819-65F3-4E67-B96F-427045AF1271}"/>
              </a:ext>
            </a:extLst>
          </p:cNvPr>
          <p:cNvGrpSpPr/>
          <p:nvPr userDrawn="1"/>
        </p:nvGrpSpPr>
        <p:grpSpPr>
          <a:xfrm>
            <a:off x="2303943" y="13716000"/>
            <a:ext cx="1573994" cy="2997215"/>
            <a:chOff x="4241493" y="1810742"/>
            <a:chExt cx="1177388" cy="2241994"/>
          </a:xfrm>
        </p:grpSpPr>
        <p:grpSp>
          <p:nvGrpSpPr>
            <p:cNvPr id="23" name="组合 22">
              <a:extLst>
                <a:ext uri="{FF2B5EF4-FFF2-40B4-BE49-F238E27FC236}">
                  <a16:creationId xmlns:a16="http://schemas.microsoft.com/office/drawing/2014/main" id="{1AC95CAF-19F8-46F0-8F60-4093F942A126}"/>
                </a:ext>
              </a:extLst>
            </p:cNvPr>
            <p:cNvGrpSpPr/>
            <p:nvPr userDrawn="1"/>
          </p:nvGrpSpPr>
          <p:grpSpPr>
            <a:xfrm>
              <a:off x="4241494" y="1810742"/>
              <a:ext cx="1177387" cy="1177387"/>
              <a:chOff x="4123562" y="1456562"/>
              <a:chExt cx="3944875" cy="3944875"/>
            </a:xfrm>
          </p:grpSpPr>
          <p:sp>
            <p:nvSpPr>
              <p:cNvPr id="27" name="椭圆 26">
                <a:extLst>
                  <a:ext uri="{FF2B5EF4-FFF2-40B4-BE49-F238E27FC236}">
                    <a16:creationId xmlns:a16="http://schemas.microsoft.com/office/drawing/2014/main" id="{9C3B90C4-26AC-4011-A273-BC9E3BDA9C74}"/>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8" name="椭圆 27">
                <a:extLst>
                  <a:ext uri="{FF2B5EF4-FFF2-40B4-BE49-F238E27FC236}">
                    <a16:creationId xmlns:a16="http://schemas.microsoft.com/office/drawing/2014/main" id="{8731A9ED-0B6B-463A-BE08-0F21A969739B}"/>
                  </a:ext>
                </a:extLst>
              </p:cNvPr>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nvGrpSpPr>
            <p:cNvPr id="24" name="组合 23">
              <a:extLst>
                <a:ext uri="{FF2B5EF4-FFF2-40B4-BE49-F238E27FC236}">
                  <a16:creationId xmlns:a16="http://schemas.microsoft.com/office/drawing/2014/main" id="{D02D5186-888E-4405-9B2A-69A06E9620FC}"/>
                </a:ext>
              </a:extLst>
            </p:cNvPr>
            <p:cNvGrpSpPr/>
            <p:nvPr userDrawn="1"/>
          </p:nvGrpSpPr>
          <p:grpSpPr>
            <a:xfrm>
              <a:off x="4241493" y="2875349"/>
              <a:ext cx="1177387" cy="1177387"/>
              <a:chOff x="4123562" y="1456562"/>
              <a:chExt cx="3944875" cy="3944875"/>
            </a:xfrm>
          </p:grpSpPr>
          <p:sp>
            <p:nvSpPr>
              <p:cNvPr id="25" name="椭圆 24">
                <a:extLst>
                  <a:ext uri="{FF2B5EF4-FFF2-40B4-BE49-F238E27FC236}">
                    <a16:creationId xmlns:a16="http://schemas.microsoft.com/office/drawing/2014/main" id="{A26E9C64-3C43-487D-9444-76CE57719D1F}"/>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6" name="椭圆 25">
                <a:extLst>
                  <a:ext uri="{FF2B5EF4-FFF2-40B4-BE49-F238E27FC236}">
                    <a16:creationId xmlns:a16="http://schemas.microsoft.com/office/drawing/2014/main" id="{28DBEAAC-EB46-457A-A4EF-909FB66041A1}"/>
                  </a:ext>
                </a:extLst>
              </p:cNvPr>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spTree>
    <p:extLst>
      <p:ext uri="{BB962C8B-B14F-4D97-AF65-F5344CB8AC3E}">
        <p14:creationId xmlns:p14="http://schemas.microsoft.com/office/powerpoint/2010/main" val="38651464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276713505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41812400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86652501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113658285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179092608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261164991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293010505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371110465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38163767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46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101347650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2F4CC2F-6402-47A3-BD4B-093C8739A5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 name="图片 2" descr="图片包含 物体, 人员&#10;&#10;描述已自动生成">
            <a:extLst>
              <a:ext uri="{FF2B5EF4-FFF2-40B4-BE49-F238E27FC236}">
                <a16:creationId xmlns:a16="http://schemas.microsoft.com/office/drawing/2014/main" id="{F17BD030-ABCB-4D74-B6C2-8A8AC77D9D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9010" y="961645"/>
            <a:ext cx="2257648" cy="4151775"/>
          </a:xfrm>
          <a:prstGeom prst="rect">
            <a:avLst/>
          </a:prstGeom>
        </p:spPr>
      </p:pic>
      <p:pic>
        <p:nvPicPr>
          <p:cNvPr id="19" name="图片 18">
            <a:extLst>
              <a:ext uri="{FF2B5EF4-FFF2-40B4-BE49-F238E27FC236}">
                <a16:creationId xmlns:a16="http://schemas.microsoft.com/office/drawing/2014/main" id="{66B6594F-2160-437A-B18B-3EE5918E2E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pic>
        <p:nvPicPr>
          <p:cNvPr id="20" name="图片 19">
            <a:extLst>
              <a:ext uri="{FF2B5EF4-FFF2-40B4-BE49-F238E27FC236}">
                <a16:creationId xmlns:a16="http://schemas.microsoft.com/office/drawing/2014/main" id="{E6B8D98D-8735-479A-B76E-857C286359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61099" y="127906"/>
            <a:ext cx="1448196" cy="1215250"/>
          </a:xfrm>
          <a:prstGeom prst="rect">
            <a:avLst/>
          </a:prstGeom>
        </p:spPr>
      </p:pic>
      <p:pic>
        <p:nvPicPr>
          <p:cNvPr id="21" name="图片 20">
            <a:extLst>
              <a:ext uri="{FF2B5EF4-FFF2-40B4-BE49-F238E27FC236}">
                <a16:creationId xmlns:a16="http://schemas.microsoft.com/office/drawing/2014/main" id="{2092C4F7-1D80-4C1C-B83D-0582CCB1710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567520">
            <a:off x="4640397" y="813959"/>
            <a:ext cx="939583" cy="788449"/>
          </a:xfrm>
          <a:prstGeom prst="rect">
            <a:avLst/>
          </a:prstGeom>
        </p:spPr>
      </p:pic>
      <p:grpSp>
        <p:nvGrpSpPr>
          <p:cNvPr id="22" name="组合 21">
            <a:extLst>
              <a:ext uri="{FF2B5EF4-FFF2-40B4-BE49-F238E27FC236}">
                <a16:creationId xmlns:a16="http://schemas.microsoft.com/office/drawing/2014/main" id="{D4F4B819-65F3-4E67-B96F-427045AF1271}"/>
              </a:ext>
            </a:extLst>
          </p:cNvPr>
          <p:cNvGrpSpPr/>
          <p:nvPr userDrawn="1"/>
        </p:nvGrpSpPr>
        <p:grpSpPr>
          <a:xfrm>
            <a:off x="2303943" y="1821440"/>
            <a:ext cx="1573994" cy="2997215"/>
            <a:chOff x="4241493" y="1810742"/>
            <a:chExt cx="1177388" cy="2241994"/>
          </a:xfrm>
        </p:grpSpPr>
        <p:grpSp>
          <p:nvGrpSpPr>
            <p:cNvPr id="23" name="组合 22">
              <a:extLst>
                <a:ext uri="{FF2B5EF4-FFF2-40B4-BE49-F238E27FC236}">
                  <a16:creationId xmlns:a16="http://schemas.microsoft.com/office/drawing/2014/main" id="{1AC95CAF-19F8-46F0-8F60-4093F942A126}"/>
                </a:ext>
              </a:extLst>
            </p:cNvPr>
            <p:cNvGrpSpPr/>
            <p:nvPr userDrawn="1"/>
          </p:nvGrpSpPr>
          <p:grpSpPr>
            <a:xfrm>
              <a:off x="4241494" y="1810742"/>
              <a:ext cx="1177387" cy="1177387"/>
              <a:chOff x="4123562" y="1456562"/>
              <a:chExt cx="3944875" cy="3944875"/>
            </a:xfrm>
          </p:grpSpPr>
          <p:sp>
            <p:nvSpPr>
              <p:cNvPr id="27" name="椭圆 26">
                <a:extLst>
                  <a:ext uri="{FF2B5EF4-FFF2-40B4-BE49-F238E27FC236}">
                    <a16:creationId xmlns:a16="http://schemas.microsoft.com/office/drawing/2014/main" id="{9C3B90C4-26AC-4011-A273-BC9E3BDA9C74}"/>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8" name="椭圆 27">
                <a:extLst>
                  <a:ext uri="{FF2B5EF4-FFF2-40B4-BE49-F238E27FC236}">
                    <a16:creationId xmlns:a16="http://schemas.microsoft.com/office/drawing/2014/main" id="{8731A9ED-0B6B-463A-BE08-0F21A969739B}"/>
                  </a:ext>
                </a:extLst>
              </p:cNvPr>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nvGrpSpPr>
            <p:cNvPr id="24" name="组合 23">
              <a:extLst>
                <a:ext uri="{FF2B5EF4-FFF2-40B4-BE49-F238E27FC236}">
                  <a16:creationId xmlns:a16="http://schemas.microsoft.com/office/drawing/2014/main" id="{D02D5186-888E-4405-9B2A-69A06E9620FC}"/>
                </a:ext>
              </a:extLst>
            </p:cNvPr>
            <p:cNvGrpSpPr/>
            <p:nvPr userDrawn="1"/>
          </p:nvGrpSpPr>
          <p:grpSpPr>
            <a:xfrm>
              <a:off x="4241493" y="2875349"/>
              <a:ext cx="1177387" cy="1177387"/>
              <a:chOff x="4123562" y="1456562"/>
              <a:chExt cx="3944875" cy="3944875"/>
            </a:xfrm>
          </p:grpSpPr>
          <p:sp>
            <p:nvSpPr>
              <p:cNvPr id="25" name="椭圆 24">
                <a:extLst>
                  <a:ext uri="{FF2B5EF4-FFF2-40B4-BE49-F238E27FC236}">
                    <a16:creationId xmlns:a16="http://schemas.microsoft.com/office/drawing/2014/main" id="{A26E9C64-3C43-487D-9444-76CE57719D1F}"/>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6" name="椭圆 25">
                <a:extLst>
                  <a:ext uri="{FF2B5EF4-FFF2-40B4-BE49-F238E27FC236}">
                    <a16:creationId xmlns:a16="http://schemas.microsoft.com/office/drawing/2014/main" id="{28DBEAAC-EB46-457A-A4EF-909FB66041A1}"/>
                  </a:ext>
                </a:extLst>
              </p:cNvPr>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spTree>
    <p:extLst>
      <p:ext uri="{BB962C8B-B14F-4D97-AF65-F5344CB8AC3E}">
        <p14:creationId xmlns:p14="http://schemas.microsoft.com/office/powerpoint/2010/main" val="77370752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45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30194703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44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91202331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9975701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42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84661352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40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15385686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39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339746299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38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225931781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37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34453164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33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8476147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32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221273579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2F4CC2F-6402-47A3-BD4B-093C8739A5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 name="图片 2" descr="图片包含 物体, 人员&#10;&#10;描述已自动生成">
            <a:extLst>
              <a:ext uri="{FF2B5EF4-FFF2-40B4-BE49-F238E27FC236}">
                <a16:creationId xmlns:a16="http://schemas.microsoft.com/office/drawing/2014/main" id="{F17BD030-ABCB-4D74-B6C2-8A8AC77D9D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9010" y="961645"/>
            <a:ext cx="2257648" cy="4151775"/>
          </a:xfrm>
          <a:prstGeom prst="rect">
            <a:avLst/>
          </a:prstGeom>
        </p:spPr>
      </p:pic>
      <p:pic>
        <p:nvPicPr>
          <p:cNvPr id="19" name="图片 18">
            <a:extLst>
              <a:ext uri="{FF2B5EF4-FFF2-40B4-BE49-F238E27FC236}">
                <a16:creationId xmlns:a16="http://schemas.microsoft.com/office/drawing/2014/main" id="{66B6594F-2160-437A-B18B-3EE5918E2E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pic>
        <p:nvPicPr>
          <p:cNvPr id="20" name="图片 19">
            <a:extLst>
              <a:ext uri="{FF2B5EF4-FFF2-40B4-BE49-F238E27FC236}">
                <a16:creationId xmlns:a16="http://schemas.microsoft.com/office/drawing/2014/main" id="{E6B8D98D-8735-479A-B76E-857C286359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61099" y="127906"/>
            <a:ext cx="1448196" cy="1215250"/>
          </a:xfrm>
          <a:prstGeom prst="rect">
            <a:avLst/>
          </a:prstGeom>
        </p:spPr>
      </p:pic>
      <p:pic>
        <p:nvPicPr>
          <p:cNvPr id="21" name="图片 20">
            <a:extLst>
              <a:ext uri="{FF2B5EF4-FFF2-40B4-BE49-F238E27FC236}">
                <a16:creationId xmlns:a16="http://schemas.microsoft.com/office/drawing/2014/main" id="{2092C4F7-1D80-4C1C-B83D-0582CCB1710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567520">
            <a:off x="4640397" y="813959"/>
            <a:ext cx="939583" cy="788449"/>
          </a:xfrm>
          <a:prstGeom prst="rect">
            <a:avLst/>
          </a:prstGeom>
        </p:spPr>
      </p:pic>
      <p:grpSp>
        <p:nvGrpSpPr>
          <p:cNvPr id="22" name="组合 21">
            <a:extLst>
              <a:ext uri="{FF2B5EF4-FFF2-40B4-BE49-F238E27FC236}">
                <a16:creationId xmlns:a16="http://schemas.microsoft.com/office/drawing/2014/main" id="{D4F4B819-65F3-4E67-B96F-427045AF1271}"/>
              </a:ext>
            </a:extLst>
          </p:cNvPr>
          <p:cNvGrpSpPr/>
          <p:nvPr userDrawn="1"/>
        </p:nvGrpSpPr>
        <p:grpSpPr>
          <a:xfrm>
            <a:off x="2303943" y="1821440"/>
            <a:ext cx="1573994" cy="2997215"/>
            <a:chOff x="4241493" y="1810742"/>
            <a:chExt cx="1177388" cy="2241994"/>
          </a:xfrm>
        </p:grpSpPr>
        <p:grpSp>
          <p:nvGrpSpPr>
            <p:cNvPr id="23" name="组合 22">
              <a:extLst>
                <a:ext uri="{FF2B5EF4-FFF2-40B4-BE49-F238E27FC236}">
                  <a16:creationId xmlns:a16="http://schemas.microsoft.com/office/drawing/2014/main" id="{1AC95CAF-19F8-46F0-8F60-4093F942A126}"/>
                </a:ext>
              </a:extLst>
            </p:cNvPr>
            <p:cNvGrpSpPr/>
            <p:nvPr userDrawn="1"/>
          </p:nvGrpSpPr>
          <p:grpSpPr>
            <a:xfrm>
              <a:off x="4241494" y="1810742"/>
              <a:ext cx="1177387" cy="1177387"/>
              <a:chOff x="4123562" y="1456562"/>
              <a:chExt cx="3944875" cy="3944875"/>
            </a:xfrm>
          </p:grpSpPr>
          <p:sp>
            <p:nvSpPr>
              <p:cNvPr id="27" name="椭圆 26">
                <a:extLst>
                  <a:ext uri="{FF2B5EF4-FFF2-40B4-BE49-F238E27FC236}">
                    <a16:creationId xmlns:a16="http://schemas.microsoft.com/office/drawing/2014/main" id="{9C3B90C4-26AC-4011-A273-BC9E3BDA9C74}"/>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8" name="椭圆 27">
                <a:extLst>
                  <a:ext uri="{FF2B5EF4-FFF2-40B4-BE49-F238E27FC236}">
                    <a16:creationId xmlns:a16="http://schemas.microsoft.com/office/drawing/2014/main" id="{8731A9ED-0B6B-463A-BE08-0F21A969739B}"/>
                  </a:ext>
                </a:extLst>
              </p:cNvPr>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nvGrpSpPr>
            <p:cNvPr id="24" name="组合 23">
              <a:extLst>
                <a:ext uri="{FF2B5EF4-FFF2-40B4-BE49-F238E27FC236}">
                  <a16:creationId xmlns:a16="http://schemas.microsoft.com/office/drawing/2014/main" id="{D02D5186-888E-4405-9B2A-69A06E9620FC}"/>
                </a:ext>
              </a:extLst>
            </p:cNvPr>
            <p:cNvGrpSpPr/>
            <p:nvPr userDrawn="1"/>
          </p:nvGrpSpPr>
          <p:grpSpPr>
            <a:xfrm>
              <a:off x="4241493" y="2875349"/>
              <a:ext cx="1177387" cy="1177387"/>
              <a:chOff x="4123562" y="1456562"/>
              <a:chExt cx="3944875" cy="3944875"/>
            </a:xfrm>
          </p:grpSpPr>
          <p:sp>
            <p:nvSpPr>
              <p:cNvPr id="25" name="椭圆 24">
                <a:extLst>
                  <a:ext uri="{FF2B5EF4-FFF2-40B4-BE49-F238E27FC236}">
                    <a16:creationId xmlns:a16="http://schemas.microsoft.com/office/drawing/2014/main" id="{A26E9C64-3C43-487D-9444-76CE57719D1F}"/>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6" name="椭圆 25">
                <a:extLst>
                  <a:ext uri="{FF2B5EF4-FFF2-40B4-BE49-F238E27FC236}">
                    <a16:creationId xmlns:a16="http://schemas.microsoft.com/office/drawing/2014/main" id="{28DBEAAC-EB46-457A-A4EF-909FB66041A1}"/>
                  </a:ext>
                </a:extLst>
              </p:cNvPr>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spTree>
    <p:extLst>
      <p:ext uri="{BB962C8B-B14F-4D97-AF65-F5344CB8AC3E}">
        <p14:creationId xmlns:p14="http://schemas.microsoft.com/office/powerpoint/2010/main" val="266492451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31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37341253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30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111100667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29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161398250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28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267816305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27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347703241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378858927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39320261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277497041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362375043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398581868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2F4CC2F-6402-47A3-BD4B-093C8739A5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 name="图片 2" descr="图片包含 物体, 人员&#10;&#10;描述已自动生成">
            <a:extLst>
              <a:ext uri="{FF2B5EF4-FFF2-40B4-BE49-F238E27FC236}">
                <a16:creationId xmlns:a16="http://schemas.microsoft.com/office/drawing/2014/main" id="{F17BD030-ABCB-4D74-B6C2-8A8AC77D9D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9010" y="961645"/>
            <a:ext cx="2257648" cy="4151775"/>
          </a:xfrm>
          <a:prstGeom prst="rect">
            <a:avLst/>
          </a:prstGeom>
        </p:spPr>
      </p:pic>
      <p:pic>
        <p:nvPicPr>
          <p:cNvPr id="19" name="图片 18">
            <a:extLst>
              <a:ext uri="{FF2B5EF4-FFF2-40B4-BE49-F238E27FC236}">
                <a16:creationId xmlns:a16="http://schemas.microsoft.com/office/drawing/2014/main" id="{66B6594F-2160-437A-B18B-3EE5918E2E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pic>
        <p:nvPicPr>
          <p:cNvPr id="20" name="图片 19">
            <a:extLst>
              <a:ext uri="{FF2B5EF4-FFF2-40B4-BE49-F238E27FC236}">
                <a16:creationId xmlns:a16="http://schemas.microsoft.com/office/drawing/2014/main" id="{E6B8D98D-8735-479A-B76E-857C286359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61099" y="127906"/>
            <a:ext cx="1448196" cy="1215250"/>
          </a:xfrm>
          <a:prstGeom prst="rect">
            <a:avLst/>
          </a:prstGeom>
        </p:spPr>
      </p:pic>
      <p:pic>
        <p:nvPicPr>
          <p:cNvPr id="21" name="图片 20">
            <a:extLst>
              <a:ext uri="{FF2B5EF4-FFF2-40B4-BE49-F238E27FC236}">
                <a16:creationId xmlns:a16="http://schemas.microsoft.com/office/drawing/2014/main" id="{2092C4F7-1D80-4C1C-B83D-0582CCB1710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567520">
            <a:off x="4640397" y="813959"/>
            <a:ext cx="939583" cy="788449"/>
          </a:xfrm>
          <a:prstGeom prst="rect">
            <a:avLst/>
          </a:prstGeom>
        </p:spPr>
      </p:pic>
      <p:grpSp>
        <p:nvGrpSpPr>
          <p:cNvPr id="22" name="组合 21">
            <a:extLst>
              <a:ext uri="{FF2B5EF4-FFF2-40B4-BE49-F238E27FC236}">
                <a16:creationId xmlns:a16="http://schemas.microsoft.com/office/drawing/2014/main" id="{D4F4B819-65F3-4E67-B96F-427045AF1271}"/>
              </a:ext>
            </a:extLst>
          </p:cNvPr>
          <p:cNvGrpSpPr/>
          <p:nvPr userDrawn="1"/>
        </p:nvGrpSpPr>
        <p:grpSpPr>
          <a:xfrm>
            <a:off x="2303943" y="1821440"/>
            <a:ext cx="1573994" cy="2997215"/>
            <a:chOff x="4241493" y="1810742"/>
            <a:chExt cx="1177388" cy="2241994"/>
          </a:xfrm>
        </p:grpSpPr>
        <p:grpSp>
          <p:nvGrpSpPr>
            <p:cNvPr id="23" name="组合 22">
              <a:extLst>
                <a:ext uri="{FF2B5EF4-FFF2-40B4-BE49-F238E27FC236}">
                  <a16:creationId xmlns:a16="http://schemas.microsoft.com/office/drawing/2014/main" id="{1AC95CAF-19F8-46F0-8F60-4093F942A126}"/>
                </a:ext>
              </a:extLst>
            </p:cNvPr>
            <p:cNvGrpSpPr/>
            <p:nvPr userDrawn="1"/>
          </p:nvGrpSpPr>
          <p:grpSpPr>
            <a:xfrm>
              <a:off x="4241494" y="1810742"/>
              <a:ext cx="1177387" cy="1177387"/>
              <a:chOff x="4123562" y="1456562"/>
              <a:chExt cx="3944875" cy="3944875"/>
            </a:xfrm>
          </p:grpSpPr>
          <p:sp>
            <p:nvSpPr>
              <p:cNvPr id="27" name="椭圆 26">
                <a:extLst>
                  <a:ext uri="{FF2B5EF4-FFF2-40B4-BE49-F238E27FC236}">
                    <a16:creationId xmlns:a16="http://schemas.microsoft.com/office/drawing/2014/main" id="{9C3B90C4-26AC-4011-A273-BC9E3BDA9C74}"/>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8" name="椭圆 27">
                <a:extLst>
                  <a:ext uri="{FF2B5EF4-FFF2-40B4-BE49-F238E27FC236}">
                    <a16:creationId xmlns:a16="http://schemas.microsoft.com/office/drawing/2014/main" id="{8731A9ED-0B6B-463A-BE08-0F21A969739B}"/>
                  </a:ext>
                </a:extLst>
              </p:cNvPr>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nvGrpSpPr>
            <p:cNvPr id="24" name="组合 23">
              <a:extLst>
                <a:ext uri="{FF2B5EF4-FFF2-40B4-BE49-F238E27FC236}">
                  <a16:creationId xmlns:a16="http://schemas.microsoft.com/office/drawing/2014/main" id="{D02D5186-888E-4405-9B2A-69A06E9620FC}"/>
                </a:ext>
              </a:extLst>
            </p:cNvPr>
            <p:cNvGrpSpPr/>
            <p:nvPr userDrawn="1"/>
          </p:nvGrpSpPr>
          <p:grpSpPr>
            <a:xfrm>
              <a:off x="4241493" y="2875349"/>
              <a:ext cx="1177387" cy="1177387"/>
              <a:chOff x="4123562" y="1456562"/>
              <a:chExt cx="3944875" cy="3944875"/>
            </a:xfrm>
          </p:grpSpPr>
          <p:sp>
            <p:nvSpPr>
              <p:cNvPr id="25" name="椭圆 24">
                <a:extLst>
                  <a:ext uri="{FF2B5EF4-FFF2-40B4-BE49-F238E27FC236}">
                    <a16:creationId xmlns:a16="http://schemas.microsoft.com/office/drawing/2014/main" id="{A26E9C64-3C43-487D-9444-76CE57719D1F}"/>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6" name="椭圆 25">
                <a:extLst>
                  <a:ext uri="{FF2B5EF4-FFF2-40B4-BE49-F238E27FC236}">
                    <a16:creationId xmlns:a16="http://schemas.microsoft.com/office/drawing/2014/main" id="{28DBEAAC-EB46-457A-A4EF-909FB66041A1}"/>
                  </a:ext>
                </a:extLst>
              </p:cNvPr>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spTree>
    <p:extLst>
      <p:ext uri="{BB962C8B-B14F-4D97-AF65-F5344CB8AC3E}">
        <p14:creationId xmlns:p14="http://schemas.microsoft.com/office/powerpoint/2010/main" val="308630754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147131997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124619665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320169193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424967510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172046285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388489729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251790024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292729672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260881201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391940319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2F4CC2F-6402-47A3-BD4B-093C8739A5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 name="图片 2" descr="图片包含 物体, 人员&#10;&#10;描述已自动生成">
            <a:extLst>
              <a:ext uri="{FF2B5EF4-FFF2-40B4-BE49-F238E27FC236}">
                <a16:creationId xmlns:a16="http://schemas.microsoft.com/office/drawing/2014/main" id="{F17BD030-ABCB-4D74-B6C2-8A8AC77D9D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9010" y="961645"/>
            <a:ext cx="2257648" cy="4151775"/>
          </a:xfrm>
          <a:prstGeom prst="rect">
            <a:avLst/>
          </a:prstGeom>
        </p:spPr>
      </p:pic>
      <p:pic>
        <p:nvPicPr>
          <p:cNvPr id="19" name="图片 18">
            <a:extLst>
              <a:ext uri="{FF2B5EF4-FFF2-40B4-BE49-F238E27FC236}">
                <a16:creationId xmlns:a16="http://schemas.microsoft.com/office/drawing/2014/main" id="{66B6594F-2160-437A-B18B-3EE5918E2E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pic>
        <p:nvPicPr>
          <p:cNvPr id="20" name="图片 19">
            <a:extLst>
              <a:ext uri="{FF2B5EF4-FFF2-40B4-BE49-F238E27FC236}">
                <a16:creationId xmlns:a16="http://schemas.microsoft.com/office/drawing/2014/main" id="{E6B8D98D-8735-479A-B76E-857C286359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61099" y="127906"/>
            <a:ext cx="1448196" cy="1215250"/>
          </a:xfrm>
          <a:prstGeom prst="rect">
            <a:avLst/>
          </a:prstGeom>
        </p:spPr>
      </p:pic>
      <p:pic>
        <p:nvPicPr>
          <p:cNvPr id="21" name="图片 20">
            <a:extLst>
              <a:ext uri="{FF2B5EF4-FFF2-40B4-BE49-F238E27FC236}">
                <a16:creationId xmlns:a16="http://schemas.microsoft.com/office/drawing/2014/main" id="{2092C4F7-1D80-4C1C-B83D-0582CCB1710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567520">
            <a:off x="4640397" y="813959"/>
            <a:ext cx="939583" cy="788449"/>
          </a:xfrm>
          <a:prstGeom prst="rect">
            <a:avLst/>
          </a:prstGeom>
        </p:spPr>
      </p:pic>
      <p:grpSp>
        <p:nvGrpSpPr>
          <p:cNvPr id="22" name="组合 21">
            <a:extLst>
              <a:ext uri="{FF2B5EF4-FFF2-40B4-BE49-F238E27FC236}">
                <a16:creationId xmlns:a16="http://schemas.microsoft.com/office/drawing/2014/main" id="{D4F4B819-65F3-4E67-B96F-427045AF1271}"/>
              </a:ext>
            </a:extLst>
          </p:cNvPr>
          <p:cNvGrpSpPr/>
          <p:nvPr userDrawn="1"/>
        </p:nvGrpSpPr>
        <p:grpSpPr>
          <a:xfrm>
            <a:off x="2303943" y="13716000"/>
            <a:ext cx="1573994" cy="2997215"/>
            <a:chOff x="4241493" y="1810742"/>
            <a:chExt cx="1177388" cy="2241994"/>
          </a:xfrm>
        </p:grpSpPr>
        <p:grpSp>
          <p:nvGrpSpPr>
            <p:cNvPr id="23" name="组合 22">
              <a:extLst>
                <a:ext uri="{FF2B5EF4-FFF2-40B4-BE49-F238E27FC236}">
                  <a16:creationId xmlns:a16="http://schemas.microsoft.com/office/drawing/2014/main" id="{1AC95CAF-19F8-46F0-8F60-4093F942A126}"/>
                </a:ext>
              </a:extLst>
            </p:cNvPr>
            <p:cNvGrpSpPr/>
            <p:nvPr userDrawn="1"/>
          </p:nvGrpSpPr>
          <p:grpSpPr>
            <a:xfrm>
              <a:off x="4241494" y="1810742"/>
              <a:ext cx="1177387" cy="1177387"/>
              <a:chOff x="4123562" y="1456562"/>
              <a:chExt cx="3944875" cy="3944875"/>
            </a:xfrm>
          </p:grpSpPr>
          <p:sp>
            <p:nvSpPr>
              <p:cNvPr id="27" name="椭圆 26">
                <a:extLst>
                  <a:ext uri="{FF2B5EF4-FFF2-40B4-BE49-F238E27FC236}">
                    <a16:creationId xmlns:a16="http://schemas.microsoft.com/office/drawing/2014/main" id="{9C3B90C4-26AC-4011-A273-BC9E3BDA9C74}"/>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8" name="椭圆 27">
                <a:extLst>
                  <a:ext uri="{FF2B5EF4-FFF2-40B4-BE49-F238E27FC236}">
                    <a16:creationId xmlns:a16="http://schemas.microsoft.com/office/drawing/2014/main" id="{8731A9ED-0B6B-463A-BE08-0F21A969739B}"/>
                  </a:ext>
                </a:extLst>
              </p:cNvPr>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nvGrpSpPr>
            <p:cNvPr id="24" name="组合 23">
              <a:extLst>
                <a:ext uri="{FF2B5EF4-FFF2-40B4-BE49-F238E27FC236}">
                  <a16:creationId xmlns:a16="http://schemas.microsoft.com/office/drawing/2014/main" id="{D02D5186-888E-4405-9B2A-69A06E9620FC}"/>
                </a:ext>
              </a:extLst>
            </p:cNvPr>
            <p:cNvGrpSpPr/>
            <p:nvPr userDrawn="1"/>
          </p:nvGrpSpPr>
          <p:grpSpPr>
            <a:xfrm>
              <a:off x="4241493" y="2875349"/>
              <a:ext cx="1177387" cy="1177387"/>
              <a:chOff x="4123562" y="1456562"/>
              <a:chExt cx="3944875" cy="3944875"/>
            </a:xfrm>
          </p:grpSpPr>
          <p:sp>
            <p:nvSpPr>
              <p:cNvPr id="25" name="椭圆 24">
                <a:extLst>
                  <a:ext uri="{FF2B5EF4-FFF2-40B4-BE49-F238E27FC236}">
                    <a16:creationId xmlns:a16="http://schemas.microsoft.com/office/drawing/2014/main" id="{A26E9C64-3C43-487D-9444-76CE57719D1F}"/>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6" name="椭圆 25">
                <a:extLst>
                  <a:ext uri="{FF2B5EF4-FFF2-40B4-BE49-F238E27FC236}">
                    <a16:creationId xmlns:a16="http://schemas.microsoft.com/office/drawing/2014/main" id="{28DBEAAC-EB46-457A-A4EF-909FB66041A1}"/>
                  </a:ext>
                </a:extLst>
              </p:cNvPr>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spTree>
    <p:extLst>
      <p:ext uri="{BB962C8B-B14F-4D97-AF65-F5344CB8AC3E}">
        <p14:creationId xmlns:p14="http://schemas.microsoft.com/office/powerpoint/2010/main" val="194925880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171364492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4BC1095C-834A-4BA8-BCFB-3D5B199A29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7" name="图片 16" descr="图片包含 风筝, 放飞, 户外, 男士&#10;&#10;描述已自动生成">
            <a:extLst>
              <a:ext uri="{FF2B5EF4-FFF2-40B4-BE49-F238E27FC236}">
                <a16:creationId xmlns:a16="http://schemas.microsoft.com/office/drawing/2014/main" id="{FE2D20D6-ACF9-4C2E-B4E9-6EEB0D6BA7B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5321" y="113331"/>
            <a:ext cx="5409508" cy="4559968"/>
          </a:xfrm>
          <a:prstGeom prst="rect">
            <a:avLst/>
          </a:prstGeom>
        </p:spPr>
      </p:pic>
      <p:grpSp>
        <p:nvGrpSpPr>
          <p:cNvPr id="18" name="组合 17">
            <a:extLst>
              <a:ext uri="{FF2B5EF4-FFF2-40B4-BE49-F238E27FC236}">
                <a16:creationId xmlns:a16="http://schemas.microsoft.com/office/drawing/2014/main" id="{8D159644-7CF6-4D94-97C9-09C432B66E70}"/>
              </a:ext>
            </a:extLst>
          </p:cNvPr>
          <p:cNvGrpSpPr/>
          <p:nvPr userDrawn="1"/>
        </p:nvGrpSpPr>
        <p:grpSpPr>
          <a:xfrm>
            <a:off x="2319231" y="1399660"/>
            <a:ext cx="7565360" cy="3101180"/>
            <a:chOff x="3100251" y="1601912"/>
            <a:chExt cx="7565360" cy="3101180"/>
          </a:xfrm>
        </p:grpSpPr>
        <p:sp>
          <p:nvSpPr>
            <p:cNvPr id="19" name="矩形: 圆角 18">
              <a:extLst>
                <a:ext uri="{FF2B5EF4-FFF2-40B4-BE49-F238E27FC236}">
                  <a16:creationId xmlns:a16="http://schemas.microsoft.com/office/drawing/2014/main" id="{FFEB1E8C-4480-4D5B-8EDC-03B16B2CC36F}"/>
                </a:ext>
              </a:extLst>
            </p:cNvPr>
            <p:cNvSpPr/>
            <p:nvPr userDrawn="1"/>
          </p:nvSpPr>
          <p:spPr>
            <a:xfrm>
              <a:off x="3100251" y="1601912"/>
              <a:ext cx="7565360" cy="3101180"/>
            </a:xfrm>
            <a:prstGeom prst="roundRect">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id="{FD24B32E-9940-4204-A683-FAE6629D30D7}"/>
                </a:ext>
              </a:extLst>
            </p:cNvPr>
            <p:cNvSpPr/>
            <p:nvPr userDrawn="1"/>
          </p:nvSpPr>
          <p:spPr>
            <a:xfrm>
              <a:off x="3230674" y="1730457"/>
              <a:ext cx="7304513" cy="2843043"/>
            </a:xfrm>
            <a:prstGeom prst="roundRect">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21" name="图片 20">
            <a:extLst>
              <a:ext uri="{FF2B5EF4-FFF2-40B4-BE49-F238E27FC236}">
                <a16:creationId xmlns:a16="http://schemas.microsoft.com/office/drawing/2014/main" id="{B64D2B6A-E316-4370-B4E0-5684C1C935F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pic>
        <p:nvPicPr>
          <p:cNvPr id="22" name="图片 21">
            <a:extLst>
              <a:ext uri="{FF2B5EF4-FFF2-40B4-BE49-F238E27FC236}">
                <a16:creationId xmlns:a16="http://schemas.microsoft.com/office/drawing/2014/main" id="{924AD35A-9A13-464F-99D2-71D3736BE18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3" name="图片 22">
            <a:extLst>
              <a:ext uri="{FF2B5EF4-FFF2-40B4-BE49-F238E27FC236}">
                <a16:creationId xmlns:a16="http://schemas.microsoft.com/office/drawing/2014/main" id="{74197FF8-7464-4E17-9E6E-909DBCE7CAA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7719"/>
          <a:stretch/>
        </p:blipFill>
        <p:spPr>
          <a:xfrm>
            <a:off x="0" y="3272589"/>
            <a:ext cx="12192000" cy="3585088"/>
          </a:xfrm>
          <a:prstGeom prst="rect">
            <a:avLst/>
          </a:prstGeom>
        </p:spPr>
      </p:pic>
      <p:pic>
        <p:nvPicPr>
          <p:cNvPr id="24" name="图片 23">
            <a:extLst>
              <a:ext uri="{FF2B5EF4-FFF2-40B4-BE49-F238E27FC236}">
                <a16:creationId xmlns:a16="http://schemas.microsoft.com/office/drawing/2014/main" id="{A3AB5E3A-7DA0-490F-BDF1-C7BC0F6D3FB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161099" y="127906"/>
            <a:ext cx="1448196" cy="1215250"/>
          </a:xfrm>
          <a:prstGeom prst="rect">
            <a:avLst/>
          </a:prstGeom>
        </p:spPr>
      </p:pic>
      <p:pic>
        <p:nvPicPr>
          <p:cNvPr id="25" name="图片 24">
            <a:extLst>
              <a:ext uri="{FF2B5EF4-FFF2-40B4-BE49-F238E27FC236}">
                <a16:creationId xmlns:a16="http://schemas.microsoft.com/office/drawing/2014/main" id="{B6B9E760-96E2-4D76-B081-FC893659049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8567520">
            <a:off x="9272554" y="554760"/>
            <a:ext cx="939583" cy="788449"/>
          </a:xfrm>
          <a:prstGeom prst="rect">
            <a:avLst/>
          </a:prstGeom>
        </p:spPr>
      </p:pic>
    </p:spTree>
    <p:extLst>
      <p:ext uri="{BB962C8B-B14F-4D97-AF65-F5344CB8AC3E}">
        <p14:creationId xmlns:p14="http://schemas.microsoft.com/office/powerpoint/2010/main" val="14210365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1C9685D-5276-4D4C-BC32-3102DB4370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5" name="组合 4">
            <a:extLst>
              <a:ext uri="{FF2B5EF4-FFF2-40B4-BE49-F238E27FC236}">
                <a16:creationId xmlns:a16="http://schemas.microsoft.com/office/drawing/2014/main" id="{E88CC7F5-0E4E-44D1-BFF4-6134E737A247}"/>
              </a:ext>
            </a:extLst>
          </p:cNvPr>
          <p:cNvGrpSpPr/>
          <p:nvPr userDrawn="1"/>
        </p:nvGrpSpPr>
        <p:grpSpPr>
          <a:xfrm>
            <a:off x="895120" y="560948"/>
            <a:ext cx="10401759" cy="5545419"/>
            <a:chOff x="895120" y="560948"/>
            <a:chExt cx="10401759" cy="5545419"/>
          </a:xfrm>
        </p:grpSpPr>
        <p:sp>
          <p:nvSpPr>
            <p:cNvPr id="6" name="矩形: 圆角 5">
              <a:extLst>
                <a:ext uri="{FF2B5EF4-FFF2-40B4-BE49-F238E27FC236}">
                  <a16:creationId xmlns:a16="http://schemas.microsoft.com/office/drawing/2014/main" id="{A3D1BA0B-F826-4C67-BB7A-D4F920EF89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7" name="矩形: 圆角 6">
              <a:extLst>
                <a:ext uri="{FF2B5EF4-FFF2-40B4-BE49-F238E27FC236}">
                  <a16:creationId xmlns:a16="http://schemas.microsoft.com/office/drawing/2014/main" id="{3F344303-5F3E-4BE8-BB67-DDA33FACDD59}"/>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0" name="图片 9">
            <a:extLst>
              <a:ext uri="{FF2B5EF4-FFF2-40B4-BE49-F238E27FC236}">
                <a16:creationId xmlns:a16="http://schemas.microsoft.com/office/drawing/2014/main" id="{1D2074ED-745E-47F2-A28D-7556C36D23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11" name="图片 10">
            <a:extLst>
              <a:ext uri="{FF2B5EF4-FFF2-40B4-BE49-F238E27FC236}">
                <a16:creationId xmlns:a16="http://schemas.microsoft.com/office/drawing/2014/main" id="{4B80EC09-CA68-41B4-B9BC-8919380041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14" name="图片 13">
            <a:extLst>
              <a:ext uri="{FF2B5EF4-FFF2-40B4-BE49-F238E27FC236}">
                <a16:creationId xmlns:a16="http://schemas.microsoft.com/office/drawing/2014/main" id="{9F71DEF7-D83E-4C6D-933C-2D2AC3B4D1E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2" name="图片 11">
            <a:extLst>
              <a:ext uri="{FF2B5EF4-FFF2-40B4-BE49-F238E27FC236}">
                <a16:creationId xmlns:a16="http://schemas.microsoft.com/office/drawing/2014/main" id="{F40A0BCD-6572-4563-811D-AEC7824035C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13" name="图片 12" descr="图片包含 风筝, 放飞, 户外, 男士&#10;&#10;描述已自动生成">
            <a:extLst>
              <a:ext uri="{FF2B5EF4-FFF2-40B4-BE49-F238E27FC236}">
                <a16:creationId xmlns:a16="http://schemas.microsoft.com/office/drawing/2014/main" id="{84B28A0B-3225-419B-A96F-A51BEEAC0A0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318531592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029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870" r:id="rId3"/>
    <p:sldLayoutId id="2147483869" r:id="rId4"/>
    <p:sldLayoutId id="2147483844" r:id="rId5"/>
    <p:sldLayoutId id="2147483806" r:id="rId6"/>
    <p:sldLayoutId id="2147483800" r:id="rId7"/>
    <p:sldLayoutId id="2147483799" r:id="rId8"/>
    <p:sldLayoutId id="2147483790" r:id="rId9"/>
    <p:sldLayoutId id="2147483651" r:id="rId10"/>
    <p:sldLayoutId id="2147483652" r:id="rId11"/>
    <p:sldLayoutId id="2147483876" r:id="rId12"/>
    <p:sldLayoutId id="2147483868" r:id="rId13"/>
    <p:sldLayoutId id="2147483864" r:id="rId14"/>
    <p:sldLayoutId id="2147483863" r:id="rId15"/>
    <p:sldLayoutId id="2147483862" r:id="rId16"/>
    <p:sldLayoutId id="2147483848" r:id="rId17"/>
    <p:sldLayoutId id="2147483845" r:id="rId18"/>
    <p:sldLayoutId id="2147483842" r:id="rId19"/>
    <p:sldLayoutId id="2147483841" r:id="rId20"/>
    <p:sldLayoutId id="2147483840" r:id="rId21"/>
    <p:sldLayoutId id="2147483839" r:id="rId22"/>
    <p:sldLayoutId id="2147483838" r:id="rId23"/>
    <p:sldLayoutId id="2147483837" r:id="rId24"/>
    <p:sldLayoutId id="2147483836" r:id="rId25"/>
    <p:sldLayoutId id="2147483835" r:id="rId26"/>
    <p:sldLayoutId id="2147483816" r:id="rId27"/>
    <p:sldLayoutId id="2147483815" r:id="rId28"/>
    <p:sldLayoutId id="2147483814" r:id="rId29"/>
    <p:sldLayoutId id="2147483813" r:id="rId30"/>
    <p:sldLayoutId id="2147483812" r:id="rId31"/>
    <p:sldLayoutId id="2147483811" r:id="rId32"/>
    <p:sldLayoutId id="2147483810" r:id="rId33"/>
    <p:sldLayoutId id="2147483809" r:id="rId34"/>
    <p:sldLayoutId id="2147483808" r:id="rId35"/>
    <p:sldLayoutId id="2147483805" r:id="rId36"/>
    <p:sldLayoutId id="2147483804" r:id="rId37"/>
    <p:sldLayoutId id="2147483803" r:id="rId38"/>
    <p:sldLayoutId id="2147483802" r:id="rId39"/>
    <p:sldLayoutId id="2147483658" r:id="rId40"/>
    <p:sldLayoutId id="2147483654" r:id="rId41"/>
    <p:sldLayoutId id="2147483843" r:id="rId42"/>
    <p:sldLayoutId id="2147483817" r:id="rId43"/>
    <p:sldLayoutId id="2147483653" r:id="rId44"/>
    <p:sldLayoutId id="2147483655" r:id="rId45"/>
    <p:sldLayoutId id="2147483875" r:id="rId46"/>
    <p:sldLayoutId id="2147483867" r:id="rId47"/>
    <p:sldLayoutId id="2147483866" r:id="rId48"/>
    <p:sldLayoutId id="2147483865" r:id="rId49"/>
    <p:sldLayoutId id="2147483847" r:id="rId50"/>
    <p:sldLayoutId id="2147483846" r:id="rId51"/>
    <p:sldLayoutId id="2147483834" r:id="rId52"/>
    <p:sldLayoutId id="2147483833" r:id="rId53"/>
    <p:sldLayoutId id="2147483832" r:id="rId54"/>
    <p:sldLayoutId id="2147483831" r:id="rId55"/>
    <p:sldLayoutId id="2147483821" r:id="rId56"/>
    <p:sldLayoutId id="2147483820" r:id="rId57"/>
    <p:sldLayoutId id="2147483819" r:id="rId58"/>
    <p:sldLayoutId id="2147483818" r:id="rId59"/>
    <p:sldLayoutId id="2147483807" r:id="rId60"/>
    <p:sldLayoutId id="2147483801" r:id="rId61"/>
    <p:sldLayoutId id="2147483667" r:id="rId62"/>
    <p:sldLayoutId id="2147483877" r:id="rId63"/>
    <p:sldLayoutId id="2147483874" r:id="rId64"/>
    <p:sldLayoutId id="2147483873" r:id="rId65"/>
    <p:sldLayoutId id="2147483872" r:id="rId66"/>
    <p:sldLayoutId id="2147483871" r:id="rId67"/>
    <p:sldLayoutId id="2147483861" r:id="rId68"/>
    <p:sldLayoutId id="2147483860" r:id="rId69"/>
    <p:sldLayoutId id="2147483859" r:id="rId70"/>
    <p:sldLayoutId id="2147483858" r:id="rId71"/>
    <p:sldLayoutId id="2147483857" r:id="rId72"/>
    <p:sldLayoutId id="2147483856" r:id="rId73"/>
    <p:sldLayoutId id="2147483855" r:id="rId74"/>
    <p:sldLayoutId id="2147483854" r:id="rId75"/>
    <p:sldLayoutId id="2147483853" r:id="rId76"/>
    <p:sldLayoutId id="2147483852" r:id="rId77"/>
    <p:sldLayoutId id="2147483851" r:id="rId78"/>
    <p:sldLayoutId id="2147483850" r:id="rId79"/>
    <p:sldLayoutId id="2147483849" r:id="rId80"/>
    <p:sldLayoutId id="2147483830" r:id="rId81"/>
    <p:sldLayoutId id="2147483829" r:id="rId82"/>
    <p:sldLayoutId id="2147483828" r:id="rId83"/>
    <p:sldLayoutId id="2147483827" r:id="rId84"/>
    <p:sldLayoutId id="2147483826" r:id="rId85"/>
    <p:sldLayoutId id="2147483825" r:id="rId86"/>
    <p:sldLayoutId id="2147483824" r:id="rId87"/>
    <p:sldLayoutId id="2147483823" r:id="rId88"/>
    <p:sldLayoutId id="2147483822" r:id="rId89"/>
    <p:sldLayoutId id="2147483661" r:id="rId90"/>
    <p:sldLayoutId id="2147483656" r:id="rId91"/>
    <p:sldLayoutId id="2147483657" r:id="rId92"/>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gi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61.gif"/><Relationship Id="rId7" Type="http://schemas.openxmlformats.org/officeDocument/2006/relationships/image" Target="../media/image63.png"/><Relationship Id="rId12" Type="http://schemas.microsoft.com/office/2007/relationships/hdphoto" Target="../media/hdphoto21.wdp"/><Relationship Id="rId2" Type="http://schemas.openxmlformats.org/officeDocument/2006/relationships/image" Target="../media/image28.jpeg"/><Relationship Id="rId1" Type="http://schemas.openxmlformats.org/officeDocument/2006/relationships/slideLayout" Target="../slideLayouts/slideLayout11.xml"/><Relationship Id="rId6" Type="http://schemas.microsoft.com/office/2007/relationships/hdphoto" Target="../media/hdphoto17.wdp"/><Relationship Id="rId11" Type="http://schemas.openxmlformats.org/officeDocument/2006/relationships/image" Target="../media/image67.png"/><Relationship Id="rId5" Type="http://schemas.openxmlformats.org/officeDocument/2006/relationships/image" Target="../media/image55.png"/><Relationship Id="rId10" Type="http://schemas.openxmlformats.org/officeDocument/2006/relationships/image" Target="../media/image66.svg"/><Relationship Id="rId4" Type="http://schemas.openxmlformats.org/officeDocument/2006/relationships/image" Target="../media/image62.gif"/><Relationship Id="rId9" Type="http://schemas.openxmlformats.org/officeDocument/2006/relationships/image" Target="../media/image65.png"/></Relationships>
</file>

<file path=ppt/slides/_rels/slide12.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6.gif"/><Relationship Id="rId1" Type="http://schemas.openxmlformats.org/officeDocument/2006/relationships/slideLayout" Target="../slideLayouts/slideLayout45.xml"/><Relationship Id="rId6" Type="http://schemas.microsoft.com/office/2007/relationships/hdphoto" Target="../media/hdphoto23.wdp"/><Relationship Id="rId5" Type="http://schemas.openxmlformats.org/officeDocument/2006/relationships/image" Target="../media/image69.png"/><Relationship Id="rId4" Type="http://schemas.microsoft.com/office/2007/relationships/hdphoto" Target="../media/hdphoto22.wdp"/></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8.jpeg"/><Relationship Id="rId1" Type="http://schemas.openxmlformats.org/officeDocument/2006/relationships/slideLayout" Target="../slideLayouts/slideLayout11.xml"/><Relationship Id="rId6" Type="http://schemas.openxmlformats.org/officeDocument/2006/relationships/image" Target="../media/image71.gif"/><Relationship Id="rId5" Type="http://schemas.openxmlformats.org/officeDocument/2006/relationships/image" Target="../media/image70.gif"/><Relationship Id="rId4" Type="http://schemas.openxmlformats.org/officeDocument/2006/relationships/image" Target="../media/image64.sv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9.png"/><Relationship Id="rId18" Type="http://schemas.microsoft.com/office/2007/relationships/hdphoto" Target="../media/hdphoto18.wdp"/><Relationship Id="rId3" Type="http://schemas.openxmlformats.org/officeDocument/2006/relationships/image" Target="../media/image34.png"/><Relationship Id="rId7" Type="http://schemas.microsoft.com/office/2007/relationships/hdphoto" Target="../media/hdphoto7.wdp"/><Relationship Id="rId12" Type="http://schemas.openxmlformats.org/officeDocument/2006/relationships/image" Target="../media/image38.png"/><Relationship Id="rId17" Type="http://schemas.openxmlformats.org/officeDocument/2006/relationships/image" Target="../media/image56.png"/><Relationship Id="rId2" Type="http://schemas.openxmlformats.org/officeDocument/2006/relationships/image" Target="../media/image28.jpeg"/><Relationship Id="rId16" Type="http://schemas.openxmlformats.org/officeDocument/2006/relationships/image" Target="../media/image41.svg"/><Relationship Id="rId1" Type="http://schemas.openxmlformats.org/officeDocument/2006/relationships/slideLayout" Target="../slideLayouts/slideLayout11.xml"/><Relationship Id="rId6" Type="http://schemas.openxmlformats.org/officeDocument/2006/relationships/image" Target="../media/image36.png"/><Relationship Id="rId11" Type="http://schemas.microsoft.com/office/2007/relationships/hdphoto" Target="../media/hdphoto8.wdp"/><Relationship Id="rId5" Type="http://schemas.openxmlformats.org/officeDocument/2006/relationships/image" Target="../media/image35.gif"/><Relationship Id="rId15" Type="http://schemas.openxmlformats.org/officeDocument/2006/relationships/image" Target="../media/image40.png"/><Relationship Id="rId10" Type="http://schemas.openxmlformats.org/officeDocument/2006/relationships/image" Target="../media/image37.png"/><Relationship Id="rId4" Type="http://schemas.microsoft.com/office/2007/relationships/hdphoto" Target="../media/hdphoto6.wdp"/><Relationship Id="rId9" Type="http://schemas.microsoft.com/office/2007/relationships/hdphoto" Target="../media/hdphoto5.wdp"/><Relationship Id="rId14" Type="http://schemas.microsoft.com/office/2007/relationships/hdphoto" Target="../media/hdphoto9.wdp"/></Relationships>
</file>

<file path=ppt/slides/_rels/slide16.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5.png"/><Relationship Id="rId7" Type="http://schemas.openxmlformats.org/officeDocument/2006/relationships/image" Target="../media/image75.jpeg"/><Relationship Id="rId2" Type="http://schemas.openxmlformats.org/officeDocument/2006/relationships/image" Target="../media/image73.jpeg"/><Relationship Id="rId1" Type="http://schemas.openxmlformats.org/officeDocument/2006/relationships/slideLayout" Target="../slideLayouts/slideLayout62.xml"/><Relationship Id="rId6" Type="http://schemas.microsoft.com/office/2007/relationships/hdphoto" Target="../media/hdphoto15.wdp"/><Relationship Id="rId5" Type="http://schemas.openxmlformats.org/officeDocument/2006/relationships/image" Target="../media/image74.png"/><Relationship Id="rId4" Type="http://schemas.microsoft.com/office/2007/relationships/hdphoto" Target="../media/hdphoto17.wdp"/><Relationship Id="rId9" Type="http://schemas.openxmlformats.org/officeDocument/2006/relationships/image" Target="../media/image77.jpe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3.jpeg"/><Relationship Id="rId1" Type="http://schemas.openxmlformats.org/officeDocument/2006/relationships/slideLayout" Target="../slideLayouts/slideLayout62.xml"/><Relationship Id="rId6" Type="http://schemas.microsoft.com/office/2007/relationships/hdphoto" Target="../media/hdphoto15.wdp"/><Relationship Id="rId5" Type="http://schemas.openxmlformats.org/officeDocument/2006/relationships/image" Target="../media/image74.png"/><Relationship Id="rId4" Type="http://schemas.microsoft.com/office/2007/relationships/hdphoto" Target="../media/hdphoto17.wdp"/></Relationships>
</file>

<file path=ppt/slides/_rels/slide19.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55.png"/><Relationship Id="rId7" Type="http://schemas.openxmlformats.org/officeDocument/2006/relationships/image" Target="../media/image46.png"/><Relationship Id="rId2" Type="http://schemas.openxmlformats.org/officeDocument/2006/relationships/image" Target="../media/image73.jpeg"/><Relationship Id="rId1" Type="http://schemas.openxmlformats.org/officeDocument/2006/relationships/slideLayout" Target="../slideLayouts/slideLayout62.xml"/><Relationship Id="rId6" Type="http://schemas.microsoft.com/office/2007/relationships/hdphoto" Target="../media/hdphoto15.wdp"/><Relationship Id="rId5" Type="http://schemas.openxmlformats.org/officeDocument/2006/relationships/image" Target="../media/image74.png"/><Relationship Id="rId10" Type="http://schemas.microsoft.com/office/2007/relationships/hdphoto" Target="../media/hdphoto24.wdp"/><Relationship Id="rId4" Type="http://schemas.microsoft.com/office/2007/relationships/hdphoto" Target="../media/hdphoto17.wdp"/><Relationship Id="rId9" Type="http://schemas.openxmlformats.org/officeDocument/2006/relationships/image" Target="../media/image78.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45.xml"/><Relationship Id="rId7" Type="http://schemas.openxmlformats.org/officeDocument/2006/relationships/image" Target="../media/image21.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gif"/><Relationship Id="rId4" Type="http://schemas.openxmlformats.org/officeDocument/2006/relationships/image" Target="../media/image18.jpeg"/><Relationship Id="rId9" Type="http://schemas.openxmlformats.org/officeDocument/2006/relationships/image" Target="../media/image23.svg"/></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55.png"/><Relationship Id="rId7" Type="http://schemas.openxmlformats.org/officeDocument/2006/relationships/diagramData" Target="../diagrams/data1.xml"/><Relationship Id="rId2" Type="http://schemas.openxmlformats.org/officeDocument/2006/relationships/image" Target="../media/image73.jpeg"/><Relationship Id="rId1" Type="http://schemas.openxmlformats.org/officeDocument/2006/relationships/slideLayout" Target="../slideLayouts/slideLayout62.xml"/><Relationship Id="rId6" Type="http://schemas.microsoft.com/office/2007/relationships/hdphoto" Target="../media/hdphoto15.wdp"/><Relationship Id="rId11" Type="http://schemas.microsoft.com/office/2007/relationships/diagramDrawing" Target="../diagrams/drawing1.xml"/><Relationship Id="rId5" Type="http://schemas.openxmlformats.org/officeDocument/2006/relationships/image" Target="../media/image74.png"/><Relationship Id="rId10" Type="http://schemas.openxmlformats.org/officeDocument/2006/relationships/diagramColors" Target="../diagrams/colors1.xml"/><Relationship Id="rId4" Type="http://schemas.microsoft.com/office/2007/relationships/hdphoto" Target="../media/hdphoto17.wdp"/><Relationship Id="rId9"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79.png"/><Relationship Id="rId3" Type="http://schemas.openxmlformats.org/officeDocument/2006/relationships/image" Target="../media/image55.png"/><Relationship Id="rId7" Type="http://schemas.openxmlformats.org/officeDocument/2006/relationships/image" Target="../media/image46.png"/><Relationship Id="rId12" Type="http://schemas.microsoft.com/office/2007/relationships/hdphoto" Target="../media/hdphoto11.wdp"/><Relationship Id="rId2" Type="http://schemas.openxmlformats.org/officeDocument/2006/relationships/image" Target="../media/image73.jpeg"/><Relationship Id="rId1" Type="http://schemas.openxmlformats.org/officeDocument/2006/relationships/slideLayout" Target="../slideLayouts/slideLayout62.xml"/><Relationship Id="rId6" Type="http://schemas.microsoft.com/office/2007/relationships/hdphoto" Target="../media/hdphoto15.wdp"/><Relationship Id="rId11" Type="http://schemas.openxmlformats.org/officeDocument/2006/relationships/image" Target="../media/image43.png"/><Relationship Id="rId5" Type="http://schemas.openxmlformats.org/officeDocument/2006/relationships/image" Target="../media/image74.png"/><Relationship Id="rId10" Type="http://schemas.microsoft.com/office/2007/relationships/hdphoto" Target="../media/hdphoto24.wdp"/><Relationship Id="rId4" Type="http://schemas.microsoft.com/office/2007/relationships/hdphoto" Target="../media/hdphoto17.wdp"/><Relationship Id="rId9" Type="http://schemas.openxmlformats.org/officeDocument/2006/relationships/image" Target="../media/image78.png"/><Relationship Id="rId14" Type="http://schemas.microsoft.com/office/2007/relationships/hdphoto" Target="../media/hdphoto25.wdp"/></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62.xml"/><Relationship Id="rId4" Type="http://schemas.microsoft.com/office/2007/relationships/hdphoto" Target="../media/hdphoto15.wdp"/></Relationships>
</file>

<file path=ppt/slides/_rels/slide23.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79.png"/><Relationship Id="rId3" Type="http://schemas.openxmlformats.org/officeDocument/2006/relationships/image" Target="../media/image55.png"/><Relationship Id="rId7" Type="http://schemas.openxmlformats.org/officeDocument/2006/relationships/image" Target="../media/image46.png"/><Relationship Id="rId12" Type="http://schemas.microsoft.com/office/2007/relationships/hdphoto" Target="../media/hdphoto11.wdp"/><Relationship Id="rId2" Type="http://schemas.openxmlformats.org/officeDocument/2006/relationships/image" Target="../media/image73.jpeg"/><Relationship Id="rId16" Type="http://schemas.microsoft.com/office/2007/relationships/hdphoto" Target="../media/hdphoto12.wdp"/><Relationship Id="rId1" Type="http://schemas.openxmlformats.org/officeDocument/2006/relationships/slideLayout" Target="../slideLayouts/slideLayout62.xml"/><Relationship Id="rId6" Type="http://schemas.microsoft.com/office/2007/relationships/hdphoto" Target="../media/hdphoto15.wdp"/><Relationship Id="rId11" Type="http://schemas.openxmlformats.org/officeDocument/2006/relationships/image" Target="../media/image43.png"/><Relationship Id="rId5" Type="http://schemas.openxmlformats.org/officeDocument/2006/relationships/image" Target="../media/image74.png"/><Relationship Id="rId15" Type="http://schemas.openxmlformats.org/officeDocument/2006/relationships/image" Target="../media/image44.png"/><Relationship Id="rId10" Type="http://schemas.microsoft.com/office/2007/relationships/hdphoto" Target="../media/hdphoto24.wdp"/><Relationship Id="rId4" Type="http://schemas.microsoft.com/office/2007/relationships/hdphoto" Target="../media/hdphoto17.wdp"/><Relationship Id="rId9" Type="http://schemas.openxmlformats.org/officeDocument/2006/relationships/image" Target="../media/image78.png"/><Relationship Id="rId14" Type="http://schemas.microsoft.com/office/2007/relationships/hdphoto" Target="../media/hdphoto25.wdp"/></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62.xml"/><Relationship Id="rId4" Type="http://schemas.microsoft.com/office/2007/relationships/hdphoto" Target="../media/hdphoto15.wdp"/></Relationships>
</file>

<file path=ppt/slides/_rels/slide25.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79.png"/><Relationship Id="rId18" Type="http://schemas.microsoft.com/office/2007/relationships/hdphoto" Target="../media/hdphoto13.wdp"/><Relationship Id="rId3" Type="http://schemas.openxmlformats.org/officeDocument/2006/relationships/image" Target="../media/image55.png"/><Relationship Id="rId7" Type="http://schemas.openxmlformats.org/officeDocument/2006/relationships/image" Target="../media/image46.png"/><Relationship Id="rId12" Type="http://schemas.microsoft.com/office/2007/relationships/hdphoto" Target="../media/hdphoto11.wdp"/><Relationship Id="rId17" Type="http://schemas.openxmlformats.org/officeDocument/2006/relationships/image" Target="../media/image45.png"/><Relationship Id="rId2" Type="http://schemas.openxmlformats.org/officeDocument/2006/relationships/image" Target="../media/image73.jpeg"/><Relationship Id="rId16" Type="http://schemas.microsoft.com/office/2007/relationships/hdphoto" Target="../media/hdphoto12.wdp"/><Relationship Id="rId1" Type="http://schemas.openxmlformats.org/officeDocument/2006/relationships/slideLayout" Target="../slideLayouts/slideLayout62.xml"/><Relationship Id="rId6" Type="http://schemas.microsoft.com/office/2007/relationships/hdphoto" Target="../media/hdphoto15.wdp"/><Relationship Id="rId11" Type="http://schemas.openxmlformats.org/officeDocument/2006/relationships/image" Target="../media/image43.png"/><Relationship Id="rId5" Type="http://schemas.openxmlformats.org/officeDocument/2006/relationships/image" Target="../media/image74.png"/><Relationship Id="rId15" Type="http://schemas.openxmlformats.org/officeDocument/2006/relationships/image" Target="../media/image44.png"/><Relationship Id="rId10" Type="http://schemas.microsoft.com/office/2007/relationships/hdphoto" Target="../media/hdphoto24.wdp"/><Relationship Id="rId19" Type="http://schemas.openxmlformats.org/officeDocument/2006/relationships/image" Target="../media/image71.gif"/><Relationship Id="rId4" Type="http://schemas.microsoft.com/office/2007/relationships/hdphoto" Target="../media/hdphoto17.wdp"/><Relationship Id="rId9" Type="http://schemas.openxmlformats.org/officeDocument/2006/relationships/image" Target="../media/image78.png"/><Relationship Id="rId14" Type="http://schemas.microsoft.com/office/2007/relationships/hdphoto" Target="../media/hdphoto25.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7.wdp"/><Relationship Id="rId2" Type="http://schemas.openxmlformats.org/officeDocument/2006/relationships/image" Target="../media/image28.jpeg"/><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0.gif"/><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9.png"/><Relationship Id="rId18" Type="http://schemas.microsoft.com/office/2007/relationships/hdphoto" Target="../media/hdphoto18.wdp"/><Relationship Id="rId3" Type="http://schemas.openxmlformats.org/officeDocument/2006/relationships/image" Target="../media/image34.png"/><Relationship Id="rId7" Type="http://schemas.microsoft.com/office/2007/relationships/hdphoto" Target="../media/hdphoto7.wdp"/><Relationship Id="rId12" Type="http://schemas.openxmlformats.org/officeDocument/2006/relationships/image" Target="../media/image38.png"/><Relationship Id="rId17" Type="http://schemas.openxmlformats.org/officeDocument/2006/relationships/image" Target="../media/image56.png"/><Relationship Id="rId2" Type="http://schemas.openxmlformats.org/officeDocument/2006/relationships/image" Target="../media/image28.jpeg"/><Relationship Id="rId16" Type="http://schemas.openxmlformats.org/officeDocument/2006/relationships/image" Target="../media/image41.svg"/><Relationship Id="rId1" Type="http://schemas.openxmlformats.org/officeDocument/2006/relationships/slideLayout" Target="../slideLayouts/slideLayout11.xml"/><Relationship Id="rId6" Type="http://schemas.openxmlformats.org/officeDocument/2006/relationships/image" Target="../media/image36.png"/><Relationship Id="rId11" Type="http://schemas.microsoft.com/office/2007/relationships/hdphoto" Target="../media/hdphoto8.wdp"/><Relationship Id="rId5" Type="http://schemas.openxmlformats.org/officeDocument/2006/relationships/image" Target="../media/image35.gif"/><Relationship Id="rId15" Type="http://schemas.openxmlformats.org/officeDocument/2006/relationships/image" Target="../media/image40.png"/><Relationship Id="rId10" Type="http://schemas.openxmlformats.org/officeDocument/2006/relationships/image" Target="../media/image37.png"/><Relationship Id="rId4" Type="http://schemas.microsoft.com/office/2007/relationships/hdphoto" Target="../media/hdphoto6.wdp"/><Relationship Id="rId9" Type="http://schemas.microsoft.com/office/2007/relationships/hdphoto" Target="../media/hdphoto5.wdp"/><Relationship Id="rId14" Type="http://schemas.microsoft.com/office/2007/relationships/hdphoto" Target="../media/hdphoto9.wdp"/></Relationships>
</file>

<file path=ppt/slides/_rels/slide29.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9.jpeg"/><Relationship Id="rId7" Type="http://schemas.openxmlformats.org/officeDocument/2006/relationships/image" Target="../media/image23.svg"/><Relationship Id="rId2" Type="http://schemas.openxmlformats.org/officeDocument/2006/relationships/image" Target="../media/image18.jpeg"/><Relationship Id="rId1" Type="http://schemas.openxmlformats.org/officeDocument/2006/relationships/slideLayout" Target="../slideLayouts/slideLayout45.xml"/><Relationship Id="rId6" Type="http://schemas.openxmlformats.org/officeDocument/2006/relationships/image" Target="../media/image22.png"/><Relationship Id="rId5" Type="http://schemas.openxmlformats.org/officeDocument/2006/relationships/image" Target="../media/image26.gif"/><Relationship Id="rId4" Type="http://schemas.openxmlformats.org/officeDocument/2006/relationships/image" Target="../media/image2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image" Target="../media/image59.png"/><Relationship Id="rId7" Type="http://schemas.openxmlformats.org/officeDocument/2006/relationships/image" Target="../media/image81.png"/><Relationship Id="rId2" Type="http://schemas.openxmlformats.org/officeDocument/2006/relationships/image" Target="../media/image16.gif"/><Relationship Id="rId1" Type="http://schemas.openxmlformats.org/officeDocument/2006/relationships/slideLayout" Target="../slideLayouts/slideLayout45.xml"/><Relationship Id="rId6" Type="http://schemas.microsoft.com/office/2007/relationships/hdphoto" Target="../media/hdphoto26.wdp"/><Relationship Id="rId5" Type="http://schemas.openxmlformats.org/officeDocument/2006/relationships/image" Target="../media/image80.png"/><Relationship Id="rId10" Type="http://schemas.microsoft.com/office/2007/relationships/hdphoto" Target="../media/hdphoto28.wdp"/><Relationship Id="rId4" Type="http://schemas.microsoft.com/office/2007/relationships/hdphoto" Target="../media/hdphoto20.wdp"/><Relationship Id="rId9"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5.xml"/><Relationship Id="rId6" Type="http://schemas.openxmlformats.org/officeDocument/2006/relationships/image" Target="../media/image84.gif"/><Relationship Id="rId5" Type="http://schemas.openxmlformats.org/officeDocument/2006/relationships/image" Target="../media/image83.gif"/><Relationship Id="rId4" Type="http://schemas.openxmlformats.org/officeDocument/2006/relationships/image" Target="../media/image20.jpeg"/></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9.png"/><Relationship Id="rId3" Type="http://schemas.openxmlformats.org/officeDocument/2006/relationships/image" Target="../media/image34.png"/><Relationship Id="rId7" Type="http://schemas.microsoft.com/office/2007/relationships/hdphoto" Target="../media/hdphoto7.wdp"/><Relationship Id="rId12" Type="http://schemas.openxmlformats.org/officeDocument/2006/relationships/image" Target="../media/image38.png"/><Relationship Id="rId2" Type="http://schemas.openxmlformats.org/officeDocument/2006/relationships/image" Target="../media/image28.jpeg"/><Relationship Id="rId16" Type="http://schemas.microsoft.com/office/2007/relationships/hdphoto" Target="../media/hdphoto18.wdp"/><Relationship Id="rId1" Type="http://schemas.openxmlformats.org/officeDocument/2006/relationships/slideLayout" Target="../slideLayouts/slideLayout11.xml"/><Relationship Id="rId6" Type="http://schemas.openxmlformats.org/officeDocument/2006/relationships/image" Target="../media/image36.png"/><Relationship Id="rId11" Type="http://schemas.microsoft.com/office/2007/relationships/hdphoto" Target="../media/hdphoto8.wdp"/><Relationship Id="rId5" Type="http://schemas.openxmlformats.org/officeDocument/2006/relationships/image" Target="../media/image35.gif"/><Relationship Id="rId15" Type="http://schemas.openxmlformats.org/officeDocument/2006/relationships/image" Target="../media/image56.png"/><Relationship Id="rId10" Type="http://schemas.openxmlformats.org/officeDocument/2006/relationships/image" Target="../media/image37.png"/><Relationship Id="rId4" Type="http://schemas.microsoft.com/office/2007/relationships/hdphoto" Target="../media/hdphoto6.wdp"/><Relationship Id="rId9" Type="http://schemas.microsoft.com/office/2007/relationships/hdphoto" Target="../media/hdphoto5.wdp"/><Relationship Id="rId14" Type="http://schemas.microsoft.com/office/2007/relationships/hdphoto" Target="../media/hdphoto9.wdp"/></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35.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8" Type="http://schemas.openxmlformats.org/officeDocument/2006/relationships/image" Target="../media/image46.png"/><Relationship Id="rId13" Type="http://schemas.microsoft.com/office/2007/relationships/hdphoto" Target="../media/hdphoto29.wdp"/><Relationship Id="rId18" Type="http://schemas.openxmlformats.org/officeDocument/2006/relationships/image" Target="../media/image93.gif"/><Relationship Id="rId3" Type="http://schemas.microsoft.com/office/2007/relationships/media" Target="../media/media3.mp3"/><Relationship Id="rId7" Type="http://schemas.openxmlformats.org/officeDocument/2006/relationships/slide" Target="slide6.xml"/><Relationship Id="rId12" Type="http://schemas.openxmlformats.org/officeDocument/2006/relationships/image" Target="../media/image89.png"/><Relationship Id="rId17" Type="http://schemas.openxmlformats.org/officeDocument/2006/relationships/image" Target="../media/image92.png"/><Relationship Id="rId2" Type="http://schemas.openxmlformats.org/officeDocument/2006/relationships/audio" Target="../media/media2.wav"/><Relationship Id="rId16" Type="http://schemas.openxmlformats.org/officeDocument/2006/relationships/image" Target="../media/image62.gif"/><Relationship Id="rId1" Type="http://schemas.microsoft.com/office/2007/relationships/media" Target="../media/media2.wav"/><Relationship Id="rId6" Type="http://schemas.openxmlformats.org/officeDocument/2006/relationships/image" Target="../media/image28.jpeg"/><Relationship Id="rId11" Type="http://schemas.openxmlformats.org/officeDocument/2006/relationships/image" Target="../media/image88.svg"/><Relationship Id="rId5" Type="http://schemas.openxmlformats.org/officeDocument/2006/relationships/slideLayout" Target="../slideLayouts/slideLayout11.xml"/><Relationship Id="rId15" Type="http://schemas.openxmlformats.org/officeDocument/2006/relationships/image" Target="../media/image91.png"/><Relationship Id="rId10" Type="http://schemas.openxmlformats.org/officeDocument/2006/relationships/image" Target="../media/image87.png"/><Relationship Id="rId19" Type="http://schemas.openxmlformats.org/officeDocument/2006/relationships/image" Target="../media/image94.gif"/><Relationship Id="rId4" Type="http://schemas.openxmlformats.org/officeDocument/2006/relationships/audio" Target="../media/media3.mp3"/><Relationship Id="rId9" Type="http://schemas.microsoft.com/office/2007/relationships/hdphoto" Target="../media/hdphoto14.wdp"/><Relationship Id="rId14" Type="http://schemas.openxmlformats.org/officeDocument/2006/relationships/image" Target="../media/image90.png"/></Relationships>
</file>

<file path=ppt/slides/_rels/slide37.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62.gif"/><Relationship Id="rId18" Type="http://schemas.openxmlformats.org/officeDocument/2006/relationships/image" Target="../media/image45.png"/><Relationship Id="rId3" Type="http://schemas.microsoft.com/office/2007/relationships/media" Target="../media/media3.mp3"/><Relationship Id="rId7" Type="http://schemas.openxmlformats.org/officeDocument/2006/relationships/image" Target="../media/image87.png"/><Relationship Id="rId12" Type="http://schemas.openxmlformats.org/officeDocument/2006/relationships/image" Target="../media/image91.png"/><Relationship Id="rId17" Type="http://schemas.openxmlformats.org/officeDocument/2006/relationships/slide" Target="slide6.xml"/><Relationship Id="rId2" Type="http://schemas.openxmlformats.org/officeDocument/2006/relationships/audio" Target="../media/media2.wav"/><Relationship Id="rId16" Type="http://schemas.openxmlformats.org/officeDocument/2006/relationships/image" Target="../media/image94.gif"/><Relationship Id="rId1" Type="http://schemas.microsoft.com/office/2007/relationships/media" Target="../media/media2.wav"/><Relationship Id="rId6" Type="http://schemas.openxmlformats.org/officeDocument/2006/relationships/image" Target="../media/image28.jpeg"/><Relationship Id="rId11" Type="http://schemas.openxmlformats.org/officeDocument/2006/relationships/image" Target="../media/image90.png"/><Relationship Id="rId5" Type="http://schemas.openxmlformats.org/officeDocument/2006/relationships/slideLayout" Target="../slideLayouts/slideLayout11.xml"/><Relationship Id="rId15" Type="http://schemas.openxmlformats.org/officeDocument/2006/relationships/image" Target="../media/image93.gif"/><Relationship Id="rId10" Type="http://schemas.microsoft.com/office/2007/relationships/hdphoto" Target="../media/hdphoto29.wdp"/><Relationship Id="rId19" Type="http://schemas.microsoft.com/office/2007/relationships/hdphoto" Target="../media/hdphoto13.wdp"/><Relationship Id="rId4" Type="http://schemas.openxmlformats.org/officeDocument/2006/relationships/audio" Target="../media/media3.mp3"/><Relationship Id="rId9" Type="http://schemas.openxmlformats.org/officeDocument/2006/relationships/image" Target="../media/image89.png"/><Relationship Id="rId14" Type="http://schemas.openxmlformats.org/officeDocument/2006/relationships/image" Target="../media/image92.png"/></Relationships>
</file>

<file path=ppt/slides/_rels/slide38.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62.gif"/><Relationship Id="rId18" Type="http://schemas.openxmlformats.org/officeDocument/2006/relationships/image" Target="../media/image44.png"/><Relationship Id="rId3" Type="http://schemas.microsoft.com/office/2007/relationships/media" Target="../media/media3.mp3"/><Relationship Id="rId7" Type="http://schemas.openxmlformats.org/officeDocument/2006/relationships/image" Target="../media/image87.png"/><Relationship Id="rId12" Type="http://schemas.openxmlformats.org/officeDocument/2006/relationships/image" Target="../media/image91.png"/><Relationship Id="rId17" Type="http://schemas.openxmlformats.org/officeDocument/2006/relationships/slide" Target="slide6.xml"/><Relationship Id="rId2" Type="http://schemas.openxmlformats.org/officeDocument/2006/relationships/audio" Target="../media/media2.wav"/><Relationship Id="rId16" Type="http://schemas.openxmlformats.org/officeDocument/2006/relationships/image" Target="../media/image94.gif"/><Relationship Id="rId1" Type="http://schemas.microsoft.com/office/2007/relationships/media" Target="../media/media2.wav"/><Relationship Id="rId6" Type="http://schemas.openxmlformats.org/officeDocument/2006/relationships/image" Target="../media/image28.jpeg"/><Relationship Id="rId11" Type="http://schemas.openxmlformats.org/officeDocument/2006/relationships/image" Target="../media/image90.png"/><Relationship Id="rId5" Type="http://schemas.openxmlformats.org/officeDocument/2006/relationships/slideLayout" Target="../slideLayouts/slideLayout11.xml"/><Relationship Id="rId15" Type="http://schemas.openxmlformats.org/officeDocument/2006/relationships/image" Target="../media/image93.gif"/><Relationship Id="rId10" Type="http://schemas.microsoft.com/office/2007/relationships/hdphoto" Target="../media/hdphoto29.wdp"/><Relationship Id="rId19" Type="http://schemas.microsoft.com/office/2007/relationships/hdphoto" Target="../media/hdphoto12.wdp"/><Relationship Id="rId4" Type="http://schemas.openxmlformats.org/officeDocument/2006/relationships/audio" Target="../media/media3.mp3"/><Relationship Id="rId9" Type="http://schemas.openxmlformats.org/officeDocument/2006/relationships/image" Target="../media/image89.png"/><Relationship Id="rId14" Type="http://schemas.openxmlformats.org/officeDocument/2006/relationships/image" Target="../media/image92.png"/></Relationships>
</file>

<file path=ppt/slides/_rels/slide39.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62.gif"/><Relationship Id="rId18" Type="http://schemas.openxmlformats.org/officeDocument/2006/relationships/image" Target="../media/image43.png"/><Relationship Id="rId3" Type="http://schemas.microsoft.com/office/2007/relationships/media" Target="../media/media3.mp3"/><Relationship Id="rId7" Type="http://schemas.openxmlformats.org/officeDocument/2006/relationships/image" Target="../media/image87.png"/><Relationship Id="rId12" Type="http://schemas.openxmlformats.org/officeDocument/2006/relationships/image" Target="../media/image91.png"/><Relationship Id="rId17" Type="http://schemas.openxmlformats.org/officeDocument/2006/relationships/slide" Target="slide6.xml"/><Relationship Id="rId2" Type="http://schemas.openxmlformats.org/officeDocument/2006/relationships/audio" Target="../media/media2.wav"/><Relationship Id="rId16" Type="http://schemas.openxmlformats.org/officeDocument/2006/relationships/image" Target="../media/image94.gif"/><Relationship Id="rId1" Type="http://schemas.microsoft.com/office/2007/relationships/media" Target="../media/media2.wav"/><Relationship Id="rId6" Type="http://schemas.openxmlformats.org/officeDocument/2006/relationships/image" Target="../media/image28.jpeg"/><Relationship Id="rId11" Type="http://schemas.openxmlformats.org/officeDocument/2006/relationships/image" Target="../media/image90.png"/><Relationship Id="rId5" Type="http://schemas.openxmlformats.org/officeDocument/2006/relationships/slideLayout" Target="../slideLayouts/slideLayout11.xml"/><Relationship Id="rId15" Type="http://schemas.openxmlformats.org/officeDocument/2006/relationships/image" Target="../media/image93.gif"/><Relationship Id="rId10" Type="http://schemas.microsoft.com/office/2007/relationships/hdphoto" Target="../media/hdphoto29.wdp"/><Relationship Id="rId19" Type="http://schemas.microsoft.com/office/2007/relationships/hdphoto" Target="../media/hdphoto11.wdp"/><Relationship Id="rId4" Type="http://schemas.openxmlformats.org/officeDocument/2006/relationships/audio" Target="../media/media3.mp3"/><Relationship Id="rId9" Type="http://schemas.openxmlformats.org/officeDocument/2006/relationships/image" Target="../media/image89.png"/><Relationship Id="rId14" Type="http://schemas.openxmlformats.org/officeDocument/2006/relationships/image" Target="../media/image92.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microsoft.com/office/2007/relationships/hdphoto" Target="../media/hdphoto3.wdp"/><Relationship Id="rId2" Type="http://schemas.openxmlformats.org/officeDocument/2006/relationships/image" Target="../media/image28.jpeg"/><Relationship Id="rId1" Type="http://schemas.openxmlformats.org/officeDocument/2006/relationships/slideLayout" Target="../slideLayouts/slideLayout11.xml"/><Relationship Id="rId6" Type="http://schemas.openxmlformats.org/officeDocument/2006/relationships/image" Target="../media/image31.png"/><Relationship Id="rId11" Type="http://schemas.microsoft.com/office/2007/relationships/hdphoto" Target="../media/hdphoto5.wdp"/><Relationship Id="rId5" Type="http://schemas.openxmlformats.org/officeDocument/2006/relationships/image" Target="../media/image30.gif"/><Relationship Id="rId10" Type="http://schemas.openxmlformats.org/officeDocument/2006/relationships/image" Target="../media/image33.png"/><Relationship Id="rId4" Type="http://schemas.microsoft.com/office/2007/relationships/hdphoto" Target="../media/hdphoto2.wdp"/><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9.png"/><Relationship Id="rId3" Type="http://schemas.openxmlformats.org/officeDocument/2006/relationships/image" Target="../media/image34.png"/><Relationship Id="rId7" Type="http://schemas.microsoft.com/office/2007/relationships/hdphoto" Target="../media/hdphoto7.wdp"/><Relationship Id="rId12" Type="http://schemas.openxmlformats.org/officeDocument/2006/relationships/image" Target="../media/image38.png"/><Relationship Id="rId2" Type="http://schemas.openxmlformats.org/officeDocument/2006/relationships/image" Target="../media/image28.jpeg"/><Relationship Id="rId16" Type="http://schemas.openxmlformats.org/officeDocument/2006/relationships/image" Target="../media/image41.svg"/><Relationship Id="rId1" Type="http://schemas.openxmlformats.org/officeDocument/2006/relationships/slideLayout" Target="../slideLayouts/slideLayout11.xml"/><Relationship Id="rId6" Type="http://schemas.openxmlformats.org/officeDocument/2006/relationships/image" Target="../media/image36.png"/><Relationship Id="rId11" Type="http://schemas.microsoft.com/office/2007/relationships/hdphoto" Target="../media/hdphoto8.wdp"/><Relationship Id="rId5" Type="http://schemas.openxmlformats.org/officeDocument/2006/relationships/image" Target="../media/image35.gif"/><Relationship Id="rId15" Type="http://schemas.openxmlformats.org/officeDocument/2006/relationships/image" Target="../media/image40.png"/><Relationship Id="rId10" Type="http://schemas.openxmlformats.org/officeDocument/2006/relationships/image" Target="../media/image37.png"/><Relationship Id="rId4" Type="http://schemas.microsoft.com/office/2007/relationships/hdphoto" Target="../media/hdphoto6.wdp"/><Relationship Id="rId9" Type="http://schemas.microsoft.com/office/2007/relationships/hdphoto" Target="../media/hdphoto5.wdp"/><Relationship Id="rId14" Type="http://schemas.microsoft.com/office/2007/relationships/hdphoto" Target="../media/hdphoto9.wdp"/></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13.wdp"/><Relationship Id="rId18" Type="http://schemas.openxmlformats.org/officeDocument/2006/relationships/slide" Target="slide36.xml"/><Relationship Id="rId26" Type="http://schemas.openxmlformats.org/officeDocument/2006/relationships/image" Target="../media/image51.png"/><Relationship Id="rId3" Type="http://schemas.openxmlformats.org/officeDocument/2006/relationships/image" Target="../media/image28.jpeg"/><Relationship Id="rId21" Type="http://schemas.openxmlformats.org/officeDocument/2006/relationships/slide" Target="slide37.xml"/><Relationship Id="rId7" Type="http://schemas.microsoft.com/office/2007/relationships/hdphoto" Target="../media/hdphoto10.wdp"/><Relationship Id="rId12" Type="http://schemas.openxmlformats.org/officeDocument/2006/relationships/image" Target="../media/image45.png"/><Relationship Id="rId17" Type="http://schemas.microsoft.com/office/2007/relationships/hdphoto" Target="../media/hdphoto15.wdp"/><Relationship Id="rId25" Type="http://schemas.openxmlformats.org/officeDocument/2006/relationships/slide" Target="slide39.xml"/><Relationship Id="rId2" Type="http://schemas.openxmlformats.org/officeDocument/2006/relationships/notesSlide" Target="../notesSlides/notesSlide2.xml"/><Relationship Id="rId16" Type="http://schemas.openxmlformats.org/officeDocument/2006/relationships/image" Target="../media/image47.png"/><Relationship Id="rId20" Type="http://schemas.microsoft.com/office/2007/relationships/hdphoto" Target="../media/hdphoto16.wdp"/><Relationship Id="rId29" Type="http://schemas.openxmlformats.org/officeDocument/2006/relationships/image" Target="../media/image54.gif"/><Relationship Id="rId1" Type="http://schemas.openxmlformats.org/officeDocument/2006/relationships/slideLayout" Target="../slideLayouts/slideLayout11.xml"/><Relationship Id="rId6" Type="http://schemas.openxmlformats.org/officeDocument/2006/relationships/image" Target="../media/image42.png"/><Relationship Id="rId11" Type="http://schemas.microsoft.com/office/2007/relationships/hdphoto" Target="../media/hdphoto12.wdp"/><Relationship Id="rId24" Type="http://schemas.openxmlformats.org/officeDocument/2006/relationships/image" Target="../media/image50.png"/><Relationship Id="rId5" Type="http://schemas.microsoft.com/office/2007/relationships/hdphoto" Target="../media/hdphoto2.wdp"/><Relationship Id="rId15" Type="http://schemas.microsoft.com/office/2007/relationships/hdphoto" Target="../media/hdphoto14.wdp"/><Relationship Id="rId23" Type="http://schemas.openxmlformats.org/officeDocument/2006/relationships/slide" Target="slide38.xml"/><Relationship Id="rId28" Type="http://schemas.openxmlformats.org/officeDocument/2006/relationships/image" Target="../media/image53.svg"/><Relationship Id="rId10" Type="http://schemas.openxmlformats.org/officeDocument/2006/relationships/image" Target="../media/image44.png"/><Relationship Id="rId19" Type="http://schemas.openxmlformats.org/officeDocument/2006/relationships/image" Target="../media/image48.png"/><Relationship Id="rId31" Type="http://schemas.microsoft.com/office/2007/relationships/hdphoto" Target="../media/hdphoto17.wdp"/><Relationship Id="rId4" Type="http://schemas.openxmlformats.org/officeDocument/2006/relationships/image" Target="../media/image29.png"/><Relationship Id="rId9" Type="http://schemas.microsoft.com/office/2007/relationships/hdphoto" Target="../media/hdphoto11.wdp"/><Relationship Id="rId14" Type="http://schemas.openxmlformats.org/officeDocument/2006/relationships/image" Target="../media/image46.png"/><Relationship Id="rId22" Type="http://schemas.openxmlformats.org/officeDocument/2006/relationships/image" Target="../media/image49.png"/><Relationship Id="rId27" Type="http://schemas.openxmlformats.org/officeDocument/2006/relationships/image" Target="../media/image52.png"/><Relationship Id="rId30" Type="http://schemas.openxmlformats.org/officeDocument/2006/relationships/image" Target="../media/image55.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9.png"/><Relationship Id="rId18" Type="http://schemas.microsoft.com/office/2007/relationships/hdphoto" Target="../media/hdphoto18.wdp"/><Relationship Id="rId3" Type="http://schemas.openxmlformats.org/officeDocument/2006/relationships/image" Target="../media/image34.png"/><Relationship Id="rId7" Type="http://schemas.microsoft.com/office/2007/relationships/hdphoto" Target="../media/hdphoto7.wdp"/><Relationship Id="rId12" Type="http://schemas.openxmlformats.org/officeDocument/2006/relationships/image" Target="../media/image38.png"/><Relationship Id="rId17" Type="http://schemas.openxmlformats.org/officeDocument/2006/relationships/image" Target="../media/image56.png"/><Relationship Id="rId2" Type="http://schemas.openxmlformats.org/officeDocument/2006/relationships/image" Target="../media/image28.jpeg"/><Relationship Id="rId16" Type="http://schemas.openxmlformats.org/officeDocument/2006/relationships/image" Target="../media/image41.svg"/><Relationship Id="rId1" Type="http://schemas.openxmlformats.org/officeDocument/2006/relationships/slideLayout" Target="../slideLayouts/slideLayout11.xml"/><Relationship Id="rId6" Type="http://schemas.openxmlformats.org/officeDocument/2006/relationships/image" Target="../media/image36.png"/><Relationship Id="rId11" Type="http://schemas.microsoft.com/office/2007/relationships/hdphoto" Target="../media/hdphoto8.wdp"/><Relationship Id="rId5" Type="http://schemas.openxmlformats.org/officeDocument/2006/relationships/image" Target="../media/image35.gif"/><Relationship Id="rId15" Type="http://schemas.openxmlformats.org/officeDocument/2006/relationships/image" Target="../media/image40.png"/><Relationship Id="rId10" Type="http://schemas.openxmlformats.org/officeDocument/2006/relationships/image" Target="../media/image37.png"/><Relationship Id="rId4" Type="http://schemas.microsoft.com/office/2007/relationships/hdphoto" Target="../media/hdphoto6.wdp"/><Relationship Id="rId9" Type="http://schemas.microsoft.com/office/2007/relationships/hdphoto" Target="../media/hdphoto5.wdp"/><Relationship Id="rId14" Type="http://schemas.microsoft.com/office/2007/relationships/hdphoto" Target="../media/hdphoto9.wdp"/></Relationships>
</file>

<file path=ppt/slides/_rels/slide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7.jpeg"/><Relationship Id="rId7" Type="http://schemas.microsoft.com/office/2007/relationships/hdphoto" Target="../media/hdphoto20.wdp"/><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59.png"/><Relationship Id="rId5" Type="http://schemas.microsoft.com/office/2007/relationships/hdphoto" Target="../media/hdphoto19.wdp"/><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gif"/><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355A0A-9682-489B-878C-B58F26064A0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000" b="77995" l="62665" r="90410">
                        <a14:foregroundMark x1="62665" y1="30599" x2="62665" y2="30599"/>
                        <a14:foregroundMark x1="63836" y1="27214" x2="63836" y2="27214"/>
                        <a14:foregroundMark x1="63909" y1="29167" x2="64056" y2="29297"/>
                        <a14:foregroundMark x1="64056" y1="29297" x2="64056" y2="29297"/>
                        <a14:foregroundMark x1="63836" y1="45703" x2="64714" y2="45573"/>
                        <a14:foregroundMark x1="67277" y1="42708" x2="67350" y2="42448"/>
                        <a14:foregroundMark x1="67350" y1="42448" x2="67350" y2="42448"/>
                        <a14:foregroundMark x1="64641" y1="52865" x2="64934" y2="52344"/>
                        <a14:foregroundMark x1="74085" y1="27083" x2="74158" y2="27083"/>
                        <a14:foregroundMark x1="74158" y1="27083" x2="74158" y2="27083"/>
                        <a14:foregroundMark x1="87921" y1="32031" x2="89165" y2="32422"/>
                        <a14:foregroundMark x1="88726" y1="31380" x2="88726" y2="31380"/>
                        <a14:foregroundMark x1="87335" y1="49609" x2="88360" y2="51432"/>
                        <a14:foregroundMark x1="90483" y1="52083" x2="90483" y2="52083"/>
                        <a14:foregroundMark x1="90483" y1="52083" x2="90483" y2="52083"/>
                        <a14:foregroundMark x1="89165" y1="45313" x2="89531" y2="45313"/>
                        <a14:foregroundMark x1="63250" y1="45182" x2="64275" y2="45182"/>
                        <a14:foregroundMark x1="67716" y1="42448" x2="67936" y2="42188"/>
                        <a14:foregroundMark x1="67936" y1="42188" x2="67936" y2="42188"/>
                        <a14:foregroundMark x1="64275" y1="52344" x2="64934" y2="52083"/>
                        <a14:foregroundMark x1="73133" y1="58203" x2="78551" y2="73438"/>
                        <a14:foregroundMark x1="74890" y1="75260" x2="75915" y2="68099"/>
                        <a14:foregroundMark x1="79649" y1="75651" x2="79868" y2="68490"/>
                        <a14:foregroundMark x1="79868" y1="68490" x2="79722" y2="67448"/>
                        <a14:foregroundMark x1="75110" y1="77734" x2="80161" y2="76953"/>
                        <a14:foregroundMark x1="75915" y1="77995" x2="75915" y2="77995"/>
                        <a14:foregroundMark x1="71742" y1="67969" x2="72474" y2="67969"/>
                        <a14:backgroundMark x1="85652" y1="51953" x2="85725" y2="48828"/>
                        <a14:backgroundMark x1="86310" y1="47786" x2="89312" y2="47526"/>
                        <a14:backgroundMark x1="85066" y1="53516" x2="85871" y2="53385"/>
                        <a14:backgroundMark x1="85139" y1="38802" x2="85652" y2="38802"/>
                        <a14:backgroundMark x1="89824" y1="40104" x2="91435" y2="37240"/>
                      </a14:backgroundRemoval>
                    </a14:imgEffect>
                  </a14:imgLayer>
                </a14:imgProps>
              </a:ext>
            </a:extLst>
          </a:blip>
          <a:srcRect l="59885" t="18856" r="9205" b="18548"/>
          <a:stretch/>
        </p:blipFill>
        <p:spPr>
          <a:xfrm>
            <a:off x="8437420" y="1283677"/>
            <a:ext cx="3768648" cy="4290646"/>
          </a:xfrm>
          <a:prstGeom prst="rect">
            <a:avLst/>
          </a:prstGeom>
        </p:spPr>
      </p:pic>
      <p:pic>
        <p:nvPicPr>
          <p:cNvPr id="6" name="Picture 5">
            <a:extLst>
              <a:ext uri="{FF2B5EF4-FFF2-40B4-BE49-F238E27FC236}">
                <a16:creationId xmlns:a16="http://schemas.microsoft.com/office/drawing/2014/main" id="{22A04957-10B2-42F0-A387-2D5344782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120710"/>
            <a:ext cx="3123033" cy="4178959"/>
          </a:xfrm>
          <a:prstGeom prst="rect">
            <a:avLst/>
          </a:prstGeom>
        </p:spPr>
      </p:pic>
      <p:pic>
        <p:nvPicPr>
          <p:cNvPr id="11" name="Picture 10">
            <a:extLst>
              <a:ext uri="{FF2B5EF4-FFF2-40B4-BE49-F238E27FC236}">
                <a16:creationId xmlns:a16="http://schemas.microsoft.com/office/drawing/2014/main" id="{B0325783-AB9E-4A38-B203-71A7A9BDAA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6288" y="1340858"/>
            <a:ext cx="6279424" cy="3194581"/>
          </a:xfrm>
          <a:prstGeom prst="rect">
            <a:avLst/>
          </a:prstGeom>
        </p:spPr>
      </p:pic>
    </p:spTree>
    <p:extLst>
      <p:ext uri="{BB962C8B-B14F-4D97-AF65-F5344CB8AC3E}">
        <p14:creationId xmlns:p14="http://schemas.microsoft.com/office/powerpoint/2010/main" val="40929743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D6CA2AB2-4A7D-4109-972E-CDBB6C42A3CF}"/>
              </a:ext>
            </a:extLst>
          </p:cNvPr>
          <p:cNvGrpSpPr/>
          <p:nvPr/>
        </p:nvGrpSpPr>
        <p:grpSpPr>
          <a:xfrm>
            <a:off x="2508254" y="2170239"/>
            <a:ext cx="1087511" cy="2261166"/>
            <a:chOff x="2699113" y="1357847"/>
            <a:chExt cx="1120386" cy="1854774"/>
          </a:xfrm>
        </p:grpSpPr>
        <p:sp>
          <p:nvSpPr>
            <p:cNvPr id="2" name="矩形 1">
              <a:extLst>
                <a:ext uri="{FF2B5EF4-FFF2-40B4-BE49-F238E27FC236}">
                  <a16:creationId xmlns:a16="http://schemas.microsoft.com/office/drawing/2014/main" id="{40D271D8-02F4-4CAB-805D-7322F1DB0ED2}"/>
                </a:ext>
              </a:extLst>
            </p:cNvPr>
            <p:cNvSpPr/>
            <p:nvPr/>
          </p:nvSpPr>
          <p:spPr>
            <a:xfrm>
              <a:off x="2699114" y="1357847"/>
              <a:ext cx="1120385" cy="681645"/>
            </a:xfrm>
            <a:prstGeom prst="rect">
              <a:avLst/>
            </a:prstGeom>
          </p:spPr>
          <p:txBody>
            <a:bodyPr wrap="square">
              <a:spAutoFit/>
            </a:bodyPr>
            <a:lstStyle/>
            <a:p>
              <a:pPr algn="ctr"/>
              <a:r>
                <a:rPr lang="en-US" altLang="zh-CN" sz="2400" b="1" kern="10" dirty="0">
                  <a:ln w="12700">
                    <a:noFill/>
                    <a:round/>
                    <a:headEnd/>
                    <a:tailEnd/>
                  </a:ln>
                  <a:solidFill>
                    <a:srgbClr val="FF7930"/>
                  </a:solidFill>
                  <a:latin typeface="Arial" panose="020B0604020202020204" pitchFamily="34" charset="0"/>
                  <a:ea typeface="字魂27号-布丁体" panose="00000500000000000000" pitchFamily="2" charset="-122"/>
                  <a:cs typeface="Arial" panose="020B0604020202020204" pitchFamily="34" charset="0"/>
                </a:rPr>
                <a:t>YÊU CẦU</a:t>
              </a:r>
              <a:endParaRPr lang="zh-CN" altLang="en-US" sz="2400" b="1" kern="10" dirty="0">
                <a:ln w="12700">
                  <a:noFill/>
                  <a:round/>
                  <a:headEnd/>
                  <a:tailEnd/>
                </a:ln>
                <a:solidFill>
                  <a:srgbClr val="FF7930"/>
                </a:solidFill>
                <a:latin typeface="Arial" panose="020B0604020202020204" pitchFamily="34" charset="0"/>
                <a:ea typeface="字魂27号-布丁体" panose="00000500000000000000" pitchFamily="2" charset="-122"/>
                <a:cs typeface="Arial" panose="020B0604020202020204" pitchFamily="34" charset="0"/>
              </a:endParaRPr>
            </a:p>
          </p:txBody>
        </p:sp>
        <p:sp>
          <p:nvSpPr>
            <p:cNvPr id="3" name="矩形 2">
              <a:extLst>
                <a:ext uri="{FF2B5EF4-FFF2-40B4-BE49-F238E27FC236}">
                  <a16:creationId xmlns:a16="http://schemas.microsoft.com/office/drawing/2014/main" id="{EBF7B5AF-ED1B-4425-8F3C-4F5ADE11FB45}"/>
                </a:ext>
              </a:extLst>
            </p:cNvPr>
            <p:cNvSpPr/>
            <p:nvPr/>
          </p:nvSpPr>
          <p:spPr>
            <a:xfrm>
              <a:off x="2699113" y="2530976"/>
              <a:ext cx="1120386" cy="681645"/>
            </a:xfrm>
            <a:prstGeom prst="rect">
              <a:avLst/>
            </a:prstGeom>
          </p:spPr>
          <p:txBody>
            <a:bodyPr wrap="square">
              <a:spAutoFit/>
            </a:bodyPr>
            <a:lstStyle/>
            <a:p>
              <a:pPr algn="ctr"/>
              <a:r>
                <a:rPr lang="en-US" altLang="zh-CN" sz="2400" b="1" kern="10" dirty="0">
                  <a:ln w="12700">
                    <a:noFill/>
                    <a:round/>
                    <a:headEnd/>
                    <a:tailEnd/>
                  </a:ln>
                  <a:solidFill>
                    <a:srgbClr val="FF7930"/>
                  </a:solidFill>
                  <a:latin typeface="Arial" panose="020B0604020202020204" pitchFamily="34" charset="0"/>
                  <a:ea typeface="字魂27号-布丁体" panose="00000500000000000000" pitchFamily="2" charset="-122"/>
                  <a:cs typeface="Arial" panose="020B0604020202020204" pitchFamily="34" charset="0"/>
                </a:rPr>
                <a:t>CẦN ĐẠT</a:t>
              </a:r>
              <a:endParaRPr lang="zh-CN" altLang="en-US" sz="2400" b="1" kern="10" dirty="0">
                <a:ln w="12700">
                  <a:noFill/>
                  <a:round/>
                  <a:headEnd/>
                  <a:tailEnd/>
                </a:ln>
                <a:solidFill>
                  <a:srgbClr val="FF7930"/>
                </a:solidFill>
                <a:latin typeface="Arial" panose="020B0604020202020204" pitchFamily="34" charset="0"/>
                <a:ea typeface="字魂27号-布丁体" panose="00000500000000000000" pitchFamily="2" charset="-122"/>
                <a:cs typeface="Arial" panose="020B0604020202020204" pitchFamily="34" charset="0"/>
              </a:endParaRPr>
            </a:p>
          </p:txBody>
        </p:sp>
      </p:grpSp>
      <p:grpSp>
        <p:nvGrpSpPr>
          <p:cNvPr id="4" name="组合 3">
            <a:extLst>
              <a:ext uri="{FF2B5EF4-FFF2-40B4-BE49-F238E27FC236}">
                <a16:creationId xmlns:a16="http://schemas.microsoft.com/office/drawing/2014/main" id="{083355C8-47D7-4DED-89D0-EFBDCA7EF9BC}"/>
              </a:ext>
            </a:extLst>
          </p:cNvPr>
          <p:cNvGrpSpPr/>
          <p:nvPr/>
        </p:nvGrpSpPr>
        <p:grpSpPr>
          <a:xfrm>
            <a:off x="3912429" y="984738"/>
            <a:ext cx="6525800" cy="1779494"/>
            <a:chOff x="5598694" y="2130739"/>
            <a:chExt cx="3962182" cy="927518"/>
          </a:xfrm>
        </p:grpSpPr>
        <p:sp>
          <p:nvSpPr>
            <p:cNvPr id="5" name="椭圆 4">
              <a:extLst>
                <a:ext uri="{FF2B5EF4-FFF2-40B4-BE49-F238E27FC236}">
                  <a16:creationId xmlns:a16="http://schemas.microsoft.com/office/drawing/2014/main" id="{DB33F984-678A-4BC6-B412-70C8EB21BAD7}"/>
                </a:ext>
              </a:extLst>
            </p:cNvPr>
            <p:cNvSpPr/>
            <p:nvPr/>
          </p:nvSpPr>
          <p:spPr>
            <a:xfrm>
              <a:off x="5598694" y="2390273"/>
              <a:ext cx="481263" cy="481263"/>
            </a:xfrm>
            <a:prstGeom prst="ellipse">
              <a:avLst/>
            </a:prstGeom>
            <a:solidFill>
              <a:schemeClr val="bg1"/>
            </a:solidFill>
            <a:ln w="38100">
              <a:solidFill>
                <a:srgbClr val="69A42C"/>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69A42C"/>
                </a:solidFill>
                <a:latin typeface="字魂27号-布丁体" panose="00000500000000000000" pitchFamily="2" charset="-122"/>
                <a:ea typeface="字魂27号-布丁体" panose="00000500000000000000" pitchFamily="2" charset="-122"/>
              </a:endParaRPr>
            </a:p>
          </p:txBody>
        </p:sp>
        <p:sp>
          <p:nvSpPr>
            <p:cNvPr id="6" name="矩形: 圆角 5">
              <a:extLst>
                <a:ext uri="{FF2B5EF4-FFF2-40B4-BE49-F238E27FC236}">
                  <a16:creationId xmlns:a16="http://schemas.microsoft.com/office/drawing/2014/main" id="{7892ED9F-0AFD-47F7-AC30-ECE24FF16917}"/>
                </a:ext>
              </a:extLst>
            </p:cNvPr>
            <p:cNvSpPr/>
            <p:nvPr/>
          </p:nvSpPr>
          <p:spPr>
            <a:xfrm>
              <a:off x="6237258" y="2130739"/>
              <a:ext cx="3323618" cy="927518"/>
            </a:xfrm>
            <a:prstGeom prst="roundRect">
              <a:avLst>
                <a:gd name="adj" fmla="val 50000"/>
              </a:avLst>
            </a:prstGeom>
            <a:solidFill>
              <a:schemeClr val="bg1"/>
            </a:solidFill>
            <a:ln w="38100">
              <a:solidFill>
                <a:srgbClr val="69A42C"/>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6">
                      <a:lumMod val="50000"/>
                    </a:schemeClr>
                  </a:solidFill>
                  <a:cs typeface="Pattaya" panose="00000500000000000000" pitchFamily="2" charset="-34"/>
                </a:rPr>
                <a:t>Đọc đúng, trôi chảy; </a:t>
              </a:r>
            </a:p>
            <a:p>
              <a:pPr algn="ctr"/>
              <a:r>
                <a:rPr lang="vi-VN" sz="2800" b="1" dirty="0">
                  <a:solidFill>
                    <a:schemeClr val="accent6">
                      <a:lumMod val="50000"/>
                    </a:schemeClr>
                  </a:solidFill>
                  <a:cs typeface="Pattaya" panose="00000500000000000000" pitchFamily="2" charset="-34"/>
                </a:rPr>
                <a:t>đọc diễn cảm bài đọc.</a:t>
              </a:r>
              <a:endParaRPr lang="en-US" sz="2800" b="1" dirty="0">
                <a:solidFill>
                  <a:schemeClr val="accent6">
                    <a:lumMod val="50000"/>
                  </a:schemeClr>
                </a:solidFill>
                <a:cs typeface="Pattaya" panose="00000500000000000000" pitchFamily="2" charset="-34"/>
              </a:endParaRPr>
            </a:p>
          </p:txBody>
        </p:sp>
      </p:grpSp>
      <p:grpSp>
        <p:nvGrpSpPr>
          <p:cNvPr id="7" name="组合 6">
            <a:extLst>
              <a:ext uri="{FF2B5EF4-FFF2-40B4-BE49-F238E27FC236}">
                <a16:creationId xmlns:a16="http://schemas.microsoft.com/office/drawing/2014/main" id="{F898DF57-7D72-4F97-A05F-BEB826076426}"/>
              </a:ext>
            </a:extLst>
          </p:cNvPr>
          <p:cNvGrpSpPr/>
          <p:nvPr/>
        </p:nvGrpSpPr>
        <p:grpSpPr>
          <a:xfrm>
            <a:off x="3912429" y="4015906"/>
            <a:ext cx="6525800" cy="1639797"/>
            <a:chOff x="5598694" y="2212945"/>
            <a:chExt cx="3834063" cy="854705"/>
          </a:xfrm>
        </p:grpSpPr>
        <p:sp>
          <p:nvSpPr>
            <p:cNvPr id="8" name="椭圆 7">
              <a:extLst>
                <a:ext uri="{FF2B5EF4-FFF2-40B4-BE49-F238E27FC236}">
                  <a16:creationId xmlns:a16="http://schemas.microsoft.com/office/drawing/2014/main" id="{42E9DCC6-B241-45C9-9085-82FC5C6A888A}"/>
                </a:ext>
              </a:extLst>
            </p:cNvPr>
            <p:cNvSpPr/>
            <p:nvPr/>
          </p:nvSpPr>
          <p:spPr>
            <a:xfrm>
              <a:off x="5598694" y="2390273"/>
              <a:ext cx="481263" cy="481263"/>
            </a:xfrm>
            <a:prstGeom prst="ellipse">
              <a:avLst/>
            </a:prstGeom>
            <a:solidFill>
              <a:schemeClr val="bg1"/>
            </a:solidFill>
            <a:ln w="38100">
              <a:solidFill>
                <a:srgbClr val="69A42C"/>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69A42C"/>
                </a:solidFill>
                <a:latin typeface="字魂27号-布丁体" panose="00000500000000000000" pitchFamily="2" charset="-122"/>
                <a:ea typeface="字魂27号-布丁体" panose="00000500000000000000" pitchFamily="2" charset="-122"/>
              </a:endParaRPr>
            </a:p>
          </p:txBody>
        </p:sp>
        <p:sp>
          <p:nvSpPr>
            <p:cNvPr id="9" name="矩形: 圆角 8">
              <a:extLst>
                <a:ext uri="{FF2B5EF4-FFF2-40B4-BE49-F238E27FC236}">
                  <a16:creationId xmlns:a16="http://schemas.microsoft.com/office/drawing/2014/main" id="{C9F46ED0-E055-4C0C-8718-958FA0F080A1}"/>
                </a:ext>
              </a:extLst>
            </p:cNvPr>
            <p:cNvSpPr/>
            <p:nvPr/>
          </p:nvSpPr>
          <p:spPr>
            <a:xfrm>
              <a:off x="6288505" y="2212945"/>
              <a:ext cx="3144252" cy="854705"/>
            </a:xfrm>
            <a:prstGeom prst="roundRect">
              <a:avLst>
                <a:gd name="adj" fmla="val 50000"/>
              </a:avLst>
            </a:prstGeom>
            <a:solidFill>
              <a:schemeClr val="bg1"/>
            </a:solidFill>
            <a:ln w="38100">
              <a:solidFill>
                <a:srgbClr val="69A42C"/>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6">
                      <a:lumMod val="50000"/>
                    </a:schemeClr>
                  </a:solidFill>
                  <a:cs typeface="Pattaya" panose="00000500000000000000" pitchFamily="2" charset="-34"/>
                </a:rPr>
                <a:t>Trình bày được nội dung, ý nghĩa bài đọc.</a:t>
              </a:r>
              <a:endParaRPr lang="en-US" sz="2800" b="1" dirty="0">
                <a:solidFill>
                  <a:schemeClr val="accent6">
                    <a:lumMod val="50000"/>
                  </a:schemeClr>
                </a:solidFill>
                <a:cs typeface="Pattaya" panose="00000500000000000000" pitchFamily="2" charset="-34"/>
              </a:endParaRPr>
            </a:p>
          </p:txBody>
        </p:sp>
      </p:grpSp>
    </p:spTree>
    <p:extLst>
      <p:ext uri="{BB962C8B-B14F-4D97-AF65-F5344CB8AC3E}">
        <p14:creationId xmlns:p14="http://schemas.microsoft.com/office/powerpoint/2010/main" val="4110936107"/>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80">
                                          <p:stCondLst>
                                            <p:cond delay="0"/>
                                          </p:stCondLst>
                                        </p:cTn>
                                        <p:tgtEl>
                                          <p:spTgt spid="7"/>
                                        </p:tgtEl>
                                      </p:cBhvr>
                                    </p:animEffect>
                                    <p:anim calcmode="lin" valueType="num">
                                      <p:cBhvr>
                                        <p:cTn id="2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gtEl>
                                      </p:cBhvr>
                                      <p:to x="100000" y="60000"/>
                                    </p:animScale>
                                    <p:animScale>
                                      <p:cBhvr>
                                        <p:cTn id="35" dur="166" decel="50000">
                                          <p:stCondLst>
                                            <p:cond delay="67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7D5D337-2F88-4D64-BA41-349D118D4A37}"/>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id="{3382192F-0FAF-4F05-A047-A4B32AAE2CFE}"/>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id="{4A80F844-657F-4891-AE7B-D6C6BE08ACF6}"/>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id="{D798C54A-A9AA-4B77-A8C9-76741F35277F}"/>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id="{6670DC36-53BA-4908-AF6F-329E37270C02}"/>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id="{0460A62E-E41E-4C1B-8DF4-FE08BC49DB32}"/>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pic>
        <p:nvPicPr>
          <p:cNvPr id="2066" name="Picture 18" descr="Empty room with parquet floor and yellow wallpaper 3112391 Vector Art at  Vecteezy">
            <a:extLst>
              <a:ext uri="{FF2B5EF4-FFF2-40B4-BE49-F238E27FC236}">
                <a16:creationId xmlns:a16="http://schemas.microsoft.com/office/drawing/2014/main" id="{3BDB3C46-7832-4BFA-8C35-6D4E45564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0353663-8C24-4FD4-A887-E1F0694B0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623" y="1740142"/>
            <a:ext cx="5257223" cy="4430244"/>
          </a:xfrm>
          <a:prstGeom prst="rect">
            <a:avLst/>
          </a:prstGeom>
        </p:spPr>
      </p:pic>
      <p:pic>
        <p:nvPicPr>
          <p:cNvPr id="11" name="Picture 10">
            <a:extLst>
              <a:ext uri="{FF2B5EF4-FFF2-40B4-BE49-F238E27FC236}">
                <a16:creationId xmlns:a16="http://schemas.microsoft.com/office/drawing/2014/main" id="{9FE960B9-B60C-4AA6-8575-7A91F7683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7055" y="1903173"/>
            <a:ext cx="4921519" cy="4267213"/>
          </a:xfrm>
          <a:prstGeom prst="rect">
            <a:avLst/>
          </a:prstGeom>
        </p:spPr>
      </p:pic>
      <p:pic>
        <p:nvPicPr>
          <p:cNvPr id="14" name="Picture 2" descr="Messy Pile of Dirty Laundry Vector Images (over 170)">
            <a:extLst>
              <a:ext uri="{FF2B5EF4-FFF2-40B4-BE49-F238E27FC236}">
                <a16:creationId xmlns:a16="http://schemas.microsoft.com/office/drawing/2014/main" id="{E751507A-5626-42E2-A776-F505115C0B1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49384" y="3620815"/>
            <a:ext cx="3143190" cy="330167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35EA9F92-48ED-4EFF-A02E-38273514632B}"/>
              </a:ext>
            </a:extLst>
          </p:cNvPr>
          <p:cNvGrpSpPr/>
          <p:nvPr/>
        </p:nvGrpSpPr>
        <p:grpSpPr>
          <a:xfrm>
            <a:off x="6771189" y="116808"/>
            <a:ext cx="3273560" cy="3279522"/>
            <a:chOff x="6771189" y="116808"/>
            <a:chExt cx="3273560" cy="3279522"/>
          </a:xfrm>
        </p:grpSpPr>
        <p:pic>
          <p:nvPicPr>
            <p:cNvPr id="15" name="Picture 16">
              <a:extLst>
                <a:ext uri="{FF2B5EF4-FFF2-40B4-BE49-F238E27FC236}">
                  <a16:creationId xmlns:a16="http://schemas.microsoft.com/office/drawing/2014/main" id="{BE4AFF33-C256-49CA-A433-6332D22E7C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771189" y="116808"/>
              <a:ext cx="3273560" cy="3279522"/>
            </a:xfrm>
            <a:prstGeom prst="rect">
              <a:avLst/>
            </a:prstGeom>
          </p:spPr>
        </p:pic>
        <p:sp>
          <p:nvSpPr>
            <p:cNvPr id="17" name="TextBox 16">
              <a:extLst>
                <a:ext uri="{FF2B5EF4-FFF2-40B4-BE49-F238E27FC236}">
                  <a16:creationId xmlns:a16="http://schemas.microsoft.com/office/drawing/2014/main" id="{060BA7FC-0F2C-462A-A1BD-418FD5E1875C}"/>
                </a:ext>
              </a:extLst>
            </p:cNvPr>
            <p:cNvSpPr txBox="1"/>
            <p:nvPr/>
          </p:nvSpPr>
          <p:spPr>
            <a:xfrm>
              <a:off x="7078017" y="713274"/>
              <a:ext cx="2492307" cy="1200329"/>
            </a:xfrm>
            <a:prstGeom prst="rect">
              <a:avLst/>
            </a:prstGeom>
            <a:noFill/>
          </p:spPr>
          <p:txBody>
            <a:bodyPr wrap="square" rtlCol="0">
              <a:spAutoFit/>
            </a:bodyPr>
            <a:lstStyle/>
            <a:p>
              <a:pPr algn="just"/>
              <a:r>
                <a:rPr lang="vi-VN" sz="2400" dirty="0">
                  <a:solidFill>
                    <a:srgbClr val="FF0000"/>
                  </a:solidFill>
                  <a:latin typeface="Arial" panose="020B0604020202020204" pitchFamily="34" charset="0"/>
                  <a:cs typeface="Arial" panose="020B0604020202020204" pitchFamily="34" charset="0"/>
                </a:rPr>
                <a:t>Hết bột giặt rồi phải làm sao đây?</a:t>
              </a:r>
              <a:endParaRPr lang="en-US" sz="2400" dirty="0">
                <a:solidFill>
                  <a:srgbClr val="FF0000"/>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35DD6703-9C43-4138-9B4D-AA7AD12EEB2F}"/>
              </a:ext>
            </a:extLst>
          </p:cNvPr>
          <p:cNvGrpSpPr/>
          <p:nvPr/>
        </p:nvGrpSpPr>
        <p:grpSpPr>
          <a:xfrm>
            <a:off x="66611" y="55065"/>
            <a:ext cx="6291353" cy="2644591"/>
            <a:chOff x="66611" y="55065"/>
            <a:chExt cx="6291353" cy="2644591"/>
          </a:xfrm>
        </p:grpSpPr>
        <p:pic>
          <p:nvPicPr>
            <p:cNvPr id="16" name="Picture 24">
              <a:extLst>
                <a:ext uri="{FF2B5EF4-FFF2-40B4-BE49-F238E27FC236}">
                  <a16:creationId xmlns:a16="http://schemas.microsoft.com/office/drawing/2014/main" id="{CF0503F4-11A0-47F2-9772-979EC417B4D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6611" y="55065"/>
              <a:ext cx="6291353" cy="2644591"/>
            </a:xfrm>
            <a:prstGeom prst="rect">
              <a:avLst/>
            </a:prstGeom>
          </p:spPr>
        </p:pic>
        <p:sp>
          <p:nvSpPr>
            <p:cNvPr id="19" name="TextBox 18">
              <a:extLst>
                <a:ext uri="{FF2B5EF4-FFF2-40B4-BE49-F238E27FC236}">
                  <a16:creationId xmlns:a16="http://schemas.microsoft.com/office/drawing/2014/main" id="{3CF950B8-2480-40B5-B5A3-72F62E8A9E29}"/>
                </a:ext>
              </a:extLst>
            </p:cNvPr>
            <p:cNvSpPr txBox="1"/>
            <p:nvPr/>
          </p:nvSpPr>
          <p:spPr>
            <a:xfrm>
              <a:off x="443300" y="249233"/>
              <a:ext cx="5442600" cy="1569660"/>
            </a:xfrm>
            <a:prstGeom prst="rect">
              <a:avLst/>
            </a:prstGeom>
            <a:noFill/>
          </p:spPr>
          <p:txBody>
            <a:bodyPr wrap="square" rtlCol="0">
              <a:spAutoFit/>
            </a:bodyPr>
            <a:lstStyle/>
            <a:p>
              <a:pPr algn="just"/>
              <a:r>
                <a:rPr lang="vi-VN" sz="2400" dirty="0">
                  <a:latin typeface="Arial" panose="020B0604020202020204" pitchFamily="34" charset="0"/>
                  <a:cs typeface="Arial" panose="020B0604020202020204" pitchFamily="34" charset="0"/>
                </a:rPr>
                <a:t>Các bạn lớp 5 hãy giúp chúng mình hoàn thành nhiệm vụ luyện đọc. Các bạn đọc tốt sẽ mang lại nhiều bột giặt cho chị em tớ nhé! </a:t>
              </a:r>
              <a:endParaRPr lang="en-US" sz="2400" dirty="0">
                <a:latin typeface="Arial" panose="020B0604020202020204" pitchFamily="34" charset="0"/>
                <a:cs typeface="Arial" panose="020B0604020202020204" pitchFamily="34" charset="0"/>
              </a:endParaRPr>
            </a:p>
          </p:txBody>
        </p:sp>
      </p:grpSp>
      <p:pic>
        <p:nvPicPr>
          <p:cNvPr id="20" name="Picture 19">
            <a:extLst>
              <a:ext uri="{FF2B5EF4-FFF2-40B4-BE49-F238E27FC236}">
                <a16:creationId xmlns:a16="http://schemas.microsoft.com/office/drawing/2014/main" id="{61A65546-DBE4-47B0-894F-B050BBC76D7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1771" b="90234" l="73646" r="97072">
                        <a14:foregroundMark x1="73646" y1="33464" x2="89312" y2="42578"/>
                        <a14:foregroundMark x1="89312" y1="42578" x2="92826" y2="46094"/>
                        <a14:foregroundMark x1="95754" y1="35547" x2="95242" y2="73438"/>
                        <a14:foregroundMark x1="75915" y1="87109" x2="90264" y2="83724"/>
                        <a14:foregroundMark x1="88873" y1="87760" x2="93777" y2="87370"/>
                        <a14:foregroundMark x1="93777" y1="87370" x2="96486" y2="78516"/>
                        <a14:foregroundMark x1="96486" y1="78516" x2="96486" y2="77604"/>
                        <a14:foregroundMark x1="95974" y1="90234" x2="95900" y2="84115"/>
                      </a14:backgroundRemoval>
                    </a14:imgEffect>
                  </a14:imgLayer>
                </a14:imgProps>
              </a:ext>
            </a:extLst>
          </a:blip>
          <a:srcRect l="71219" t="25145" b="5376"/>
          <a:stretch/>
        </p:blipFill>
        <p:spPr>
          <a:xfrm>
            <a:off x="8835402" y="1877726"/>
            <a:ext cx="3508998" cy="4762500"/>
          </a:xfrm>
          <a:prstGeom prst="rect">
            <a:avLst/>
          </a:prstGeom>
        </p:spPr>
      </p:pic>
    </p:spTree>
    <p:extLst>
      <p:ext uri="{BB962C8B-B14F-4D97-AF65-F5344CB8AC3E}">
        <p14:creationId xmlns:p14="http://schemas.microsoft.com/office/powerpoint/2010/main" val="408097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B61456-823C-441C-A24B-2A859DF55B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004268" y="4963885"/>
            <a:ext cx="1187732" cy="1589315"/>
          </a:xfrm>
          <a:prstGeom prst="rect">
            <a:avLst/>
          </a:prstGeom>
        </p:spPr>
      </p:pic>
      <p:sp>
        <p:nvSpPr>
          <p:cNvPr id="6" name="Rectangle 5">
            <a:extLst>
              <a:ext uri="{FF2B5EF4-FFF2-40B4-BE49-F238E27FC236}">
                <a16:creationId xmlns:a16="http://schemas.microsoft.com/office/drawing/2014/main" id="{EF09EEF6-7397-492B-826B-F45D3A2033C0}"/>
              </a:ext>
            </a:extLst>
          </p:cNvPr>
          <p:cNvSpPr/>
          <p:nvPr/>
        </p:nvSpPr>
        <p:spPr>
          <a:xfrm>
            <a:off x="4132683" y="5941462"/>
            <a:ext cx="935263" cy="2971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6615C287-D74D-425A-B739-414DC8B2A3A5}"/>
              </a:ext>
            </a:extLst>
          </p:cNvPr>
          <p:cNvSpPr txBox="1"/>
          <p:nvPr/>
        </p:nvSpPr>
        <p:spPr>
          <a:xfrm>
            <a:off x="1896533" y="880533"/>
            <a:ext cx="3708400" cy="707886"/>
          </a:xfrm>
          <a:prstGeom prst="rect">
            <a:avLst/>
          </a:prstGeom>
          <a:noFill/>
        </p:spPr>
        <p:txBody>
          <a:bodyPr wrap="square" rtlCol="0">
            <a:spAutoFit/>
          </a:bodyPr>
          <a:lstStyle/>
          <a:p>
            <a:r>
              <a:rPr lang="vi-VN" altLang="zh-CN" sz="4000" b="1" kern="10" dirty="0" err="1">
                <a:ln w="12700">
                  <a:noFill/>
                  <a:round/>
                  <a:headEnd/>
                  <a:tailEnd/>
                </a:ln>
                <a:solidFill>
                  <a:srgbClr val="FF7930"/>
                </a:solidFill>
                <a:ea typeface="字魂27号-布丁体" panose="00000500000000000000" pitchFamily="2" charset="-122"/>
                <a:cs typeface="Pattaya" panose="00000500000000000000" pitchFamily="2" charset="-34"/>
              </a:rPr>
              <a:t>Luyện</a:t>
            </a:r>
            <a:r>
              <a:rPr lang="vi-VN" altLang="zh-CN" sz="4000" b="1" kern="10" dirty="0">
                <a:ln w="12700">
                  <a:noFill/>
                  <a:round/>
                  <a:headEnd/>
                  <a:tailEnd/>
                </a:ln>
                <a:solidFill>
                  <a:srgbClr val="FF7930"/>
                </a:solidFill>
                <a:ea typeface="字魂27号-布丁体" panose="00000500000000000000" pitchFamily="2" charset="-122"/>
                <a:cs typeface="Pattaya" panose="00000500000000000000" pitchFamily="2" charset="-34"/>
              </a:rPr>
              <a:t> </a:t>
            </a:r>
            <a:r>
              <a:rPr lang="vi-VN" altLang="zh-CN" sz="4000" b="1" kern="10" dirty="0" err="1">
                <a:ln w="12700">
                  <a:noFill/>
                  <a:round/>
                  <a:headEnd/>
                  <a:tailEnd/>
                </a:ln>
                <a:solidFill>
                  <a:srgbClr val="FF7930"/>
                </a:solidFill>
                <a:ea typeface="字魂27号-布丁体" panose="00000500000000000000" pitchFamily="2" charset="-122"/>
                <a:cs typeface="Pattaya" panose="00000500000000000000" pitchFamily="2" charset="-34"/>
              </a:rPr>
              <a:t>đọc</a:t>
            </a:r>
            <a:endParaRPr lang="zh-CN" altLang="en-US" sz="4000" b="1" kern="10" dirty="0">
              <a:ln w="12700">
                <a:noFill/>
                <a:round/>
                <a:headEnd/>
                <a:tailEnd/>
              </a:ln>
              <a:solidFill>
                <a:srgbClr val="FF7930"/>
              </a:solidFill>
              <a:ea typeface="字魂27号-布丁体" panose="00000500000000000000" pitchFamily="2" charset="-122"/>
              <a:cs typeface="Pattaya" panose="00000500000000000000" pitchFamily="2" charset="-34"/>
            </a:endParaRPr>
          </a:p>
        </p:txBody>
      </p:sp>
      <p:sp>
        <p:nvSpPr>
          <p:cNvPr id="7" name="Hộp Văn bản 6">
            <a:extLst>
              <a:ext uri="{FF2B5EF4-FFF2-40B4-BE49-F238E27FC236}">
                <a16:creationId xmlns:a16="http://schemas.microsoft.com/office/drawing/2014/main" id="{9C42652D-1286-473A-9284-6421D62DAB18}"/>
              </a:ext>
            </a:extLst>
          </p:cNvPr>
          <p:cNvSpPr txBox="1"/>
          <p:nvPr/>
        </p:nvSpPr>
        <p:spPr>
          <a:xfrm>
            <a:off x="3064933" y="1804228"/>
            <a:ext cx="5825066" cy="646331"/>
          </a:xfrm>
          <a:prstGeom prst="rect">
            <a:avLst/>
          </a:prstGeom>
          <a:noFill/>
        </p:spPr>
        <p:txBody>
          <a:bodyPr wrap="square" rtlCol="0">
            <a:spAutoFit/>
          </a:bodyPr>
          <a:lstStyle/>
          <a:p>
            <a:r>
              <a:rPr lang="en-US" sz="3600" b="1" dirty="0" err="1">
                <a:solidFill>
                  <a:srgbClr val="00B050"/>
                </a:solidFill>
                <a:latin typeface="Arial" panose="020B0604020202020204" pitchFamily="34" charset="0"/>
                <a:cs typeface="Arial" panose="020B0604020202020204" pitchFamily="34" charset="0"/>
              </a:rPr>
              <a:t>Bài</a:t>
            </a:r>
            <a:r>
              <a:rPr lang="en-US" sz="3600" b="1" dirty="0">
                <a:solidFill>
                  <a:srgbClr val="00B050"/>
                </a:solidFill>
                <a:latin typeface="Arial" panose="020B0604020202020204" pitchFamily="34" charset="0"/>
                <a:cs typeface="Arial" panose="020B0604020202020204" pitchFamily="34" charset="0"/>
              </a:rPr>
              <a:t> </a:t>
            </a:r>
            <a:r>
              <a:rPr lang="en-US" sz="3600" b="1" dirty="0" err="1">
                <a:solidFill>
                  <a:srgbClr val="00B050"/>
                </a:solidFill>
                <a:latin typeface="Arial" panose="020B0604020202020204" pitchFamily="34" charset="0"/>
                <a:cs typeface="Arial" panose="020B0604020202020204" pitchFamily="34" charset="0"/>
              </a:rPr>
              <a:t>thơ</a:t>
            </a:r>
            <a:r>
              <a:rPr lang="en-US" sz="3600" b="1" dirty="0">
                <a:solidFill>
                  <a:srgbClr val="00B050"/>
                </a:solidFill>
                <a:latin typeface="Arial" panose="020B0604020202020204" pitchFamily="34" charset="0"/>
                <a:cs typeface="Arial" panose="020B0604020202020204" pitchFamily="34" charset="0"/>
              </a:rPr>
              <a:t> chia </a:t>
            </a:r>
            <a:r>
              <a:rPr lang="en-US" sz="3600" b="1" dirty="0" err="1">
                <a:solidFill>
                  <a:srgbClr val="00B050"/>
                </a:solidFill>
                <a:latin typeface="Arial" panose="020B0604020202020204" pitchFamily="34" charset="0"/>
                <a:cs typeface="Arial" panose="020B0604020202020204" pitchFamily="34" charset="0"/>
              </a:rPr>
              <a:t>thành</a:t>
            </a:r>
            <a:r>
              <a:rPr lang="en-US" sz="3600" b="1" dirty="0">
                <a:solidFill>
                  <a:srgbClr val="00B050"/>
                </a:solidFill>
                <a:latin typeface="Arial" panose="020B0604020202020204" pitchFamily="34" charset="0"/>
                <a:cs typeface="Arial" panose="020B0604020202020204" pitchFamily="34" charset="0"/>
              </a:rPr>
              <a:t> 4 </a:t>
            </a:r>
            <a:r>
              <a:rPr lang="en-US" sz="3600" b="1" dirty="0" err="1">
                <a:solidFill>
                  <a:srgbClr val="00B050"/>
                </a:solidFill>
                <a:latin typeface="Arial" panose="020B0604020202020204" pitchFamily="34" charset="0"/>
                <a:cs typeface="Arial" panose="020B0604020202020204" pitchFamily="34" charset="0"/>
              </a:rPr>
              <a:t>đoạn</a:t>
            </a:r>
            <a:endParaRPr lang="en-US" sz="3600" b="1" dirty="0">
              <a:solidFill>
                <a:srgbClr val="00B050"/>
              </a:solidFill>
              <a:latin typeface="Arial" panose="020B0604020202020204" pitchFamily="34" charset="0"/>
              <a:cs typeface="Arial" panose="020B0604020202020204" pitchFamily="34" charset="0"/>
            </a:endParaRPr>
          </a:p>
        </p:txBody>
      </p:sp>
      <p:sp>
        <p:nvSpPr>
          <p:cNvPr id="2" name="Hộp Văn bản 1">
            <a:extLst>
              <a:ext uri="{FF2B5EF4-FFF2-40B4-BE49-F238E27FC236}">
                <a16:creationId xmlns:a16="http://schemas.microsoft.com/office/drawing/2014/main" id="{7EFB860C-7163-44D8-A813-99359DC1FB1E}"/>
              </a:ext>
            </a:extLst>
          </p:cNvPr>
          <p:cNvSpPr txBox="1"/>
          <p:nvPr/>
        </p:nvSpPr>
        <p:spPr>
          <a:xfrm>
            <a:off x="3750733" y="2657073"/>
            <a:ext cx="7501467" cy="2308324"/>
          </a:xfrm>
          <a:prstGeom prst="rect">
            <a:avLst/>
          </a:prstGeom>
          <a:noFill/>
        </p:spPr>
        <p:txBody>
          <a:bodyPr wrap="square" rtlCol="0">
            <a:spAutoFit/>
          </a:bodyPr>
          <a:lstStyle/>
          <a:p>
            <a:r>
              <a:rPr lang="en-US" sz="3600" b="1" dirty="0" err="1">
                <a:solidFill>
                  <a:srgbClr val="F85842"/>
                </a:solidFill>
                <a:latin typeface="Arial" panose="020B0604020202020204" pitchFamily="34" charset="0"/>
                <a:cs typeface="Arial" panose="020B0604020202020204" pitchFamily="34" charset="0"/>
              </a:rPr>
              <a:t>Đoạn</a:t>
            </a:r>
            <a:r>
              <a:rPr lang="en-US" sz="3600" b="1" dirty="0">
                <a:solidFill>
                  <a:srgbClr val="F85842"/>
                </a:solidFill>
                <a:latin typeface="Arial" panose="020B0604020202020204" pitchFamily="34" charset="0"/>
                <a:cs typeface="Arial" panose="020B0604020202020204" pitchFamily="34" charset="0"/>
              </a:rPr>
              <a:t> 1</a:t>
            </a:r>
            <a:r>
              <a:rPr lang="en-US" sz="3600" dirty="0">
                <a:solidFill>
                  <a:srgbClr val="F85842"/>
                </a:solidFill>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Khổ</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thơ</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đầu</a:t>
            </a:r>
            <a:r>
              <a:rPr lang="en-US" sz="3600" dirty="0">
                <a:latin typeface="Arial" panose="020B0604020202020204" pitchFamily="34" charset="0"/>
                <a:cs typeface="Arial" panose="020B0604020202020204" pitchFamily="34" charset="0"/>
              </a:rPr>
              <a:t>.</a:t>
            </a:r>
          </a:p>
          <a:p>
            <a:r>
              <a:rPr lang="en-US" sz="3600" b="1" dirty="0" err="1">
                <a:solidFill>
                  <a:srgbClr val="F85842"/>
                </a:solidFill>
                <a:latin typeface="Arial" panose="020B0604020202020204" pitchFamily="34" charset="0"/>
                <a:cs typeface="Arial" panose="020B0604020202020204" pitchFamily="34" charset="0"/>
              </a:rPr>
              <a:t>Đoạn</a:t>
            </a:r>
            <a:r>
              <a:rPr lang="en-US" sz="3600" b="1" dirty="0">
                <a:solidFill>
                  <a:srgbClr val="F85842"/>
                </a:solidFill>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Khổ</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thơ</a:t>
            </a:r>
            <a:r>
              <a:rPr lang="en-US" sz="3600" dirty="0">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3.</a:t>
            </a:r>
          </a:p>
          <a:p>
            <a:r>
              <a:rPr lang="en-US" sz="3600" b="1" dirty="0" err="1">
                <a:solidFill>
                  <a:srgbClr val="F85842"/>
                </a:solidFill>
                <a:latin typeface="Arial" panose="020B0604020202020204" pitchFamily="34" charset="0"/>
                <a:cs typeface="Arial" panose="020B0604020202020204" pitchFamily="34" charset="0"/>
              </a:rPr>
              <a:t>Đoạn</a:t>
            </a:r>
            <a:r>
              <a:rPr lang="en-US" sz="3600" b="1" dirty="0">
                <a:solidFill>
                  <a:srgbClr val="F85842"/>
                </a:solidFill>
                <a:latin typeface="Arial" panose="020B0604020202020204" pitchFamily="34" charset="0"/>
                <a:cs typeface="Arial" panose="020B0604020202020204" pitchFamily="34" charset="0"/>
              </a:rPr>
              <a:t> 3:</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Khổ</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thơ</a:t>
            </a:r>
            <a:r>
              <a:rPr lang="en-US" sz="3600" dirty="0">
                <a:latin typeface="Arial" panose="020B0604020202020204" pitchFamily="34" charset="0"/>
                <a:cs typeface="Arial" panose="020B0604020202020204" pitchFamily="34" charset="0"/>
              </a:rPr>
              <a:t> 4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5</a:t>
            </a:r>
          </a:p>
          <a:p>
            <a:r>
              <a:rPr lang="en-US" sz="3600" b="1" dirty="0" err="1">
                <a:solidFill>
                  <a:srgbClr val="F85842"/>
                </a:solidFill>
                <a:latin typeface="Arial" panose="020B0604020202020204" pitchFamily="34" charset="0"/>
                <a:cs typeface="Arial" panose="020B0604020202020204" pitchFamily="34" charset="0"/>
              </a:rPr>
              <a:t>Đoạn</a:t>
            </a:r>
            <a:r>
              <a:rPr lang="en-US" sz="3600" b="1" dirty="0">
                <a:solidFill>
                  <a:srgbClr val="F85842"/>
                </a:solidFill>
                <a:latin typeface="Arial" panose="020B0604020202020204" pitchFamily="34" charset="0"/>
                <a:cs typeface="Arial" panose="020B0604020202020204" pitchFamily="34" charset="0"/>
              </a:rPr>
              <a:t> 4:</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Khổ</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thơ</a:t>
            </a:r>
            <a:r>
              <a:rPr lang="en-US" sz="3600" dirty="0">
                <a:latin typeface="Arial" panose="020B0604020202020204" pitchFamily="34" charset="0"/>
                <a:cs typeface="Arial" panose="020B0604020202020204" pitchFamily="34" charset="0"/>
              </a:rPr>
              <a:t> 6</a:t>
            </a:r>
          </a:p>
        </p:txBody>
      </p:sp>
    </p:spTree>
    <p:extLst>
      <p:ext uri="{BB962C8B-B14F-4D97-AF65-F5344CB8AC3E}">
        <p14:creationId xmlns:p14="http://schemas.microsoft.com/office/powerpoint/2010/main" val="1247893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B61456-823C-441C-A24B-2A859DF55B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663306" y="4596311"/>
            <a:ext cx="1187732" cy="1589315"/>
          </a:xfrm>
          <a:prstGeom prst="rect">
            <a:avLst/>
          </a:prstGeom>
        </p:spPr>
      </p:pic>
      <p:sp>
        <p:nvSpPr>
          <p:cNvPr id="10" name="Rectangle 9">
            <a:extLst>
              <a:ext uri="{FF2B5EF4-FFF2-40B4-BE49-F238E27FC236}">
                <a16:creationId xmlns:a16="http://schemas.microsoft.com/office/drawing/2014/main" id="{9CEBFB54-A1D7-4E2E-8910-C1AE59EA1F72}"/>
              </a:ext>
            </a:extLst>
          </p:cNvPr>
          <p:cNvSpPr/>
          <p:nvPr/>
        </p:nvSpPr>
        <p:spPr>
          <a:xfrm>
            <a:off x="1954795" y="1549323"/>
            <a:ext cx="5012736" cy="3046988"/>
          </a:xfrm>
          <a:prstGeom prst="rect">
            <a:avLst/>
          </a:prstGeom>
        </p:spPr>
        <p:txBody>
          <a:bodyPr wrap="square">
            <a:spAutoFit/>
          </a:bodyPr>
          <a:lstStyle/>
          <a:p>
            <a:endParaRPr lang="vi-VN" sz="3200" dirty="0">
              <a:solidFill>
                <a:srgbClr val="000000"/>
              </a:solidFill>
            </a:endParaRPr>
          </a:p>
          <a:p>
            <a:r>
              <a:rPr lang="vi-VN" sz="2400" dirty="0">
                <a:solidFill>
                  <a:srgbClr val="000000"/>
                </a:solidFill>
              </a:rPr>
              <a:t>Cao Bằng, rõ thật cao!</a:t>
            </a:r>
          </a:p>
          <a:p>
            <a:r>
              <a:rPr lang="vi-VN" sz="2400" dirty="0">
                <a:solidFill>
                  <a:srgbClr val="000000"/>
                </a:solidFill>
              </a:rPr>
              <a:t>Rồi dần bằng bằng xuống</a:t>
            </a:r>
          </a:p>
          <a:p>
            <a:r>
              <a:rPr lang="vi-VN" sz="2400" dirty="0">
                <a:solidFill>
                  <a:srgbClr val="000000"/>
                </a:solidFill>
              </a:rPr>
              <a:t>Đầu tiên là mận ngọt</a:t>
            </a:r>
          </a:p>
          <a:p>
            <a:r>
              <a:rPr lang="vi-VN" sz="2400" dirty="0">
                <a:solidFill>
                  <a:srgbClr val="000000"/>
                </a:solidFill>
              </a:rPr>
              <a:t>Đón môi ta dịu dàng.</a:t>
            </a:r>
          </a:p>
          <a:p>
            <a:endParaRPr lang="vi-VN" sz="3200" dirty="0">
              <a:solidFill>
                <a:srgbClr val="000000"/>
              </a:solidFill>
            </a:endParaRPr>
          </a:p>
          <a:p>
            <a:endParaRPr lang="vi-VN" sz="3200" dirty="0">
              <a:solidFill>
                <a:srgbClr val="000000"/>
              </a:solidFill>
            </a:endParaRPr>
          </a:p>
        </p:txBody>
      </p:sp>
      <p:pic>
        <p:nvPicPr>
          <p:cNvPr id="1030" name="Picture 6" descr="Colorful numbers with clouds Container sticker - TenStickers">
            <a:extLst>
              <a:ext uri="{FF2B5EF4-FFF2-40B4-BE49-F238E27FC236}">
                <a16:creationId xmlns:a16="http://schemas.microsoft.com/office/drawing/2014/main" id="{20E6329F-3253-403A-9F92-BDB75C32773C}"/>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1420860" y="2076243"/>
            <a:ext cx="533935" cy="49594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DCE0569-F118-42DA-A410-BF0A1305ED98}"/>
              </a:ext>
            </a:extLst>
          </p:cNvPr>
          <p:cNvSpPr/>
          <p:nvPr/>
        </p:nvSpPr>
        <p:spPr>
          <a:xfrm>
            <a:off x="6096000" y="3679750"/>
            <a:ext cx="3792582" cy="1569660"/>
          </a:xfrm>
          <a:prstGeom prst="rect">
            <a:avLst/>
          </a:prstGeom>
        </p:spPr>
        <p:txBody>
          <a:bodyPr wrap="square">
            <a:spAutoFit/>
          </a:bodyPr>
          <a:lstStyle/>
          <a:p>
            <a:r>
              <a:rPr lang="vi-VN" sz="2400" dirty="0">
                <a:solidFill>
                  <a:srgbClr val="000000"/>
                </a:solidFill>
              </a:rPr>
              <a:t>Rồi đến chị rất thương</a:t>
            </a:r>
          </a:p>
          <a:p>
            <a:r>
              <a:rPr lang="vi-VN" sz="2400" dirty="0">
                <a:solidFill>
                  <a:srgbClr val="000000"/>
                </a:solidFill>
              </a:rPr>
              <a:t>Rồi đến em rất thảo</a:t>
            </a:r>
          </a:p>
          <a:p>
            <a:r>
              <a:rPr lang="vi-VN" sz="2400" dirty="0">
                <a:solidFill>
                  <a:srgbClr val="000000"/>
                </a:solidFill>
              </a:rPr>
              <a:t>Ông lành như hạt gạo</a:t>
            </a:r>
          </a:p>
          <a:p>
            <a:r>
              <a:rPr lang="vi-VN" sz="2400" dirty="0">
                <a:solidFill>
                  <a:srgbClr val="000000"/>
                </a:solidFill>
              </a:rPr>
              <a:t>Bà hiền như suối trong.</a:t>
            </a:r>
          </a:p>
        </p:txBody>
      </p:sp>
      <p:pic>
        <p:nvPicPr>
          <p:cNvPr id="26" name="Picture 8" descr="Colorful numbers with clouds Container sticker - TenStickers">
            <a:extLst>
              <a:ext uri="{FF2B5EF4-FFF2-40B4-BE49-F238E27FC236}">
                <a16:creationId xmlns:a16="http://schemas.microsoft.com/office/drawing/2014/main" id="{9858C36F-DE66-4C91-9049-D1FF80611A1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5233751" y="3822891"/>
            <a:ext cx="595281" cy="463828"/>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E16315A7-BA8F-4099-9679-98BD465CB590}"/>
              </a:ext>
            </a:extLst>
          </p:cNvPr>
          <p:cNvSpPr txBox="1"/>
          <p:nvPr/>
        </p:nvSpPr>
        <p:spPr>
          <a:xfrm>
            <a:off x="1687827" y="701901"/>
            <a:ext cx="7286840" cy="461665"/>
          </a:xfrm>
          <a:prstGeom prst="rect">
            <a:avLst/>
          </a:prstGeom>
          <a:noFill/>
        </p:spPr>
        <p:txBody>
          <a:bodyPr wrap="square" rtlCol="0">
            <a:spAutoFit/>
          </a:bodyPr>
          <a:lstStyle/>
          <a:p>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Thể</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thơ</a:t>
            </a:r>
            <a:r>
              <a:rPr lang="en-US" sz="2400" dirty="0">
                <a:solidFill>
                  <a:srgbClr val="7030A0"/>
                </a:solidFill>
                <a:latin typeface="Arial" panose="020B0604020202020204" pitchFamily="34" charset="0"/>
                <a:cs typeface="Arial" panose="020B0604020202020204" pitchFamily="34" charset="0"/>
              </a:rPr>
              <a:t> 5 </a:t>
            </a:r>
            <a:r>
              <a:rPr lang="en-US" sz="2400" dirty="0" err="1">
                <a:solidFill>
                  <a:srgbClr val="7030A0"/>
                </a:solidFill>
                <a:latin typeface="Arial" panose="020B0604020202020204" pitchFamily="34" charset="0"/>
                <a:cs typeface="Arial" panose="020B0604020202020204" pitchFamily="34" charset="0"/>
              </a:rPr>
              <a:t>chữ</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được</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ngắt</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theo</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nhịp</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phổ</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biến</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nào</a:t>
            </a:r>
            <a:r>
              <a:rPr lang="en-US" sz="2400" dirty="0">
                <a:solidFill>
                  <a:srgbClr val="7030A0"/>
                </a:solidFill>
                <a:latin typeface="Arial" panose="020B0604020202020204" pitchFamily="34" charset="0"/>
                <a:cs typeface="Arial" panose="020B0604020202020204" pitchFamily="34" charset="0"/>
              </a:rPr>
              <a:t>?</a:t>
            </a:r>
          </a:p>
        </p:txBody>
      </p:sp>
      <p:sp>
        <p:nvSpPr>
          <p:cNvPr id="3" name="Hộp Văn bản 2">
            <a:extLst>
              <a:ext uri="{FF2B5EF4-FFF2-40B4-BE49-F238E27FC236}">
                <a16:creationId xmlns:a16="http://schemas.microsoft.com/office/drawing/2014/main" id="{1DECFB7B-F416-48E6-AABA-D92BD0E06311}"/>
              </a:ext>
            </a:extLst>
          </p:cNvPr>
          <p:cNvSpPr txBox="1"/>
          <p:nvPr/>
        </p:nvSpPr>
        <p:spPr>
          <a:xfrm>
            <a:off x="3011570" y="1112837"/>
            <a:ext cx="3084430" cy="461665"/>
          </a:xfrm>
          <a:prstGeom prst="rect">
            <a:avLst/>
          </a:prstGeom>
          <a:noFill/>
        </p:spPr>
        <p:txBody>
          <a:bodyPr wrap="square" rtlCol="0">
            <a:spAutoFit/>
          </a:bodyPr>
          <a:lstStyle/>
          <a:p>
            <a:r>
              <a:rPr lang="en-US" sz="2400" b="1" dirty="0" err="1">
                <a:solidFill>
                  <a:srgbClr val="0070C0"/>
                </a:solidFill>
                <a:latin typeface="Arial" panose="020B0604020202020204" pitchFamily="34" charset="0"/>
                <a:cs typeface="Arial" panose="020B0604020202020204" pitchFamily="34" charset="0"/>
              </a:rPr>
              <a:t>Nhịp</a:t>
            </a:r>
            <a:r>
              <a:rPr lang="en-US" sz="2400" b="1" dirty="0">
                <a:solidFill>
                  <a:srgbClr val="0070C0"/>
                </a:solidFill>
                <a:latin typeface="Arial" panose="020B0604020202020204" pitchFamily="34" charset="0"/>
                <a:cs typeface="Arial" panose="020B0604020202020204" pitchFamily="34" charset="0"/>
              </a:rPr>
              <a:t> 2/3 </a:t>
            </a:r>
            <a:r>
              <a:rPr lang="en-US" sz="2400" b="1" dirty="0" err="1">
                <a:solidFill>
                  <a:srgbClr val="0070C0"/>
                </a:solidFill>
                <a:latin typeface="Arial" panose="020B0604020202020204" pitchFamily="34" charset="0"/>
                <a:cs typeface="Arial" panose="020B0604020202020204" pitchFamily="34" charset="0"/>
              </a:rPr>
              <a:t>hoặc</a:t>
            </a:r>
            <a:r>
              <a:rPr lang="en-US" sz="2400" b="1" dirty="0">
                <a:solidFill>
                  <a:srgbClr val="0070C0"/>
                </a:solidFill>
                <a:latin typeface="Arial" panose="020B0604020202020204" pitchFamily="34" charset="0"/>
                <a:cs typeface="Arial" panose="020B0604020202020204" pitchFamily="34" charset="0"/>
              </a:rPr>
              <a:t> 3/2</a:t>
            </a:r>
          </a:p>
        </p:txBody>
      </p:sp>
      <p:sp>
        <p:nvSpPr>
          <p:cNvPr id="16" name="Hộp Văn bản 15">
            <a:extLst>
              <a:ext uri="{FF2B5EF4-FFF2-40B4-BE49-F238E27FC236}">
                <a16:creationId xmlns:a16="http://schemas.microsoft.com/office/drawing/2014/main" id="{DA072BC0-511D-45CD-BDE4-21E9970DE9A9}"/>
              </a:ext>
            </a:extLst>
          </p:cNvPr>
          <p:cNvSpPr txBox="1"/>
          <p:nvPr/>
        </p:nvSpPr>
        <p:spPr>
          <a:xfrm>
            <a:off x="1687827" y="1574874"/>
            <a:ext cx="8200755" cy="461665"/>
          </a:xfrm>
          <a:prstGeom prst="rect">
            <a:avLst/>
          </a:prstGeom>
          <a:noFill/>
        </p:spPr>
        <p:txBody>
          <a:bodyPr wrap="square" rtlCol="0">
            <a:spAutoFit/>
          </a:bodyPr>
          <a:lstStyle/>
          <a:p>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Tìm</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cách</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ngắt</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nhịp</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thơ</a:t>
            </a:r>
            <a:r>
              <a:rPr lang="en-US" sz="2400" dirty="0">
                <a:solidFill>
                  <a:srgbClr val="7030A0"/>
                </a:solidFill>
                <a:latin typeface="Arial" panose="020B0604020202020204" pitchFamily="34" charset="0"/>
                <a:cs typeface="Arial" panose="020B0604020202020204" pitchFamily="34" charset="0"/>
              </a:rPr>
              <a:t> 2 </a:t>
            </a:r>
            <a:r>
              <a:rPr lang="en-US" sz="2400" dirty="0" err="1">
                <a:solidFill>
                  <a:srgbClr val="7030A0"/>
                </a:solidFill>
                <a:latin typeface="Arial" panose="020B0604020202020204" pitchFamily="34" charset="0"/>
                <a:cs typeface="Arial" panose="020B0604020202020204" pitchFamily="34" charset="0"/>
              </a:rPr>
              <a:t>khổ</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thơ</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sau</a:t>
            </a:r>
            <a:r>
              <a:rPr lang="en-US" sz="2400" dirty="0">
                <a:solidFill>
                  <a:srgbClr val="7030A0"/>
                </a:solidFill>
                <a:latin typeface="Arial" panose="020B0604020202020204" pitchFamily="34" charset="0"/>
                <a:cs typeface="Arial" panose="020B0604020202020204" pitchFamily="34" charset="0"/>
              </a:rPr>
              <a:t>.</a:t>
            </a:r>
          </a:p>
        </p:txBody>
      </p:sp>
      <p:cxnSp>
        <p:nvCxnSpPr>
          <p:cNvPr id="18" name="Đường nối Thẳng 17">
            <a:extLst>
              <a:ext uri="{FF2B5EF4-FFF2-40B4-BE49-F238E27FC236}">
                <a16:creationId xmlns:a16="http://schemas.microsoft.com/office/drawing/2014/main" id="{FC918A0E-D38F-4FC2-BE93-EBD1A664B628}"/>
              </a:ext>
            </a:extLst>
          </p:cNvPr>
          <p:cNvCxnSpPr/>
          <p:nvPr/>
        </p:nvCxnSpPr>
        <p:spPr>
          <a:xfrm flipH="1">
            <a:off x="3064933" y="2423600"/>
            <a:ext cx="130773" cy="3269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Đường nối Thẳng 23">
            <a:extLst>
              <a:ext uri="{FF2B5EF4-FFF2-40B4-BE49-F238E27FC236}">
                <a16:creationId xmlns:a16="http://schemas.microsoft.com/office/drawing/2014/main" id="{C4BF01E4-B2DE-48DC-84BC-F19DFB9E93D3}"/>
              </a:ext>
            </a:extLst>
          </p:cNvPr>
          <p:cNvCxnSpPr/>
          <p:nvPr/>
        </p:nvCxnSpPr>
        <p:spPr>
          <a:xfrm flipH="1">
            <a:off x="3197246" y="2845895"/>
            <a:ext cx="130773" cy="3269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Đường nối Thẳng 24">
            <a:extLst>
              <a:ext uri="{FF2B5EF4-FFF2-40B4-BE49-F238E27FC236}">
                <a16:creationId xmlns:a16="http://schemas.microsoft.com/office/drawing/2014/main" id="{19BD4C16-B4DF-47EE-BC87-D53675880C79}"/>
              </a:ext>
            </a:extLst>
          </p:cNvPr>
          <p:cNvCxnSpPr/>
          <p:nvPr/>
        </p:nvCxnSpPr>
        <p:spPr>
          <a:xfrm flipH="1">
            <a:off x="3529600" y="3265539"/>
            <a:ext cx="130773" cy="3269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Đường nối Thẳng 28">
            <a:extLst>
              <a:ext uri="{FF2B5EF4-FFF2-40B4-BE49-F238E27FC236}">
                <a16:creationId xmlns:a16="http://schemas.microsoft.com/office/drawing/2014/main" id="{527ABC76-43F4-4489-8812-EB4AA9DE42DC}"/>
              </a:ext>
            </a:extLst>
          </p:cNvPr>
          <p:cNvCxnSpPr/>
          <p:nvPr/>
        </p:nvCxnSpPr>
        <p:spPr>
          <a:xfrm flipH="1">
            <a:off x="7234499" y="3766099"/>
            <a:ext cx="130773" cy="3269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Đường nối Thẳng 29">
            <a:extLst>
              <a:ext uri="{FF2B5EF4-FFF2-40B4-BE49-F238E27FC236}">
                <a16:creationId xmlns:a16="http://schemas.microsoft.com/office/drawing/2014/main" id="{8CB12524-1AC9-4763-9978-31AB95071EBE}"/>
              </a:ext>
            </a:extLst>
          </p:cNvPr>
          <p:cNvCxnSpPr/>
          <p:nvPr/>
        </p:nvCxnSpPr>
        <p:spPr>
          <a:xfrm flipH="1">
            <a:off x="7234499" y="4824683"/>
            <a:ext cx="130773" cy="3269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Đường nối Thẳng 30">
            <a:extLst>
              <a:ext uri="{FF2B5EF4-FFF2-40B4-BE49-F238E27FC236}">
                <a16:creationId xmlns:a16="http://schemas.microsoft.com/office/drawing/2014/main" id="{AD2E491B-A4A7-43E4-86BC-7CE34097FA41}"/>
              </a:ext>
            </a:extLst>
          </p:cNvPr>
          <p:cNvCxnSpPr/>
          <p:nvPr/>
        </p:nvCxnSpPr>
        <p:spPr>
          <a:xfrm flipH="1">
            <a:off x="7436079" y="4464580"/>
            <a:ext cx="130773" cy="3269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Đường nối Thẳng 31">
            <a:extLst>
              <a:ext uri="{FF2B5EF4-FFF2-40B4-BE49-F238E27FC236}">
                <a16:creationId xmlns:a16="http://schemas.microsoft.com/office/drawing/2014/main" id="{804A3D2B-2E6C-436D-8DD7-33F83E05C8D2}"/>
              </a:ext>
            </a:extLst>
          </p:cNvPr>
          <p:cNvCxnSpPr/>
          <p:nvPr/>
        </p:nvCxnSpPr>
        <p:spPr>
          <a:xfrm flipH="1">
            <a:off x="7234499" y="4137659"/>
            <a:ext cx="130773" cy="3269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637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 calcmode="lin" valueType="num">
                                      <p:cBhvr>
                                        <p:cTn id="22" dur="500" fill="hold"/>
                                        <p:tgtEl>
                                          <p:spTgt spid="1030"/>
                                        </p:tgtEl>
                                        <p:attrNameLst>
                                          <p:attrName>ppt_w</p:attrName>
                                        </p:attrNameLst>
                                      </p:cBhvr>
                                      <p:tavLst>
                                        <p:tav tm="0">
                                          <p:val>
                                            <p:fltVal val="0"/>
                                          </p:val>
                                        </p:tav>
                                        <p:tav tm="100000">
                                          <p:val>
                                            <p:strVal val="#ppt_w"/>
                                          </p:val>
                                        </p:tav>
                                      </p:tavLst>
                                    </p:anim>
                                    <p:anim calcmode="lin" valueType="num">
                                      <p:cBhvr>
                                        <p:cTn id="23" dur="500" fill="hold"/>
                                        <p:tgtEl>
                                          <p:spTgt spid="1030"/>
                                        </p:tgtEl>
                                        <p:attrNameLst>
                                          <p:attrName>ppt_h</p:attrName>
                                        </p:attrNameLst>
                                      </p:cBhvr>
                                      <p:tavLst>
                                        <p:tav tm="0">
                                          <p:val>
                                            <p:fltVal val="0"/>
                                          </p:val>
                                        </p:tav>
                                        <p:tav tm="100000">
                                          <p:val>
                                            <p:strVal val="#ppt_h"/>
                                          </p:val>
                                        </p:tav>
                                      </p:tavLst>
                                    </p:anim>
                                    <p:animEffect transition="in" filter="fade">
                                      <p:cBhvr>
                                        <p:cTn id="24" dur="500"/>
                                        <p:tgtEl>
                                          <p:spTgt spid="103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animEffect transition="in" filter="fade">
                                      <p:cBhvr>
                                        <p:cTn id="34" dur="500"/>
                                        <p:tgtEl>
                                          <p:spTgt spid="2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1000"/>
                                        <p:tgtEl>
                                          <p:spTgt spid="25"/>
                                        </p:tgtEl>
                                      </p:cBhvr>
                                    </p:animEffect>
                                    <p:anim calcmode="lin" valueType="num">
                                      <p:cBhvr>
                                        <p:cTn id="55" dur="1000" fill="hold"/>
                                        <p:tgtEl>
                                          <p:spTgt spid="25"/>
                                        </p:tgtEl>
                                        <p:attrNameLst>
                                          <p:attrName>ppt_x</p:attrName>
                                        </p:attrNameLst>
                                      </p:cBhvr>
                                      <p:tavLst>
                                        <p:tav tm="0">
                                          <p:val>
                                            <p:strVal val="#ppt_x"/>
                                          </p:val>
                                        </p:tav>
                                        <p:tav tm="100000">
                                          <p:val>
                                            <p:strVal val="#ppt_x"/>
                                          </p:val>
                                        </p:tav>
                                      </p:tavLst>
                                    </p:anim>
                                    <p:anim calcmode="lin" valueType="num">
                                      <p:cBhvr>
                                        <p:cTn id="5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1000"/>
                                        <p:tgtEl>
                                          <p:spTgt spid="29"/>
                                        </p:tgtEl>
                                      </p:cBhvr>
                                    </p:animEffect>
                                    <p:anim calcmode="lin" valueType="num">
                                      <p:cBhvr>
                                        <p:cTn id="62" dur="1000" fill="hold"/>
                                        <p:tgtEl>
                                          <p:spTgt spid="29"/>
                                        </p:tgtEl>
                                        <p:attrNameLst>
                                          <p:attrName>ppt_x</p:attrName>
                                        </p:attrNameLst>
                                      </p:cBhvr>
                                      <p:tavLst>
                                        <p:tav tm="0">
                                          <p:val>
                                            <p:strVal val="#ppt_x"/>
                                          </p:val>
                                        </p:tav>
                                        <p:tav tm="100000">
                                          <p:val>
                                            <p:strVal val="#ppt_x"/>
                                          </p:val>
                                        </p:tav>
                                      </p:tavLst>
                                    </p:anim>
                                    <p:anim calcmode="lin" valueType="num">
                                      <p:cBhvr>
                                        <p:cTn id="63" dur="1000" fill="hold"/>
                                        <p:tgtEl>
                                          <p:spTgt spid="29"/>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1000"/>
                                        <p:tgtEl>
                                          <p:spTgt spid="32"/>
                                        </p:tgtEl>
                                      </p:cBhvr>
                                    </p:animEffect>
                                    <p:anim calcmode="lin" valueType="num">
                                      <p:cBhvr>
                                        <p:cTn id="67" dur="1000" fill="hold"/>
                                        <p:tgtEl>
                                          <p:spTgt spid="32"/>
                                        </p:tgtEl>
                                        <p:attrNameLst>
                                          <p:attrName>ppt_x</p:attrName>
                                        </p:attrNameLst>
                                      </p:cBhvr>
                                      <p:tavLst>
                                        <p:tav tm="0">
                                          <p:val>
                                            <p:strVal val="#ppt_x"/>
                                          </p:val>
                                        </p:tav>
                                        <p:tav tm="100000">
                                          <p:val>
                                            <p:strVal val="#ppt_x"/>
                                          </p:val>
                                        </p:tav>
                                      </p:tavLst>
                                    </p:anim>
                                    <p:anim calcmode="lin" valueType="num">
                                      <p:cBhvr>
                                        <p:cTn id="68" dur="1000" fill="hold"/>
                                        <p:tgtEl>
                                          <p:spTgt spid="32"/>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1000"/>
                                        <p:tgtEl>
                                          <p:spTgt spid="31"/>
                                        </p:tgtEl>
                                      </p:cBhvr>
                                    </p:animEffect>
                                    <p:anim calcmode="lin" valueType="num">
                                      <p:cBhvr>
                                        <p:cTn id="72" dur="1000" fill="hold"/>
                                        <p:tgtEl>
                                          <p:spTgt spid="31"/>
                                        </p:tgtEl>
                                        <p:attrNameLst>
                                          <p:attrName>ppt_x</p:attrName>
                                        </p:attrNameLst>
                                      </p:cBhvr>
                                      <p:tavLst>
                                        <p:tav tm="0">
                                          <p:val>
                                            <p:strVal val="#ppt_x"/>
                                          </p:val>
                                        </p:tav>
                                        <p:tav tm="100000">
                                          <p:val>
                                            <p:strVal val="#ppt_x"/>
                                          </p:val>
                                        </p:tav>
                                      </p:tavLst>
                                    </p:anim>
                                    <p:anim calcmode="lin" valueType="num">
                                      <p:cBhvr>
                                        <p:cTn id="73" dur="1000" fill="hold"/>
                                        <p:tgtEl>
                                          <p:spTgt spid="31"/>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1000"/>
                                        <p:tgtEl>
                                          <p:spTgt spid="30"/>
                                        </p:tgtEl>
                                      </p:cBhvr>
                                    </p:animEffect>
                                    <p:anim calcmode="lin" valueType="num">
                                      <p:cBhvr>
                                        <p:cTn id="77" dur="1000" fill="hold"/>
                                        <p:tgtEl>
                                          <p:spTgt spid="30"/>
                                        </p:tgtEl>
                                        <p:attrNameLst>
                                          <p:attrName>ppt_x</p:attrName>
                                        </p:attrNameLst>
                                      </p:cBhvr>
                                      <p:tavLst>
                                        <p:tav tm="0">
                                          <p:val>
                                            <p:strVal val="#ppt_x"/>
                                          </p:val>
                                        </p:tav>
                                        <p:tav tm="100000">
                                          <p:val>
                                            <p:strVal val="#ppt_x"/>
                                          </p:val>
                                        </p:tav>
                                      </p:tavLst>
                                    </p:anim>
                                    <p:anim calcmode="lin" valueType="num">
                                      <p:cBhvr>
                                        <p:cTn id="7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 grpId="0"/>
      <p:bldP spid="3"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7D5D337-2F88-4D64-BA41-349D118D4A37}"/>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id="{3382192F-0FAF-4F05-A047-A4B32AAE2CFE}"/>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id="{4A80F844-657F-4891-AE7B-D6C6BE08ACF6}"/>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id="{D798C54A-A9AA-4B77-A8C9-76741F35277F}"/>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id="{6670DC36-53BA-4908-AF6F-329E37270C02}"/>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id="{0460A62E-E41E-4C1B-8DF4-FE08BC49DB32}"/>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pic>
        <p:nvPicPr>
          <p:cNvPr id="2066" name="Picture 18" descr="Empty room with parquet floor and yellow wallpaper 3112391 Vector Art at  Vecteezy">
            <a:extLst>
              <a:ext uri="{FF2B5EF4-FFF2-40B4-BE49-F238E27FC236}">
                <a16:creationId xmlns:a16="http://schemas.microsoft.com/office/drawing/2014/main" id="{3BDB3C46-7832-4BFA-8C35-6D4E45564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35EA9F92-48ED-4EFF-A02E-38273514632B}"/>
              </a:ext>
            </a:extLst>
          </p:cNvPr>
          <p:cNvGrpSpPr/>
          <p:nvPr/>
        </p:nvGrpSpPr>
        <p:grpSpPr>
          <a:xfrm>
            <a:off x="2302933" y="217775"/>
            <a:ext cx="7534525" cy="3279522"/>
            <a:chOff x="6771189" y="116808"/>
            <a:chExt cx="3273560" cy="3279522"/>
          </a:xfrm>
        </p:grpSpPr>
        <p:pic>
          <p:nvPicPr>
            <p:cNvPr id="15" name="Picture 16">
              <a:extLst>
                <a:ext uri="{FF2B5EF4-FFF2-40B4-BE49-F238E27FC236}">
                  <a16:creationId xmlns:a16="http://schemas.microsoft.com/office/drawing/2014/main" id="{BE4AFF33-C256-49CA-A433-6332D22E7C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71189" y="116808"/>
              <a:ext cx="3273560" cy="3279522"/>
            </a:xfrm>
            <a:prstGeom prst="rect">
              <a:avLst/>
            </a:prstGeom>
          </p:spPr>
        </p:pic>
        <p:sp>
          <p:nvSpPr>
            <p:cNvPr id="17" name="TextBox 16">
              <a:extLst>
                <a:ext uri="{FF2B5EF4-FFF2-40B4-BE49-F238E27FC236}">
                  <a16:creationId xmlns:a16="http://schemas.microsoft.com/office/drawing/2014/main" id="{060BA7FC-0F2C-462A-A1BD-418FD5E1875C}"/>
                </a:ext>
              </a:extLst>
            </p:cNvPr>
            <p:cNvSpPr txBox="1"/>
            <p:nvPr/>
          </p:nvSpPr>
          <p:spPr>
            <a:xfrm>
              <a:off x="6984120" y="577465"/>
              <a:ext cx="2616946" cy="1815882"/>
            </a:xfrm>
            <a:prstGeom prst="rect">
              <a:avLst/>
            </a:prstGeom>
            <a:noFill/>
          </p:spPr>
          <p:txBody>
            <a:bodyPr wrap="square" rtlCol="0">
              <a:spAutoFit/>
            </a:bodyPr>
            <a:lstStyle/>
            <a:p>
              <a:pPr algn="just"/>
              <a:r>
                <a:rPr lang="vi-VN" sz="2800" dirty="0">
                  <a:cs typeface="Pattaya" panose="00000500000000000000" pitchFamily="2" charset="-34"/>
                </a:rPr>
                <a:t>Cảm ơn các bạn! Phần đọc tuyệt vời của các bạn đã giúp chúng mình có bột giặt để giặt quần áo.</a:t>
              </a:r>
              <a:endParaRPr lang="en-US" sz="2800" dirty="0">
                <a:cs typeface="Pattaya" panose="00000500000000000000" pitchFamily="2" charset="-34"/>
              </a:endParaRPr>
            </a:p>
          </p:txBody>
        </p:sp>
      </p:grpSp>
      <p:pic>
        <p:nvPicPr>
          <p:cNvPr id="12290" name="Picture 2" descr="be made of/ be used for | Baamboozle">
            <a:extLst>
              <a:ext uri="{FF2B5EF4-FFF2-40B4-BE49-F238E27FC236}">
                <a16:creationId xmlns:a16="http://schemas.microsoft.com/office/drawing/2014/main" id="{1E1E4325-50B6-4593-B451-CE4D822657D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037828" y="1877725"/>
            <a:ext cx="47625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79B3C2E-C6C2-4BC4-8911-ED1A222B2F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7251" y="2203206"/>
            <a:ext cx="4659743" cy="4111538"/>
          </a:xfrm>
          <a:prstGeom prst="rect">
            <a:avLst/>
          </a:prstGeom>
        </p:spPr>
      </p:pic>
    </p:spTree>
    <p:extLst>
      <p:ext uri="{BB962C8B-B14F-4D97-AF65-F5344CB8AC3E}">
        <p14:creationId xmlns:p14="http://schemas.microsoft.com/office/powerpoint/2010/main" val="2664083295"/>
      </p:ext>
    </p:extLst>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7D5D337-2F88-4D64-BA41-349D118D4A37}"/>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id="{3382192F-0FAF-4F05-A047-A4B32AAE2CFE}"/>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id="{4A80F844-657F-4891-AE7B-D6C6BE08ACF6}"/>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id="{D798C54A-A9AA-4B77-A8C9-76741F35277F}"/>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id="{6670DC36-53BA-4908-AF6F-329E37270C02}"/>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id="{0460A62E-E41E-4C1B-8DF4-FE08BC49DB32}"/>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pic>
        <p:nvPicPr>
          <p:cNvPr id="2066" name="Picture 18" descr="Empty room with parquet floor and yellow wallpaper 3112391 Vector Art at  Vecteezy">
            <a:extLst>
              <a:ext uri="{FF2B5EF4-FFF2-40B4-BE49-F238E27FC236}">
                <a16:creationId xmlns:a16="http://schemas.microsoft.com/office/drawing/2014/main" id="{3BDB3C46-7832-4BFA-8C35-6D4E45564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Cartoon Border, Lovely, Cartoon, Frame PNG and PSD | Thiệp, Giấy viết, Sổ  tay">
            <a:extLst>
              <a:ext uri="{FF2B5EF4-FFF2-40B4-BE49-F238E27FC236}">
                <a16:creationId xmlns:a16="http://schemas.microsoft.com/office/drawing/2014/main" id="{3331FEF1-B331-4F95-A66C-2824977F7AF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17692" y1="13692" x2="19846" y2="22000"/>
                        <a14:backgroundMark x1="20308" y1="14154" x2="22462" y2="14615"/>
                      </a14:backgroundRemoval>
                    </a14:imgEffect>
                    <a14:imgEffect>
                      <a14:sharpenSoften amount="25000"/>
                    </a14:imgEffect>
                  </a14:imgLayer>
                </a14:imgProps>
              </a:ext>
              <a:ext uri="{28A0092B-C50C-407E-A947-70E740481C1C}">
                <a14:useLocalDpi xmlns:a14="http://schemas.microsoft.com/office/drawing/2010/main" val="0"/>
              </a:ext>
            </a:extLst>
          </a:blip>
          <a:srcRect t="24097" b="10482"/>
          <a:stretch/>
        </p:blipFill>
        <p:spPr bwMode="auto">
          <a:xfrm>
            <a:off x="-97278" y="741862"/>
            <a:ext cx="10325942" cy="61161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D49F09C-B37D-4B48-A960-1B8F0B15CE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059290" y="3068522"/>
            <a:ext cx="4330560" cy="3464448"/>
          </a:xfrm>
          <a:prstGeom prst="rect">
            <a:avLst/>
          </a:prstGeom>
        </p:spPr>
      </p:pic>
      <p:pic>
        <p:nvPicPr>
          <p:cNvPr id="25606" name="Picture 6" descr="Free Vector | Laundry room equipment for wash and dry clothes cartoon set  of washing machine basket detergent in bottles powder and rope with hanging  underwear and shirts isolated on white wall">
            <a:extLst>
              <a:ext uri="{FF2B5EF4-FFF2-40B4-BE49-F238E27FC236}">
                <a16:creationId xmlns:a16="http://schemas.microsoft.com/office/drawing/2014/main" id="{F6F4F3DE-4492-4861-A23C-42550C0A2E4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9180" b="97039" l="67093" r="96486">
                        <a14:foregroundMark x1="67732" y1="61959" x2="70767" y2="90661"/>
                        <a14:foregroundMark x1="70767" y1="90661" x2="85463" y2="91800"/>
                        <a14:foregroundMark x1="72524" y1="95444" x2="88179" y2="95672"/>
                        <a14:foregroundMark x1="67093" y1="58087" x2="67093" y2="58087"/>
                        <a14:foregroundMark x1="87859" y1="39180" x2="87859" y2="39180"/>
                        <a14:foregroundMark x1="79712" y1="97039" x2="79712" y2="97039"/>
                        <a14:backgroundMark x1="72204" y1="49431" x2="80990" y2="44419"/>
                        <a14:backgroundMark x1="70128" y1="51253" x2="81949" y2="52392"/>
                        <a14:backgroundMark x1="71406" y1="55125" x2="79553" y2="54670"/>
                        <a14:backgroundMark x1="79553" y1="54670" x2="83067" y2="54670"/>
                      </a14:backgroundRemoval>
                    </a14:imgEffect>
                  </a14:imgLayer>
                </a14:imgProps>
              </a:ext>
              <a:ext uri="{28A0092B-C50C-407E-A947-70E740481C1C}">
                <a14:useLocalDpi xmlns:a14="http://schemas.microsoft.com/office/drawing/2010/main" val="0"/>
              </a:ext>
            </a:extLst>
          </a:blip>
          <a:srcRect l="65035" t="33606"/>
          <a:stretch/>
        </p:blipFill>
        <p:spPr bwMode="auto">
          <a:xfrm>
            <a:off x="2165679" y="1929607"/>
            <a:ext cx="838388" cy="111642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8" descr="Free Vector | Clean and dirty clothes laundry cartoon icons set">
            <a:extLst>
              <a:ext uri="{FF2B5EF4-FFF2-40B4-BE49-F238E27FC236}">
                <a16:creationId xmlns:a16="http://schemas.microsoft.com/office/drawing/2014/main" id="{60EF025E-6B95-4B80-BE17-C76B5C3FFD7F}"/>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6801" b="90993" l="3355" r="42173">
                        <a14:foregroundMark x1="3674" y1="87684" x2="7348" y2="73713"/>
                        <a14:foregroundMark x1="8466" y1="89706" x2="8466" y2="89706"/>
                        <a14:foregroundMark x1="22364" y1="89338" x2="22364" y2="89338"/>
                        <a14:foregroundMark x1="12780" y1="91360" x2="12780" y2="91360"/>
                        <a14:foregroundMark x1="42173" y1="66544" x2="42173" y2="66544"/>
                        <a14:foregroundMark x1="19649" y1="56801" x2="19649" y2="56801"/>
                      </a14:backgroundRemoval>
                    </a14:imgEffect>
                  </a14:imgLayer>
                </a14:imgProps>
              </a:ext>
              <a:ext uri="{28A0092B-C50C-407E-A947-70E740481C1C}">
                <a14:useLocalDpi xmlns:a14="http://schemas.microsoft.com/office/drawing/2010/main" val="0"/>
              </a:ext>
            </a:extLst>
          </a:blip>
          <a:srcRect t="55451" r="53908" b="7180"/>
          <a:stretch/>
        </p:blipFill>
        <p:spPr bwMode="auto">
          <a:xfrm>
            <a:off x="2032833" y="1071614"/>
            <a:ext cx="1130015" cy="796146"/>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Biểu tượng hoạt hình 3D III, Sony Vegas, nghệ thuật vuông vàng và đen, png  | PNGEgg">
            <a:extLst>
              <a:ext uri="{FF2B5EF4-FFF2-40B4-BE49-F238E27FC236}">
                <a16:creationId xmlns:a16="http://schemas.microsoft.com/office/drawing/2014/main" id="{6785B2B4-33BC-48EB-A1F5-40D5B5E0855B}"/>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13083" y="1384618"/>
            <a:ext cx="747593" cy="7698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Biểu tượng hoạt hình 3D III, Sony Vegas, nghệ thuật vuông vàng và đen, png  | PNGEgg">
            <a:extLst>
              <a:ext uri="{FF2B5EF4-FFF2-40B4-BE49-F238E27FC236}">
                <a16:creationId xmlns:a16="http://schemas.microsoft.com/office/drawing/2014/main" id="{261CC079-812C-49C1-A89F-37166893E6F6}"/>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51648" y="2543955"/>
            <a:ext cx="747593" cy="769844"/>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descr="Free Vector | Laundry room equipment for wash and dry clothes cartoon set  of washing machine basket detergent in bottles powder and rope with hanging  underwear and shirts isolated on white wall">
            <a:extLst>
              <a:ext uri="{FF2B5EF4-FFF2-40B4-BE49-F238E27FC236}">
                <a16:creationId xmlns:a16="http://schemas.microsoft.com/office/drawing/2014/main" id="{F1C2746B-3C7B-4C43-B0F3-C587763B597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34396" b="55581" l="66294" r="84026">
                        <a14:foregroundMark x1="71885" y1="41230" x2="73802" y2="43052"/>
                        <a14:foregroundMark x1="69808" y1="40547" x2="69808" y2="40547"/>
                        <a14:foregroundMark x1="69169" y1="40774" x2="69169" y2="40774"/>
                        <a14:foregroundMark x1="70128" y1="54670" x2="84026" y2="54670"/>
                      </a14:backgroundRemoval>
                    </a14:imgEffect>
                  </a14:imgLayer>
                </a14:imgProps>
              </a:ext>
              <a:ext uri="{28A0092B-C50C-407E-A947-70E740481C1C}">
                <a14:useLocalDpi xmlns:a14="http://schemas.microsoft.com/office/drawing/2010/main" val="0"/>
              </a:ext>
            </a:extLst>
          </a:blip>
          <a:srcRect l="64133" t="31776" r="13917" b="41532"/>
          <a:stretch/>
        </p:blipFill>
        <p:spPr bwMode="auto">
          <a:xfrm>
            <a:off x="1943354" y="3313799"/>
            <a:ext cx="1073396" cy="91535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Biểu tượng hoạt hình 3D III, Sony Vegas, nghệ thuật vuông vàng và đen, png  | PNGEgg">
            <a:extLst>
              <a:ext uri="{FF2B5EF4-FFF2-40B4-BE49-F238E27FC236}">
                <a16:creationId xmlns:a16="http://schemas.microsoft.com/office/drawing/2014/main" id="{11554CAB-CAD3-4B45-B883-EDA045A98B05}"/>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60857" y="3644809"/>
            <a:ext cx="747593" cy="769844"/>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COVID 19 Việc giao hàng có thể bị gián đoạn – Sacombank-SBJ">
            <a:extLst>
              <a:ext uri="{FF2B5EF4-FFF2-40B4-BE49-F238E27FC236}">
                <a16:creationId xmlns:a16="http://schemas.microsoft.com/office/drawing/2014/main" id="{F0B2174E-4086-41E8-B2F5-1BAF344046BE}"/>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50813" y1="31137" x2="49813" y2="32392"/>
                        <a14:foregroundMark x1="47938" y1="24549" x2="51438" y2="24078"/>
                        <a14:foregroundMark x1="47938" y1="31922" x2="51688" y2="33490"/>
                        <a14:foregroundMark x1="30813" y1="86039" x2="36438" y2="88706"/>
                        <a14:foregroundMark x1="36438" y1="88706" x2="40438" y2="83216"/>
                        <a14:foregroundMark x1="40438" y1="83216" x2="40625" y2="82588"/>
                        <a14:foregroundMark x1="65438" y1="83686" x2="70438" y2="88392"/>
                        <a14:foregroundMark x1="70438" y1="88392" x2="74813" y2="82431"/>
                        <a14:foregroundMark x1="74813" y1="82431" x2="73938" y2="78980"/>
                        <a14:foregroundMark x1="51438" y1="32706" x2="51438" y2="31608"/>
                        <a14:foregroundMark x1="51250" y1="30824" x2="50625" y2="34510"/>
                      </a14:backgroundRemoval>
                    </a14:imgEffect>
                  </a14:imgLayer>
                </a14:imgProps>
              </a:ext>
              <a:ext uri="{28A0092B-C50C-407E-A947-70E740481C1C}">
                <a14:useLocalDpi xmlns:a14="http://schemas.microsoft.com/office/drawing/2010/main" val="0"/>
              </a:ext>
            </a:extLst>
          </a:blip>
          <a:srcRect/>
          <a:stretch>
            <a:fillRect/>
          </a:stretch>
        </p:blipFill>
        <p:spPr bwMode="auto">
          <a:xfrm>
            <a:off x="1810654" y="4172812"/>
            <a:ext cx="1737503" cy="138461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Biểu tượng hoạt hình 3D III, Sony Vegas, nghệ thuật vuông vàng và đen, png  | PNGEgg">
            <a:extLst>
              <a:ext uri="{FF2B5EF4-FFF2-40B4-BE49-F238E27FC236}">
                <a16:creationId xmlns:a16="http://schemas.microsoft.com/office/drawing/2014/main" id="{081F53E3-7775-44EF-8FAE-34C422587EB9}"/>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51648" y="4745663"/>
            <a:ext cx="747593" cy="76984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C0BD9601-EF1F-4C8E-9D19-5FD847DF6AF6}"/>
              </a:ext>
            </a:extLst>
          </p:cNvPr>
          <p:cNvSpPr txBox="1"/>
          <p:nvPr/>
        </p:nvSpPr>
        <p:spPr>
          <a:xfrm>
            <a:off x="3475882" y="1480459"/>
            <a:ext cx="7807338" cy="523220"/>
          </a:xfrm>
          <a:prstGeom prst="rect">
            <a:avLst/>
          </a:prstGeom>
          <a:noFill/>
        </p:spPr>
        <p:txBody>
          <a:bodyPr wrap="square" rtlCol="0">
            <a:spAutoFit/>
          </a:bodyPr>
          <a:lstStyle/>
          <a:p>
            <a:pPr algn="just"/>
            <a:r>
              <a:rPr lang="vi-VN" sz="2800" dirty="0">
                <a:cs typeface="Pattaya" panose="00000500000000000000" pitchFamily="2" charset="-34"/>
              </a:rPr>
              <a:t>Soạn quần áo mùa đông</a:t>
            </a:r>
            <a:endParaRPr lang="en-US" sz="2800" dirty="0">
              <a:cs typeface="Pattaya" panose="00000500000000000000" pitchFamily="2" charset="-34"/>
            </a:endParaRPr>
          </a:p>
        </p:txBody>
      </p:sp>
      <p:sp>
        <p:nvSpPr>
          <p:cNvPr id="43" name="TextBox 42">
            <a:extLst>
              <a:ext uri="{FF2B5EF4-FFF2-40B4-BE49-F238E27FC236}">
                <a16:creationId xmlns:a16="http://schemas.microsoft.com/office/drawing/2014/main" id="{1AB60F85-3204-4F9B-87E3-B7D7B5AFFD2A}"/>
              </a:ext>
            </a:extLst>
          </p:cNvPr>
          <p:cNvSpPr txBox="1"/>
          <p:nvPr/>
        </p:nvSpPr>
        <p:spPr>
          <a:xfrm>
            <a:off x="3482087" y="2601140"/>
            <a:ext cx="7807338" cy="523220"/>
          </a:xfrm>
          <a:prstGeom prst="rect">
            <a:avLst/>
          </a:prstGeom>
          <a:noFill/>
        </p:spPr>
        <p:txBody>
          <a:bodyPr wrap="square" rtlCol="0">
            <a:spAutoFit/>
          </a:bodyPr>
          <a:lstStyle/>
          <a:p>
            <a:pPr algn="just"/>
            <a:r>
              <a:rPr lang="vi-VN" sz="2800" dirty="0">
                <a:cs typeface="Pattaya" panose="00000500000000000000" pitchFamily="2" charset="-34"/>
              </a:rPr>
              <a:t>Giặt quần áo vừa soạn</a:t>
            </a:r>
            <a:endParaRPr lang="en-US" sz="2800" dirty="0">
              <a:cs typeface="Pattaya" panose="00000500000000000000" pitchFamily="2" charset="-34"/>
            </a:endParaRPr>
          </a:p>
        </p:txBody>
      </p:sp>
      <p:sp>
        <p:nvSpPr>
          <p:cNvPr id="44" name="TextBox 43">
            <a:extLst>
              <a:ext uri="{FF2B5EF4-FFF2-40B4-BE49-F238E27FC236}">
                <a16:creationId xmlns:a16="http://schemas.microsoft.com/office/drawing/2014/main" id="{7B29576E-7CC8-45D2-9CE7-4A5B00CCA60C}"/>
              </a:ext>
            </a:extLst>
          </p:cNvPr>
          <p:cNvSpPr txBox="1"/>
          <p:nvPr/>
        </p:nvSpPr>
        <p:spPr>
          <a:xfrm>
            <a:off x="3499247" y="3665983"/>
            <a:ext cx="7807338" cy="523220"/>
          </a:xfrm>
          <a:prstGeom prst="rect">
            <a:avLst/>
          </a:prstGeom>
          <a:noFill/>
        </p:spPr>
        <p:txBody>
          <a:bodyPr wrap="square" rtlCol="0">
            <a:spAutoFit/>
          </a:bodyPr>
          <a:lstStyle/>
          <a:p>
            <a:pPr algn="just"/>
            <a:r>
              <a:rPr lang="vi-VN" sz="2800" dirty="0">
                <a:cs typeface="Pattaya" panose="00000500000000000000" pitchFamily="2" charset="-34"/>
              </a:rPr>
              <a:t>Phơi rồi gấp gọn gàng </a:t>
            </a:r>
            <a:endParaRPr lang="en-US" sz="2800" dirty="0">
              <a:cs typeface="Pattaya" panose="00000500000000000000" pitchFamily="2" charset="-34"/>
            </a:endParaRPr>
          </a:p>
        </p:txBody>
      </p:sp>
      <p:sp>
        <p:nvSpPr>
          <p:cNvPr id="45" name="TextBox 44">
            <a:extLst>
              <a:ext uri="{FF2B5EF4-FFF2-40B4-BE49-F238E27FC236}">
                <a16:creationId xmlns:a16="http://schemas.microsoft.com/office/drawing/2014/main" id="{248B5FB6-E305-47D7-A4D6-5F643E76ACF5}"/>
              </a:ext>
            </a:extLst>
          </p:cNvPr>
          <p:cNvSpPr txBox="1"/>
          <p:nvPr/>
        </p:nvSpPr>
        <p:spPr>
          <a:xfrm>
            <a:off x="3412723" y="4786664"/>
            <a:ext cx="7807338" cy="523220"/>
          </a:xfrm>
          <a:prstGeom prst="rect">
            <a:avLst/>
          </a:prstGeom>
          <a:noFill/>
        </p:spPr>
        <p:txBody>
          <a:bodyPr wrap="square" rtlCol="0">
            <a:spAutoFit/>
          </a:bodyPr>
          <a:lstStyle/>
          <a:p>
            <a:pPr algn="just"/>
            <a:r>
              <a:rPr lang="vi-VN" sz="2800" dirty="0" err="1">
                <a:cs typeface="Pattaya" panose="00000500000000000000" pitchFamily="2" charset="-34"/>
              </a:rPr>
              <a:t>Chuyển</a:t>
            </a:r>
            <a:r>
              <a:rPr lang="vi-VN" sz="2800" dirty="0">
                <a:cs typeface="Pattaya" panose="00000500000000000000" pitchFamily="2" charset="-34"/>
              </a:rPr>
              <a:t> </a:t>
            </a:r>
            <a:r>
              <a:rPr lang="vi-VN" sz="2800" dirty="0" err="1">
                <a:cs typeface="Pattaya" panose="00000500000000000000" pitchFamily="2" charset="-34"/>
              </a:rPr>
              <a:t>phát</a:t>
            </a:r>
            <a:r>
              <a:rPr lang="vi-VN" sz="2800" dirty="0">
                <a:cs typeface="Pattaya" panose="00000500000000000000" pitchFamily="2" charset="-34"/>
              </a:rPr>
              <a:t> nhanh</a:t>
            </a:r>
            <a:endParaRPr lang="en-US" sz="2800" dirty="0">
              <a:cs typeface="Pattaya" panose="00000500000000000000" pitchFamily="2" charset="-34"/>
            </a:endParaRPr>
          </a:p>
        </p:txBody>
      </p:sp>
      <p:grpSp>
        <p:nvGrpSpPr>
          <p:cNvPr id="13" name="Group 12">
            <a:extLst>
              <a:ext uri="{FF2B5EF4-FFF2-40B4-BE49-F238E27FC236}">
                <a16:creationId xmlns:a16="http://schemas.microsoft.com/office/drawing/2014/main" id="{C532D129-C5BD-44A5-B884-F671F8379046}"/>
              </a:ext>
            </a:extLst>
          </p:cNvPr>
          <p:cNvGrpSpPr/>
          <p:nvPr/>
        </p:nvGrpSpPr>
        <p:grpSpPr>
          <a:xfrm>
            <a:off x="7609440" y="-38429"/>
            <a:ext cx="4461986" cy="3464448"/>
            <a:chOff x="7609440" y="-38429"/>
            <a:chExt cx="4461986" cy="3464448"/>
          </a:xfrm>
        </p:grpSpPr>
        <p:pic>
          <p:nvPicPr>
            <p:cNvPr id="48" name="Picture 13">
              <a:extLst>
                <a:ext uri="{FF2B5EF4-FFF2-40B4-BE49-F238E27FC236}">
                  <a16:creationId xmlns:a16="http://schemas.microsoft.com/office/drawing/2014/main" id="{4920BBB9-D0C1-4544-8EB4-EA10069A0EB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609440" y="-38429"/>
              <a:ext cx="4461986" cy="3464448"/>
            </a:xfrm>
            <a:prstGeom prst="rect">
              <a:avLst/>
            </a:prstGeom>
          </p:spPr>
        </p:pic>
        <p:sp>
          <p:nvSpPr>
            <p:cNvPr id="49" name="TextBox 48">
              <a:extLst>
                <a:ext uri="{FF2B5EF4-FFF2-40B4-BE49-F238E27FC236}">
                  <a16:creationId xmlns:a16="http://schemas.microsoft.com/office/drawing/2014/main" id="{A4E74D85-F2A7-4893-A2B8-E019C97E55A7}"/>
                </a:ext>
              </a:extLst>
            </p:cNvPr>
            <p:cNvSpPr txBox="1"/>
            <p:nvPr/>
          </p:nvSpPr>
          <p:spPr>
            <a:xfrm>
              <a:off x="8246567" y="1630356"/>
              <a:ext cx="3762684" cy="830997"/>
            </a:xfrm>
            <a:prstGeom prst="rect">
              <a:avLst/>
            </a:prstGeom>
            <a:noFill/>
          </p:spPr>
          <p:txBody>
            <a:bodyPr wrap="square" rtlCol="0">
              <a:spAutoFit/>
            </a:bodyPr>
            <a:lstStyle/>
            <a:p>
              <a:pPr algn="just"/>
              <a:r>
                <a:rPr lang="vi-VN" sz="2400" dirty="0">
                  <a:solidFill>
                    <a:schemeClr val="bg1"/>
                  </a:solidFill>
                  <a:latin typeface="Arial" panose="020B0604020202020204" pitchFamily="34" charset="0"/>
                  <a:cs typeface="Arial" panose="020B0604020202020204" pitchFamily="34" charset="0"/>
                </a:rPr>
                <a:t>Cùng chị em tớ giặt sạch quần áo nào!</a:t>
              </a:r>
              <a:endParaRPr lang="en-US" sz="2400" dirty="0">
                <a:solidFill>
                  <a:schemeClr val="bg1"/>
                </a:solidFill>
                <a:latin typeface="Arial" panose="020B0604020202020204" pitchFamily="34" charset="0"/>
                <a:cs typeface="Arial" panose="020B0604020202020204" pitchFamily="34" charset="0"/>
              </a:endParaRPr>
            </a:p>
          </p:txBody>
        </p:sp>
      </p:grpSp>
      <p:pic>
        <p:nvPicPr>
          <p:cNvPr id="2050" name="Picture 2" descr="v - SIÊU THỊ TỦ BẾP TỐT">
            <a:extLst>
              <a:ext uri="{FF2B5EF4-FFF2-40B4-BE49-F238E27FC236}">
                <a16:creationId xmlns:a16="http://schemas.microsoft.com/office/drawing/2014/main" id="{F532A8B8-FB41-4915-A886-CA450F51B8C3}"/>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1461945" y="1047428"/>
            <a:ext cx="982822" cy="98282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v - SIÊU THỊ TỦ BẾP TỐT">
            <a:extLst>
              <a:ext uri="{FF2B5EF4-FFF2-40B4-BE49-F238E27FC236}">
                <a16:creationId xmlns:a16="http://schemas.microsoft.com/office/drawing/2014/main" id="{63F17ABC-BC88-4EFB-9A67-DD1480013458}"/>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1537410" y="2191054"/>
            <a:ext cx="982822" cy="982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08917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repeatCount="indefinite" fill="hold" nodeType="clickEffect">
                                  <p:stCondLst>
                                    <p:cond delay="0"/>
                                  </p:stCondLst>
                                  <p:childTnLst>
                                    <p:animRot by="120000">
                                      <p:cBhvr>
                                        <p:cTn id="11" dur="100" fill="hold">
                                          <p:stCondLst>
                                            <p:cond delay="0"/>
                                          </p:stCondLst>
                                        </p:cTn>
                                        <p:tgtEl>
                                          <p:spTgt spid="25608"/>
                                        </p:tgtEl>
                                        <p:attrNameLst>
                                          <p:attrName>r</p:attrName>
                                        </p:attrNameLst>
                                      </p:cBhvr>
                                    </p:animRot>
                                    <p:animRot by="-240000">
                                      <p:cBhvr>
                                        <p:cTn id="12" dur="200" fill="hold">
                                          <p:stCondLst>
                                            <p:cond delay="200"/>
                                          </p:stCondLst>
                                        </p:cTn>
                                        <p:tgtEl>
                                          <p:spTgt spid="25608"/>
                                        </p:tgtEl>
                                        <p:attrNameLst>
                                          <p:attrName>r</p:attrName>
                                        </p:attrNameLst>
                                      </p:cBhvr>
                                    </p:animRot>
                                    <p:animRot by="240000">
                                      <p:cBhvr>
                                        <p:cTn id="13" dur="200" fill="hold">
                                          <p:stCondLst>
                                            <p:cond delay="400"/>
                                          </p:stCondLst>
                                        </p:cTn>
                                        <p:tgtEl>
                                          <p:spTgt spid="25608"/>
                                        </p:tgtEl>
                                        <p:attrNameLst>
                                          <p:attrName>r</p:attrName>
                                        </p:attrNameLst>
                                      </p:cBhvr>
                                    </p:animRot>
                                    <p:animRot by="-240000">
                                      <p:cBhvr>
                                        <p:cTn id="14" dur="200" fill="hold">
                                          <p:stCondLst>
                                            <p:cond delay="600"/>
                                          </p:stCondLst>
                                        </p:cTn>
                                        <p:tgtEl>
                                          <p:spTgt spid="25608"/>
                                        </p:tgtEl>
                                        <p:attrNameLst>
                                          <p:attrName>r</p:attrName>
                                        </p:attrNameLst>
                                      </p:cBhvr>
                                    </p:animRot>
                                    <p:animRot by="120000">
                                      <p:cBhvr>
                                        <p:cTn id="15" dur="200" fill="hold">
                                          <p:stCondLst>
                                            <p:cond delay="800"/>
                                          </p:stCondLst>
                                        </p:cTn>
                                        <p:tgtEl>
                                          <p:spTgt spid="2560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24B3520-74D8-4717-B4A3-0A6716AA5DCC}"/>
              </a:ext>
            </a:extLst>
          </p:cNvPr>
          <p:cNvSpPr/>
          <p:nvPr/>
        </p:nvSpPr>
        <p:spPr>
          <a:xfrm>
            <a:off x="4450359" y="2173433"/>
            <a:ext cx="3291286" cy="769441"/>
          </a:xfrm>
          <a:prstGeom prst="rect">
            <a:avLst/>
          </a:prstGeom>
        </p:spPr>
        <p:txBody>
          <a:bodyPr wrap="none">
            <a:spAutoFit/>
          </a:bodyPr>
          <a:lstStyle/>
          <a:p>
            <a:pPr algn="ctr"/>
            <a:r>
              <a:rPr lang="vi-VN" altLang="zh-CN" sz="4400" kern="10" dirty="0">
                <a:ln w="12700">
                  <a:noFill/>
                  <a:round/>
                  <a:headEnd/>
                  <a:tailEnd/>
                </a:ln>
                <a:solidFill>
                  <a:srgbClr val="FF7930"/>
                </a:solidFill>
                <a:ea typeface="字魂27号-布丁体" panose="00000500000000000000" pitchFamily="2" charset="-122"/>
                <a:cs typeface="Pattaya" panose="00000500000000000000" pitchFamily="2" charset="-34"/>
              </a:rPr>
              <a:t>Tìm hiểu bài</a:t>
            </a:r>
            <a:endParaRPr lang="zh-CN" altLang="en-US" sz="4400" kern="10" dirty="0">
              <a:ln w="12700">
                <a:noFill/>
                <a:round/>
                <a:headEnd/>
                <a:tailEnd/>
              </a:ln>
              <a:solidFill>
                <a:srgbClr val="FF7930"/>
              </a:solidFill>
              <a:ea typeface="字魂27号-布丁体" panose="00000500000000000000" pitchFamily="2" charset="-122"/>
              <a:cs typeface="Pattaya" panose="00000500000000000000" pitchFamily="2" charset="-34"/>
            </a:endParaRPr>
          </a:p>
        </p:txBody>
      </p:sp>
      <p:pic>
        <p:nvPicPr>
          <p:cNvPr id="6" name="Picture 5">
            <a:extLst>
              <a:ext uri="{FF2B5EF4-FFF2-40B4-BE49-F238E27FC236}">
                <a16:creationId xmlns:a16="http://schemas.microsoft.com/office/drawing/2014/main" id="{96EC039B-37F6-4AC4-B8CC-CD7979725E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7300" y="879529"/>
            <a:ext cx="3314700" cy="4572000"/>
          </a:xfrm>
          <a:prstGeom prst="rect">
            <a:avLst/>
          </a:prstGeom>
        </p:spPr>
      </p:pic>
    </p:spTree>
    <p:extLst>
      <p:ext uri="{BB962C8B-B14F-4D97-AF65-F5344CB8AC3E}">
        <p14:creationId xmlns:p14="http://schemas.microsoft.com/office/powerpoint/2010/main" val="2712642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Free Vector | Hand drawn lovely spring landscape">
            <a:extLst>
              <a:ext uri="{FF2B5EF4-FFF2-40B4-BE49-F238E27FC236}">
                <a16:creationId xmlns:a16="http://schemas.microsoft.com/office/drawing/2014/main" id="{47A60C45-1DB5-46E2-829E-0E111621D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4779"/>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93C99AAA-7F21-4901-9BA2-F87E93031587}"/>
              </a:ext>
            </a:extLst>
          </p:cNvPr>
          <p:cNvSpPr/>
          <p:nvPr/>
        </p:nvSpPr>
        <p:spPr>
          <a:xfrm>
            <a:off x="-15498" y="960895"/>
            <a:ext cx="12259159" cy="591805"/>
          </a:xfrm>
          <a:custGeom>
            <a:avLst/>
            <a:gdLst>
              <a:gd name="connsiteX0" fmla="*/ 0 w 12259159"/>
              <a:gd name="connsiteY0" fmla="*/ 0 h 591805"/>
              <a:gd name="connsiteX1" fmla="*/ 2572718 w 12259159"/>
              <a:gd name="connsiteY1" fmla="*/ 433952 h 591805"/>
              <a:gd name="connsiteX2" fmla="*/ 3843579 w 12259159"/>
              <a:gd name="connsiteY2" fmla="*/ 573437 h 591805"/>
              <a:gd name="connsiteX3" fmla="*/ 4819973 w 12259159"/>
              <a:gd name="connsiteY3" fmla="*/ 588936 h 591805"/>
              <a:gd name="connsiteX4" fmla="*/ 6230318 w 12259159"/>
              <a:gd name="connsiteY4" fmla="*/ 573437 h 591805"/>
              <a:gd name="connsiteX5" fmla="*/ 7253206 w 12259159"/>
              <a:gd name="connsiteY5" fmla="*/ 573437 h 591805"/>
              <a:gd name="connsiteX6" fmla="*/ 8601559 w 12259159"/>
              <a:gd name="connsiteY6" fmla="*/ 573437 h 591805"/>
              <a:gd name="connsiteX7" fmla="*/ 10538847 w 12259159"/>
              <a:gd name="connsiteY7" fmla="*/ 325464 h 591805"/>
              <a:gd name="connsiteX8" fmla="*/ 11313762 w 12259159"/>
              <a:gd name="connsiteY8" fmla="*/ 294468 h 591805"/>
              <a:gd name="connsiteX9" fmla="*/ 12259159 w 12259159"/>
              <a:gd name="connsiteY9" fmla="*/ 278969 h 591805"/>
              <a:gd name="connsiteX10" fmla="*/ 12259159 w 12259159"/>
              <a:gd name="connsiteY10" fmla="*/ 278969 h 59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59159" h="591805">
                <a:moveTo>
                  <a:pt x="0" y="0"/>
                </a:moveTo>
                <a:lnTo>
                  <a:pt x="2572718" y="433952"/>
                </a:lnTo>
                <a:cubicBezTo>
                  <a:pt x="3213314" y="529525"/>
                  <a:pt x="3469037" y="547606"/>
                  <a:pt x="3843579" y="573437"/>
                </a:cubicBezTo>
                <a:cubicBezTo>
                  <a:pt x="4218121" y="599268"/>
                  <a:pt x="4422183" y="588936"/>
                  <a:pt x="4819973" y="588936"/>
                </a:cubicBezTo>
                <a:cubicBezTo>
                  <a:pt x="5217763" y="588936"/>
                  <a:pt x="6230318" y="573437"/>
                  <a:pt x="6230318" y="573437"/>
                </a:cubicBezTo>
                <a:lnTo>
                  <a:pt x="7253206" y="573437"/>
                </a:lnTo>
                <a:cubicBezTo>
                  <a:pt x="7648413" y="573437"/>
                  <a:pt x="8053952" y="614766"/>
                  <a:pt x="8601559" y="573437"/>
                </a:cubicBezTo>
                <a:cubicBezTo>
                  <a:pt x="9149166" y="532108"/>
                  <a:pt x="10086813" y="371959"/>
                  <a:pt x="10538847" y="325464"/>
                </a:cubicBezTo>
                <a:cubicBezTo>
                  <a:pt x="10990881" y="278969"/>
                  <a:pt x="11027043" y="302217"/>
                  <a:pt x="11313762" y="294468"/>
                </a:cubicBezTo>
                <a:cubicBezTo>
                  <a:pt x="11600481" y="286719"/>
                  <a:pt x="12259159" y="278969"/>
                  <a:pt x="12259159" y="278969"/>
                </a:cubicBezTo>
                <a:lnTo>
                  <a:pt x="12259159" y="278969"/>
                </a:lnTo>
              </a:path>
            </a:pathLst>
          </a:cu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Messy Pile of Dirty Laundry Vector Images (over 170)">
            <a:extLst>
              <a:ext uri="{FF2B5EF4-FFF2-40B4-BE49-F238E27FC236}">
                <a16:creationId xmlns:a16="http://schemas.microsoft.com/office/drawing/2014/main" id="{26F1E507-73B0-4A9F-8869-F027F9B9818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24419" y="4525291"/>
            <a:ext cx="2208153" cy="23194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1E87706D-DA77-41AA-88A4-932A7AE9466C}"/>
              </a:ext>
            </a:extLst>
          </p:cNvPr>
          <p:cNvSpPr/>
          <p:nvPr/>
        </p:nvSpPr>
        <p:spPr>
          <a:xfrm>
            <a:off x="247287" y="232443"/>
            <a:ext cx="11553084"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09967567-B414-44A4-B5F2-F75048F748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8646" b="91667" l="4905" r="35798">
                        <a14:foregroundMark x1="5051" y1="46094" x2="9810" y2="46094"/>
                        <a14:foregroundMark x1="10981" y1="38542" x2="12445" y2="31510"/>
                        <a14:foregroundMark x1="12445" y1="31510" x2="12445" y2="30469"/>
                        <a14:foregroundMark x1="19619" y1="32292" x2="19619" y2="32292"/>
                        <a14:foregroundMark x1="10688" y1="41667" x2="33895" y2="56641"/>
                        <a14:foregroundMark x1="15227" y1="40625" x2="19912" y2="37240"/>
                        <a14:foregroundMark x1="19912" y1="37240" x2="28843" y2="43359"/>
                        <a14:foregroundMark x1="28843" y1="43359" x2="31845" y2="48177"/>
                        <a14:foregroundMark x1="31845" y1="48177" x2="31845" y2="48177"/>
                        <a14:foregroundMark x1="14641" y1="33854" x2="23572" y2="33854"/>
                        <a14:foregroundMark x1="33309" y1="46875" x2="33309" y2="46875"/>
                        <a14:foregroundMark x1="33309" y1="46875" x2="34187" y2="54297"/>
                        <a14:foregroundMark x1="21816" y1="82292" x2="21376" y2="90885"/>
                        <a14:foregroundMark x1="24815" y1="91005" x2="25403" y2="89844"/>
                        <a14:foregroundMark x1="15081" y1="59245" x2="23865" y2="59505"/>
                        <a14:foregroundMark x1="15373" y1="57682" x2="20205" y2="57943"/>
                        <a14:foregroundMark x1="24451" y1="82552" x2="25256" y2="86458"/>
                        <a14:foregroundMark x1="27013" y1="79557" x2="27013" y2="79557"/>
                        <a14:foregroundMark x1="35798" y1="52474" x2="35798" y2="52474"/>
                        <a14:foregroundMark x1="13763" y1="30990" x2="13763" y2="30990"/>
                        <a14:foregroundMark x1="12884" y1="28906" x2="12884" y2="28906"/>
                        <a14:foregroundMark x1="12299" y1="29688" x2="12299" y2="29688"/>
                        <a14:foregroundMark x1="13763" y1="30729" x2="13763" y2="30729"/>
                        <a14:foregroundMark x1="27892" y1="76563" x2="27892" y2="76563"/>
                        <a14:foregroundMark x1="27306" y1="73568" x2="27306" y2="73568"/>
                        <a14:foregroundMark x1="28917" y1="69661" x2="28917" y2="69661"/>
                        <a14:foregroundMark x1="29941" y1="68620" x2="29941" y2="68620"/>
                        <a14:foregroundMark x1="27599" y1="76302" x2="27599" y2="76302"/>
                        <a14:foregroundMark x1="25842" y1="85286" x2="25842" y2="85286"/>
                        <a14:foregroundMark x1="25329" y1="89193" x2="25329" y2="89193"/>
                        <a14:foregroundMark x1="24597" y1="91406" x2="24597" y2="91406"/>
                        <a14:foregroundMark x1="21449" y1="90755" x2="21449" y2="90755"/>
                        <a14:foregroundMark x1="20571" y1="88151" x2="20571" y2="88151"/>
                        <a14:foregroundMark x1="20571" y1="85938" x2="20571" y2="85938"/>
                        <a14:foregroundMark x1="20571" y1="84245" x2="20571" y2="84245"/>
                        <a14:foregroundMark x1="25842" y1="82292" x2="25476" y2="91667"/>
                        <a14:foregroundMark x1="22767" y1="31771" x2="20351" y2="31380"/>
                        <a14:foregroundMark x1="13836" y1="30469" x2="13836" y2="30469"/>
                        <a14:foregroundMark x1="4905" y1="48958" x2="4905" y2="48958"/>
                        <a14:foregroundMark x1="7247" y1="49870" x2="7247" y2="49870"/>
                        <a14:foregroundMark x1="21816" y1="91406" x2="21303" y2="90755"/>
                        <a14:foregroundMark x1="22182" y1="86589" x2="22401" y2="82943"/>
                        <a14:foregroundMark x1="24012" y1="82943" x2="24744" y2="89844"/>
                        <a14:foregroundMark x1="27672" y1="72917" x2="27672" y2="72917"/>
                        <a14:foregroundMark x1="27672" y1="71615" x2="27672" y2="71615"/>
                        <a14:foregroundMark x1="27672" y1="76432" x2="27672" y2="76432"/>
                        <a14:foregroundMark x1="20351" y1="86198" x2="20351" y2="86198"/>
                        <a14:foregroundMark x1="20351" y1="83984" x2="20351" y2="83984"/>
                        <a14:foregroundMark x1="26061" y1="85938" x2="26061" y2="85938"/>
                        <a14:foregroundMark x1="26061" y1="85286" x2="26061" y2="85286"/>
                        <a14:backgroundMark x1="27452" y1="32031" x2="31332" y2="38932"/>
                        <a14:backgroundMark x1="31332" y1="38932" x2="32723" y2="40104"/>
                        <a14:backgroundMark x1="29209" y1="38802" x2="31259" y2="41146"/>
                        <a14:backgroundMark x1="28477" y1="73568" x2="35359" y2="73568"/>
                        <a14:backgroundMark x1="11274" y1="83073" x2="18448" y2="85938"/>
                        <a14:backgroundMark x1="18448" y1="80208" x2="18448" y2="80208"/>
                        <a14:backgroundMark x1="23268" y1="83291" x2="23572" y2="91146"/>
                        <a14:backgroundMark x1="13763" y1="81250" x2="17862" y2="81771"/>
                        <a14:backgroundMark x1="23133" y1="82813" x2="23133" y2="83073"/>
                        <a14:backgroundMark x1="18155" y1="79297" x2="18155" y2="79297"/>
                        <a14:backgroundMark x1="18594" y1="77474" x2="18594" y2="77474"/>
                      </a14:backgroundRemoval>
                    </a14:imgEffect>
                  </a14:imgLayer>
                </a14:imgProps>
              </a:ext>
            </a:extLst>
          </a:blip>
          <a:srcRect l="3897" t="25517" r="62540" b="6384"/>
          <a:stretch/>
        </p:blipFill>
        <p:spPr>
          <a:xfrm flipH="1">
            <a:off x="10244667" y="5054348"/>
            <a:ext cx="1700046" cy="1519682"/>
          </a:xfrm>
          <a:prstGeom prst="rect">
            <a:avLst/>
          </a:prstGeom>
        </p:spPr>
      </p:pic>
      <p:sp>
        <p:nvSpPr>
          <p:cNvPr id="9" name="TextBox 8">
            <a:extLst>
              <a:ext uri="{FF2B5EF4-FFF2-40B4-BE49-F238E27FC236}">
                <a16:creationId xmlns:a16="http://schemas.microsoft.com/office/drawing/2014/main" id="{BFFC2A11-12C3-476F-BC3B-FEF258DB630D}"/>
              </a:ext>
            </a:extLst>
          </p:cNvPr>
          <p:cNvSpPr txBox="1"/>
          <p:nvPr/>
        </p:nvSpPr>
        <p:spPr>
          <a:xfrm>
            <a:off x="795866" y="362240"/>
            <a:ext cx="10701867" cy="830997"/>
          </a:xfrm>
          <a:prstGeom prst="rect">
            <a:avLst/>
          </a:prstGeom>
          <a:noFill/>
        </p:spPr>
        <p:txBody>
          <a:bodyPr wrap="square" rtlCol="0">
            <a:spAutoFit/>
          </a:bodyPr>
          <a:lstStyle/>
          <a:p>
            <a:pPr algn="just"/>
            <a:r>
              <a:rPr lang="en-US" sz="2400" b="1" dirty="0">
                <a:solidFill>
                  <a:srgbClr val="FF0000"/>
                </a:solidFill>
                <a:latin typeface="Arial" panose="020B0604020202020204" pitchFamily="34" charset="0"/>
                <a:cs typeface="Arial" panose="020B0604020202020204" pitchFamily="34" charset="0"/>
              </a:rPr>
              <a:t>1. </a:t>
            </a:r>
            <a:r>
              <a:rPr lang="en-US" sz="2400" b="1" dirty="0" err="1">
                <a:solidFill>
                  <a:srgbClr val="FF0000"/>
                </a:solidFill>
                <a:latin typeface="Arial" panose="020B0604020202020204" pitchFamily="34" charset="0"/>
                <a:cs typeface="Arial" panose="020B0604020202020204" pitchFamily="34" charset="0"/>
              </a:rPr>
              <a:t>Đọc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thầm</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khổ</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thơ</a:t>
            </a:r>
            <a:r>
              <a:rPr lang="en-US" sz="2400" b="1" dirty="0">
                <a:solidFill>
                  <a:srgbClr val="FF0000"/>
                </a:solidFill>
                <a:latin typeface="Arial" panose="020B0604020202020204" pitchFamily="34" charset="0"/>
                <a:cs typeface="Arial" panose="020B0604020202020204" pitchFamily="34" charset="0"/>
              </a:rPr>
              <a:t> 1 </a:t>
            </a:r>
            <a:r>
              <a:rPr lang="en-US" sz="2400" b="1" dirty="0" err="1">
                <a:solidFill>
                  <a:srgbClr val="FF0000"/>
                </a:solidFill>
                <a:latin typeface="Arial" panose="020B0604020202020204" pitchFamily="34" charset="0"/>
                <a:cs typeface="Arial" panose="020B0604020202020204" pitchFamily="34" charset="0"/>
              </a:rPr>
              <a:t>và</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tìm</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những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từ</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ngữ</a:t>
            </a:r>
            <a:r>
              <a:rPr lang="en-US" sz="2400" b="1" dirty="0">
                <a:solidFill>
                  <a:srgbClr val="FF0000"/>
                </a:solidFill>
                <a:latin typeface="Arial" panose="020B0604020202020204" pitchFamily="34" charset="0"/>
                <a:cs typeface="Arial" panose="020B0604020202020204" pitchFamily="34" charset="0"/>
              </a:rPr>
              <a:t>, chi </a:t>
            </a:r>
            <a:r>
              <a:rPr lang="en-US" sz="2400" b="1" dirty="0" err="1">
                <a:solidFill>
                  <a:srgbClr val="FF0000"/>
                </a:solidFill>
                <a:latin typeface="Arial" panose="020B0604020202020204" pitchFamily="34" charset="0"/>
                <a:cs typeface="Arial" panose="020B0604020202020204" pitchFamily="34" charset="0"/>
              </a:rPr>
              <a:t>tiết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nói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lên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địa</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thế</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đặc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biệt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của</a:t>
            </a:r>
            <a:r>
              <a:rPr lang="en-US" sz="2400" b="1" dirty="0">
                <a:solidFill>
                  <a:srgbClr val="FF0000"/>
                </a:solidFill>
                <a:latin typeface="Arial" panose="020B0604020202020204" pitchFamily="34" charset="0"/>
                <a:cs typeface="Arial" panose="020B0604020202020204" pitchFamily="34" charset="0"/>
              </a:rPr>
              <a:t> Cao </a:t>
            </a:r>
            <a:r>
              <a:rPr lang="en-US" sz="2400" b="1" dirty="0" err="1">
                <a:solidFill>
                  <a:srgbClr val="FF0000"/>
                </a:solidFill>
                <a:latin typeface="Arial" panose="020B0604020202020204" pitchFamily="34" charset="0"/>
                <a:cs typeface="Arial" panose="020B0604020202020204" pitchFamily="34" charset="0"/>
              </a:rPr>
              <a:t>Bằng</a:t>
            </a:r>
            <a:r>
              <a:rPr lang="en-US" sz="2400" b="1" dirty="0">
                <a:solidFill>
                  <a:srgbClr val="FF0000"/>
                </a:solidFill>
                <a:latin typeface="Arial" panose="020B0604020202020204" pitchFamily="34" charset="0"/>
                <a:cs typeface="Arial" panose="020B0604020202020204" pitchFamily="34" charset="0"/>
              </a:rPr>
              <a:t>.</a:t>
            </a:r>
          </a:p>
        </p:txBody>
      </p:sp>
      <p:sp>
        <p:nvSpPr>
          <p:cNvPr id="18" name="Rectangle 17">
            <a:extLst>
              <a:ext uri="{FF2B5EF4-FFF2-40B4-BE49-F238E27FC236}">
                <a16:creationId xmlns:a16="http://schemas.microsoft.com/office/drawing/2014/main" id="{9352DBA9-0790-4CBC-88E9-2F41C0386894}"/>
              </a:ext>
            </a:extLst>
          </p:cNvPr>
          <p:cNvSpPr/>
          <p:nvPr/>
        </p:nvSpPr>
        <p:spPr>
          <a:xfrm>
            <a:off x="570226" y="1271507"/>
            <a:ext cx="10927508" cy="830997"/>
          </a:xfrm>
          <a:prstGeom prst="rect">
            <a:avLst/>
          </a:prstGeom>
        </p:spPr>
        <p:txBody>
          <a:bodyPr wrap="square">
            <a:spAutoFit/>
          </a:bodyPr>
          <a:lstStyle/>
          <a:p>
            <a:pPr algn="just"/>
            <a:r>
              <a:rPr lang="vi-VN" sz="2400" b="1" dirty="0">
                <a:solidFill>
                  <a:srgbClr val="002060"/>
                </a:solidFill>
                <a:latin typeface="Arial" panose="020B0604020202020204" pitchFamily="34" charset="0"/>
                <a:cs typeface="Arial" panose="020B0604020202020204" pitchFamily="34" charset="0"/>
              </a:rPr>
              <a:t>- Muốn đến Cao Bằng </a:t>
            </a:r>
            <a:r>
              <a:rPr lang="vi-VN" sz="2400" b="1" dirty="0" err="1">
                <a:solidFill>
                  <a:srgbClr val="002060"/>
                </a:solidFill>
                <a:latin typeface="Arial" panose="020B0604020202020204" pitchFamily="34" charset="0"/>
                <a:cs typeface="Arial" panose="020B0604020202020204" pitchFamily="34" charset="0"/>
              </a:rPr>
              <a:t>phải</a:t>
            </a:r>
            <a:r>
              <a:rPr lang="vi-VN" sz="2400" b="1" dirty="0">
                <a:solidFill>
                  <a:srgbClr val="002060"/>
                </a:solidFill>
                <a:latin typeface="Arial" panose="020B0604020202020204" pitchFamily="34" charset="0"/>
                <a:cs typeface="Arial" panose="020B0604020202020204" pitchFamily="34" charset="0"/>
              </a:rPr>
              <a:t> qua Đèo Gió, </a:t>
            </a:r>
            <a:r>
              <a:rPr lang="en-US" sz="2400" b="1" dirty="0" err="1">
                <a:solidFill>
                  <a:srgbClr val="002060"/>
                </a:solidFill>
                <a:latin typeface="Arial" panose="020B0604020202020204" pitchFamily="34" charset="0"/>
                <a:cs typeface="Arial" panose="020B0604020202020204" pitchFamily="34" charset="0"/>
              </a:rPr>
              <a:t>vượt</a:t>
            </a:r>
            <a:r>
              <a:rPr lang="en-US" sz="2400" b="1" dirty="0">
                <a:solidFill>
                  <a:srgbClr val="002060"/>
                </a:solidFill>
                <a:latin typeface="Arial" panose="020B0604020202020204" pitchFamily="34" charset="0"/>
                <a:cs typeface="Arial" panose="020B0604020202020204" pitchFamily="34" charset="0"/>
              </a:rPr>
              <a:t> </a:t>
            </a:r>
            <a:r>
              <a:rPr lang="vi-VN" sz="2400" b="1" dirty="0" err="1">
                <a:solidFill>
                  <a:srgbClr val="002060"/>
                </a:solidFill>
                <a:latin typeface="Arial" panose="020B0604020202020204" pitchFamily="34" charset="0"/>
                <a:cs typeface="Arial" panose="020B0604020202020204" pitchFamily="34" charset="0"/>
              </a:rPr>
              <a:t>Đèo</a:t>
            </a:r>
            <a:r>
              <a:rPr lang="vi-VN" sz="2400" b="1" dirty="0">
                <a:solidFill>
                  <a:srgbClr val="002060"/>
                </a:solidFill>
                <a:latin typeface="Arial" panose="020B0604020202020204" pitchFamily="34" charset="0"/>
                <a:cs typeface="Arial" panose="020B0604020202020204" pitchFamily="34" charset="0"/>
              </a:rPr>
              <a:t> Giàng, </a:t>
            </a:r>
            <a:r>
              <a:rPr lang="en-US" sz="2400" b="1" dirty="0" err="1">
                <a:solidFill>
                  <a:srgbClr val="002060"/>
                </a:solidFill>
                <a:latin typeface="Arial" panose="020B0604020202020204" pitchFamily="34" charset="0"/>
                <a:cs typeface="Arial" panose="020B0604020202020204" pitchFamily="34" charset="0"/>
              </a:rPr>
              <a:t>lại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vượt</a:t>
            </a:r>
            <a:r>
              <a:rPr lang="en-US" sz="2400" b="1" dirty="0">
                <a:solidFill>
                  <a:srgbClr val="002060"/>
                </a:solidFill>
                <a:latin typeface="Arial" panose="020B0604020202020204" pitchFamily="34" charset="0"/>
                <a:cs typeface="Arial" panose="020B0604020202020204" pitchFamily="34" charset="0"/>
              </a:rPr>
              <a:t> đ</a:t>
            </a:r>
            <a:r>
              <a:rPr lang="vi-VN" sz="2400" b="1" dirty="0" err="1">
                <a:solidFill>
                  <a:srgbClr val="002060"/>
                </a:solidFill>
                <a:latin typeface="Arial" panose="020B0604020202020204" pitchFamily="34" charset="0"/>
                <a:cs typeface="Arial" panose="020B0604020202020204" pitchFamily="34" charset="0"/>
              </a:rPr>
              <a:t>èo</a:t>
            </a:r>
            <a:r>
              <a:rPr lang="vi-VN" sz="2400" b="1" dirty="0">
                <a:solidFill>
                  <a:srgbClr val="002060"/>
                </a:solidFill>
                <a:latin typeface="Arial" panose="020B0604020202020204" pitchFamily="34" charset="0"/>
                <a:cs typeface="Arial" panose="020B0604020202020204" pitchFamily="34" charset="0"/>
              </a:rPr>
              <a:t> Cao Bắc.</a:t>
            </a:r>
          </a:p>
        </p:txBody>
      </p:sp>
      <p:sp>
        <p:nvSpPr>
          <p:cNvPr id="20" name="TextBox 8">
            <a:extLst>
              <a:ext uri="{FF2B5EF4-FFF2-40B4-BE49-F238E27FC236}">
                <a16:creationId xmlns:a16="http://schemas.microsoft.com/office/drawing/2014/main" id="{0D5E5CC0-B610-4271-A043-81F3F1DD965C}"/>
              </a:ext>
            </a:extLst>
          </p:cNvPr>
          <p:cNvSpPr txBox="1"/>
          <p:nvPr/>
        </p:nvSpPr>
        <p:spPr>
          <a:xfrm>
            <a:off x="329635" y="2102504"/>
            <a:ext cx="10701867" cy="461665"/>
          </a:xfrm>
          <a:prstGeom prst="rect">
            <a:avLst/>
          </a:prstGeom>
          <a:noFill/>
        </p:spPr>
        <p:txBody>
          <a:bodyPr wrap="square" rtlCol="0">
            <a:spAutoFit/>
          </a:bodyPr>
          <a:lstStyle/>
          <a:p>
            <a:pPr algn="just"/>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Em</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biết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gì</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về</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những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đèo</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này</a:t>
            </a:r>
            <a:r>
              <a:rPr lang="en-US" sz="2400" b="1" dirty="0">
                <a:solidFill>
                  <a:srgbClr val="FF0000"/>
                </a:solidFill>
                <a:latin typeface="Arial" panose="020B0604020202020204" pitchFamily="34" charset="0"/>
                <a:cs typeface="Arial" panose="020B0604020202020204" pitchFamily="34" charset="0"/>
              </a:rPr>
              <a:t>?</a:t>
            </a:r>
          </a:p>
        </p:txBody>
      </p:sp>
      <p:pic>
        <p:nvPicPr>
          <p:cNvPr id="22" name="Picture 2" descr="Du lịch Đèo Gió - Huyện Ngân Sơn">
            <a:extLst>
              <a:ext uri="{FF2B5EF4-FFF2-40B4-BE49-F238E27FC236}">
                <a16:creationId xmlns:a16="http://schemas.microsoft.com/office/drawing/2014/main" id="{933DDAA6-162E-4210-93B9-7BFF7E95ED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27442">
            <a:off x="636931" y="2626665"/>
            <a:ext cx="3592133" cy="22619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Hộp Văn bản 9">
            <a:extLst>
              <a:ext uri="{FF2B5EF4-FFF2-40B4-BE49-F238E27FC236}">
                <a16:creationId xmlns:a16="http://schemas.microsoft.com/office/drawing/2014/main" id="{D996A7A6-19FC-420D-9192-C24C21653176}"/>
              </a:ext>
            </a:extLst>
          </p:cNvPr>
          <p:cNvSpPr txBox="1"/>
          <p:nvPr/>
        </p:nvSpPr>
        <p:spPr>
          <a:xfrm>
            <a:off x="492306" y="2520546"/>
            <a:ext cx="1845733" cy="461665"/>
          </a:xfrm>
          <a:prstGeom prst="rect">
            <a:avLst/>
          </a:prstGeom>
          <a:noFill/>
        </p:spPr>
        <p:txBody>
          <a:bodyPr wrap="square" rtlCol="0">
            <a:spAutoFit/>
          </a:bodyPr>
          <a:lstStyle/>
          <a:p>
            <a:r>
              <a:rPr lang="en-US" sz="2400" b="1" dirty="0" err="1">
                <a:solidFill>
                  <a:srgbClr val="FF0000"/>
                </a:solidFill>
                <a:latin typeface="Arial" panose="020B0604020202020204" pitchFamily="34" charset="0"/>
                <a:cs typeface="Arial" panose="020B0604020202020204" pitchFamily="34" charset="0"/>
              </a:rPr>
              <a:t>Đèo</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Gió</a:t>
            </a:r>
            <a:endParaRPr lang="en-US" sz="2400" b="1" dirty="0">
              <a:solidFill>
                <a:srgbClr val="FF0000"/>
              </a:solidFill>
              <a:latin typeface="Arial" panose="020B0604020202020204" pitchFamily="34" charset="0"/>
              <a:cs typeface="Arial" panose="020B0604020202020204" pitchFamily="34" charset="0"/>
            </a:endParaRPr>
          </a:p>
        </p:txBody>
      </p:sp>
      <p:pic>
        <p:nvPicPr>
          <p:cNvPr id="24" name="Picture 10">
            <a:extLst>
              <a:ext uri="{FF2B5EF4-FFF2-40B4-BE49-F238E27FC236}">
                <a16:creationId xmlns:a16="http://schemas.microsoft.com/office/drawing/2014/main" id="{44D06CA9-0B51-4CC9-9612-8AF8A89E2B8A}"/>
              </a:ext>
            </a:extLst>
          </p:cNvPr>
          <p:cNvPicPr>
            <a:picLocks noChangeAspect="1"/>
          </p:cNvPicPr>
          <p:nvPr/>
        </p:nvPicPr>
        <p:blipFill>
          <a:blip r:embed="rId8"/>
          <a:stretch>
            <a:fillRect/>
          </a:stretch>
        </p:blipFill>
        <p:spPr>
          <a:xfrm rot="254963">
            <a:off x="4546729" y="2558491"/>
            <a:ext cx="3427709" cy="23983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Hộp Văn bản 10">
            <a:extLst>
              <a:ext uri="{FF2B5EF4-FFF2-40B4-BE49-F238E27FC236}">
                <a16:creationId xmlns:a16="http://schemas.microsoft.com/office/drawing/2014/main" id="{6898EC5A-2D47-43AE-9E0A-C7D044871538}"/>
              </a:ext>
            </a:extLst>
          </p:cNvPr>
          <p:cNvSpPr txBox="1"/>
          <p:nvPr/>
        </p:nvSpPr>
        <p:spPr>
          <a:xfrm>
            <a:off x="4618708" y="2550072"/>
            <a:ext cx="2286000" cy="461665"/>
          </a:xfrm>
          <a:prstGeom prst="rect">
            <a:avLst/>
          </a:prstGeom>
          <a:noFill/>
        </p:spPr>
        <p:txBody>
          <a:bodyPr wrap="square" rtlCol="0">
            <a:spAutoFit/>
          </a:bodyPr>
          <a:lstStyle/>
          <a:p>
            <a:r>
              <a:rPr lang="en-US" sz="2400" b="1" dirty="0" err="1">
                <a:solidFill>
                  <a:srgbClr val="FF0000"/>
                </a:solidFill>
                <a:latin typeface="Arial" panose="020B0604020202020204" pitchFamily="34" charset="0"/>
                <a:cs typeface="Arial" panose="020B0604020202020204" pitchFamily="34" charset="0"/>
              </a:rPr>
              <a:t>Đèo</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Giàng</a:t>
            </a:r>
            <a:endParaRPr lang="en-US" sz="2400" b="1" dirty="0">
              <a:solidFill>
                <a:srgbClr val="FF0000"/>
              </a:solidFill>
              <a:latin typeface="Arial" panose="020B0604020202020204" pitchFamily="34" charset="0"/>
              <a:cs typeface="Arial" panose="020B0604020202020204" pitchFamily="34" charset="0"/>
            </a:endParaRPr>
          </a:p>
        </p:txBody>
      </p:sp>
      <p:pic>
        <p:nvPicPr>
          <p:cNvPr id="26" name="Picture 2" descr="Chinh phục 5 con đèo huyền thoại ở Cao Bằng">
            <a:extLst>
              <a:ext uri="{FF2B5EF4-FFF2-40B4-BE49-F238E27FC236}">
                <a16:creationId xmlns:a16="http://schemas.microsoft.com/office/drawing/2014/main" id="{4E80EA1C-0599-45D1-83F5-32ECD3FE36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24420" y="2460976"/>
            <a:ext cx="3475952" cy="25933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Hộp Văn bản 15">
            <a:extLst>
              <a:ext uri="{FF2B5EF4-FFF2-40B4-BE49-F238E27FC236}">
                <a16:creationId xmlns:a16="http://schemas.microsoft.com/office/drawing/2014/main" id="{D619D570-68CB-466D-A5F0-889E3D2BF5EF}"/>
              </a:ext>
            </a:extLst>
          </p:cNvPr>
          <p:cNvSpPr txBox="1"/>
          <p:nvPr/>
        </p:nvSpPr>
        <p:spPr>
          <a:xfrm>
            <a:off x="9042399" y="2513595"/>
            <a:ext cx="2123199" cy="461665"/>
          </a:xfrm>
          <a:prstGeom prst="rect">
            <a:avLst/>
          </a:prstGeom>
          <a:noFill/>
        </p:spPr>
        <p:txBody>
          <a:bodyPr wrap="square" rtlCol="0">
            <a:spAutoFit/>
          </a:bodyPr>
          <a:lstStyle/>
          <a:p>
            <a:r>
              <a:rPr lang="en-US" sz="2400" b="1" dirty="0" err="1">
                <a:solidFill>
                  <a:srgbClr val="FF0000"/>
                </a:solidFill>
                <a:latin typeface="Arial" panose="020B0604020202020204" pitchFamily="34" charset="0"/>
                <a:cs typeface="Arial" panose="020B0604020202020204" pitchFamily="34" charset="0"/>
              </a:rPr>
              <a:t>Đèo</a:t>
            </a:r>
            <a:r>
              <a:rPr lang="en-US" sz="2400" b="1" dirty="0">
                <a:solidFill>
                  <a:srgbClr val="FF0000"/>
                </a:solidFill>
                <a:latin typeface="Arial" panose="020B0604020202020204" pitchFamily="34" charset="0"/>
                <a:cs typeface="Arial" panose="020B0604020202020204" pitchFamily="34" charset="0"/>
              </a:rPr>
              <a:t> Cao </a:t>
            </a:r>
            <a:r>
              <a:rPr lang="en-US" sz="2400" b="1" dirty="0" err="1">
                <a:solidFill>
                  <a:srgbClr val="FF0000"/>
                </a:solidFill>
                <a:latin typeface="Arial" panose="020B0604020202020204" pitchFamily="34" charset="0"/>
                <a:cs typeface="Arial" panose="020B0604020202020204" pitchFamily="34" charset="0"/>
              </a:rPr>
              <a:t>Bắc</a:t>
            </a:r>
            <a:endParaRPr lang="en-US" sz="2400" b="1" dirty="0">
              <a:solidFill>
                <a:srgbClr val="FF0000"/>
              </a:solidFill>
              <a:latin typeface="Arial" panose="020B0604020202020204" pitchFamily="34" charset="0"/>
              <a:cs typeface="Arial" panose="020B0604020202020204" pitchFamily="34" charset="0"/>
            </a:endParaRPr>
          </a:p>
        </p:txBody>
      </p:sp>
      <p:sp>
        <p:nvSpPr>
          <p:cNvPr id="19" name="Hộp Văn bản 18">
            <a:extLst>
              <a:ext uri="{FF2B5EF4-FFF2-40B4-BE49-F238E27FC236}">
                <a16:creationId xmlns:a16="http://schemas.microsoft.com/office/drawing/2014/main" id="{C2CB6222-2155-438B-B0C0-1A72BB593D83}"/>
              </a:ext>
            </a:extLst>
          </p:cNvPr>
          <p:cNvSpPr txBox="1"/>
          <p:nvPr/>
        </p:nvSpPr>
        <p:spPr>
          <a:xfrm>
            <a:off x="391629" y="5249333"/>
            <a:ext cx="9853037" cy="707886"/>
          </a:xfrm>
          <a:prstGeom prst="rect">
            <a:avLst/>
          </a:prstGeom>
          <a:noFill/>
        </p:spPr>
        <p:txBody>
          <a:bodyPr wrap="square" rtlCol="0">
            <a:spAutoFit/>
          </a:bodyPr>
          <a:lstStyle/>
          <a:p>
            <a:pPr algn="just"/>
            <a:r>
              <a:rPr lang="vi-VN" sz="2000" b="1" dirty="0" err="1">
                <a:solidFill>
                  <a:srgbClr val="FF0000"/>
                </a:solidFill>
                <a:latin typeface="Arial" panose="020B0604020202020204" pitchFamily="34" charset="0"/>
                <a:cs typeface="Arial" panose="020B0604020202020204" pitchFamily="34" charset="0"/>
              </a:rPr>
              <a:t>Đèo</a:t>
            </a:r>
            <a:r>
              <a:rPr lang="vi-VN" sz="2000" b="1" dirty="0">
                <a:solidFill>
                  <a:srgbClr val="FF0000"/>
                </a:solidFill>
                <a:latin typeface="Arial" panose="020B0604020202020204" pitchFamily="34" charset="0"/>
                <a:cs typeface="Arial" panose="020B0604020202020204" pitchFamily="34" charset="0"/>
              </a:rPr>
              <a:t> </a:t>
            </a:r>
            <a:r>
              <a:rPr lang="vi-VN" sz="2000" b="1" dirty="0" err="1">
                <a:solidFill>
                  <a:srgbClr val="FF0000"/>
                </a:solidFill>
                <a:latin typeface="Arial" panose="020B0604020202020204" pitchFamily="34" charset="0"/>
                <a:cs typeface="Arial" panose="020B0604020202020204" pitchFamily="34" charset="0"/>
              </a:rPr>
              <a:t>Gió</a:t>
            </a:r>
            <a:r>
              <a:rPr lang="vi-VN" sz="2000" b="1" dirty="0">
                <a:solidFill>
                  <a:srgbClr val="FF0000"/>
                </a:solidFill>
                <a:latin typeface="Arial" panose="020B0604020202020204" pitchFamily="34" charset="0"/>
                <a:cs typeface="Arial" panose="020B0604020202020204" pitchFamily="34" charset="0"/>
              </a:rPr>
              <a:t>, </a:t>
            </a:r>
            <a:r>
              <a:rPr lang="vi-VN" sz="2000" b="1" dirty="0" err="1">
                <a:solidFill>
                  <a:srgbClr val="FF0000"/>
                </a:solidFill>
                <a:latin typeface="Arial" panose="020B0604020202020204" pitchFamily="34" charset="0"/>
                <a:cs typeface="Arial" panose="020B0604020202020204" pitchFamily="34" charset="0"/>
              </a:rPr>
              <a:t>Đèo</a:t>
            </a:r>
            <a:r>
              <a:rPr lang="vi-VN" sz="2000" b="1" dirty="0">
                <a:solidFill>
                  <a:srgbClr val="FF0000"/>
                </a:solidFill>
                <a:latin typeface="Arial" panose="020B0604020202020204" pitchFamily="34" charset="0"/>
                <a:cs typeface="Arial" panose="020B0604020202020204" pitchFamily="34" charset="0"/>
              </a:rPr>
              <a:t> </a:t>
            </a:r>
            <a:r>
              <a:rPr lang="vi-VN" sz="2000" b="1" dirty="0" err="1">
                <a:solidFill>
                  <a:srgbClr val="FF0000"/>
                </a:solidFill>
                <a:latin typeface="Arial" panose="020B0604020202020204" pitchFamily="34" charset="0"/>
                <a:cs typeface="Arial" panose="020B0604020202020204" pitchFamily="34" charset="0"/>
              </a:rPr>
              <a:t>Giàng</a:t>
            </a:r>
            <a:r>
              <a:rPr lang="vi-VN" sz="2000" b="1" dirty="0">
                <a:solidFill>
                  <a:srgbClr val="FF0000"/>
                </a:solidFill>
                <a:latin typeface="Arial" panose="020B0604020202020204" pitchFamily="34" charset="0"/>
                <a:cs typeface="Arial" panose="020B0604020202020204" pitchFamily="34" charset="0"/>
              </a:rPr>
              <a:t>: </a:t>
            </a:r>
            <a:r>
              <a:rPr lang="vi-VN" sz="2000" dirty="0">
                <a:solidFill>
                  <a:srgbClr val="000000"/>
                </a:solidFill>
                <a:latin typeface="Arial" panose="020B0604020202020204" pitchFamily="34" charset="0"/>
                <a:cs typeface="Arial" panose="020B0604020202020204" pitchFamily="34" charset="0"/>
              </a:rPr>
              <a:t>hai </a:t>
            </a:r>
            <a:r>
              <a:rPr lang="vi-VN" sz="2000" dirty="0" err="1">
                <a:solidFill>
                  <a:srgbClr val="000000"/>
                </a:solidFill>
                <a:latin typeface="Arial" panose="020B0604020202020204" pitchFamily="34" charset="0"/>
                <a:cs typeface="Arial" panose="020B0604020202020204" pitchFamily="34" charset="0"/>
              </a:rPr>
              <a:t>đèo</a:t>
            </a:r>
            <a:r>
              <a:rPr lang="vi-VN" sz="2000" dirty="0">
                <a:solidFill>
                  <a:srgbClr val="000000"/>
                </a:solidFill>
                <a:latin typeface="Arial" panose="020B0604020202020204" pitchFamily="34" charset="0"/>
                <a:cs typeface="Arial" panose="020B0604020202020204" pitchFamily="34" charset="0"/>
              </a:rPr>
              <a:t> </a:t>
            </a:r>
            <a:r>
              <a:rPr lang="vi-VN" sz="2000" dirty="0" err="1">
                <a:solidFill>
                  <a:srgbClr val="000000"/>
                </a:solidFill>
                <a:latin typeface="Arial" panose="020B0604020202020204" pitchFamily="34" charset="0"/>
                <a:cs typeface="Arial" panose="020B0604020202020204" pitchFamily="34" charset="0"/>
              </a:rPr>
              <a:t>thuộc</a:t>
            </a:r>
            <a:r>
              <a:rPr lang="vi-VN" sz="2000" dirty="0">
                <a:solidFill>
                  <a:srgbClr val="000000"/>
                </a:solidFill>
                <a:latin typeface="Arial" panose="020B0604020202020204" pitchFamily="34" charset="0"/>
                <a:cs typeface="Arial" panose="020B0604020202020204" pitchFamily="34" charset="0"/>
              </a:rPr>
              <a:t> </a:t>
            </a:r>
            <a:r>
              <a:rPr lang="vi-VN" sz="2000" dirty="0" err="1">
                <a:solidFill>
                  <a:srgbClr val="000000"/>
                </a:solidFill>
                <a:latin typeface="Arial" panose="020B0604020202020204" pitchFamily="34" charset="0"/>
                <a:cs typeface="Arial" panose="020B0604020202020204" pitchFamily="34" charset="0"/>
              </a:rPr>
              <a:t>tỉnh</a:t>
            </a:r>
            <a:r>
              <a:rPr lang="vi-VN" sz="2000" dirty="0">
                <a:solidFill>
                  <a:srgbClr val="000000"/>
                </a:solidFill>
                <a:latin typeface="Arial" panose="020B0604020202020204" pitchFamily="34" charset="0"/>
                <a:cs typeface="Arial" panose="020B0604020202020204" pitchFamily="34" charset="0"/>
              </a:rPr>
              <a:t> </a:t>
            </a:r>
            <a:r>
              <a:rPr lang="vi-VN" sz="2000" dirty="0" err="1">
                <a:solidFill>
                  <a:srgbClr val="000000"/>
                </a:solidFill>
                <a:latin typeface="Arial" panose="020B0604020202020204" pitchFamily="34" charset="0"/>
                <a:cs typeface="Arial" panose="020B0604020202020204" pitchFamily="34" charset="0"/>
              </a:rPr>
              <a:t>Bắc</a:t>
            </a:r>
            <a:r>
              <a:rPr lang="vi-VN" sz="2000" dirty="0">
                <a:solidFill>
                  <a:srgbClr val="000000"/>
                </a:solidFill>
                <a:latin typeface="Arial" panose="020B0604020202020204" pitchFamily="34" charset="0"/>
                <a:cs typeface="Arial" panose="020B0604020202020204" pitchFamily="34" charset="0"/>
              </a:rPr>
              <a:t> </a:t>
            </a:r>
            <a:r>
              <a:rPr lang="vi-VN" sz="2000" dirty="0" err="1">
                <a:solidFill>
                  <a:srgbClr val="000000"/>
                </a:solidFill>
                <a:latin typeface="Arial" panose="020B0604020202020204" pitchFamily="34" charset="0"/>
                <a:cs typeface="Arial" panose="020B0604020202020204" pitchFamily="34" charset="0"/>
              </a:rPr>
              <a:t>Kạn</a:t>
            </a:r>
            <a:r>
              <a:rPr lang="vi-VN" sz="2000" dirty="0">
                <a:solidFill>
                  <a:srgbClr val="000000"/>
                </a:solidFill>
                <a:latin typeface="Arial" panose="020B0604020202020204" pitchFamily="34" charset="0"/>
                <a:cs typeface="Arial" panose="020B0604020202020204" pitchFamily="34" charset="0"/>
              </a:rPr>
              <a:t>, </a:t>
            </a:r>
            <a:r>
              <a:rPr lang="vi-VN" sz="2000" dirty="0" err="1">
                <a:solidFill>
                  <a:srgbClr val="000000"/>
                </a:solidFill>
                <a:latin typeface="Arial" panose="020B0604020202020204" pitchFamily="34" charset="0"/>
                <a:cs typeface="Arial" panose="020B0604020202020204" pitchFamily="34" charset="0"/>
              </a:rPr>
              <a:t>nằm</a:t>
            </a:r>
            <a:r>
              <a:rPr lang="vi-VN" sz="2000" dirty="0">
                <a:solidFill>
                  <a:srgbClr val="000000"/>
                </a:solidFill>
                <a:latin typeface="Arial" panose="020B0604020202020204" pitchFamily="34" charset="0"/>
                <a:cs typeface="Arial" panose="020B0604020202020204" pitchFamily="34" charset="0"/>
              </a:rPr>
              <a:t> trên </a:t>
            </a:r>
            <a:r>
              <a:rPr lang="vi-VN" sz="2000" dirty="0" err="1">
                <a:solidFill>
                  <a:srgbClr val="000000"/>
                </a:solidFill>
                <a:latin typeface="Arial" panose="020B0604020202020204" pitchFamily="34" charset="0"/>
                <a:cs typeface="Arial" panose="020B0604020202020204" pitchFamily="34" charset="0"/>
              </a:rPr>
              <a:t>đường</a:t>
            </a:r>
            <a:r>
              <a:rPr lang="vi-VN" sz="2000" dirty="0">
                <a:solidFill>
                  <a:srgbClr val="000000"/>
                </a:solidFill>
                <a:latin typeface="Arial" panose="020B0604020202020204" pitchFamily="34" charset="0"/>
                <a:cs typeface="Arial" panose="020B0604020202020204" pitchFamily="34" charset="0"/>
              </a:rPr>
              <a:t> </a:t>
            </a:r>
            <a:r>
              <a:rPr lang="vi-VN" sz="2000" dirty="0" err="1">
                <a:solidFill>
                  <a:srgbClr val="000000"/>
                </a:solidFill>
                <a:latin typeface="Arial" panose="020B0604020202020204" pitchFamily="34" charset="0"/>
                <a:cs typeface="Arial" panose="020B0604020202020204" pitchFamily="34" charset="0"/>
              </a:rPr>
              <a:t>từ</a:t>
            </a:r>
            <a:r>
              <a:rPr lang="vi-VN" sz="2000" dirty="0">
                <a:solidFill>
                  <a:srgbClr val="000000"/>
                </a:solidFill>
                <a:latin typeface="Arial" panose="020B0604020202020204" pitchFamily="34" charset="0"/>
                <a:cs typeface="Arial" panose="020B0604020202020204" pitchFamily="34" charset="0"/>
              </a:rPr>
              <a:t> </a:t>
            </a:r>
            <a:r>
              <a:rPr lang="vi-VN" sz="2000" dirty="0" err="1">
                <a:solidFill>
                  <a:srgbClr val="000000"/>
                </a:solidFill>
                <a:latin typeface="Arial" panose="020B0604020202020204" pitchFamily="34" charset="0"/>
                <a:cs typeface="Arial" panose="020B0604020202020204" pitchFamily="34" charset="0"/>
              </a:rPr>
              <a:t>Bắc</a:t>
            </a:r>
            <a:r>
              <a:rPr lang="vi-VN" sz="2000" dirty="0">
                <a:solidFill>
                  <a:srgbClr val="000000"/>
                </a:solidFill>
                <a:latin typeface="Arial" panose="020B0604020202020204" pitchFamily="34" charset="0"/>
                <a:cs typeface="Arial" panose="020B0604020202020204" pitchFamily="34" charset="0"/>
              </a:rPr>
              <a:t> </a:t>
            </a:r>
            <a:r>
              <a:rPr lang="vi-VN" sz="2000" dirty="0" err="1">
                <a:solidFill>
                  <a:srgbClr val="000000"/>
                </a:solidFill>
                <a:latin typeface="Arial" panose="020B0604020202020204" pitchFamily="34" charset="0"/>
                <a:cs typeface="Arial" panose="020B0604020202020204" pitchFamily="34" charset="0"/>
              </a:rPr>
              <a:t>Kạn</a:t>
            </a:r>
            <a:r>
              <a:rPr lang="vi-VN" sz="2000" dirty="0">
                <a:solidFill>
                  <a:srgbClr val="000000"/>
                </a:solidFill>
                <a:latin typeface="Arial" panose="020B0604020202020204" pitchFamily="34" charset="0"/>
                <a:cs typeface="Arial" panose="020B0604020202020204" pitchFamily="34" charset="0"/>
              </a:rPr>
              <a:t> đi Cao </a:t>
            </a:r>
            <a:r>
              <a:rPr lang="vi-VN" sz="2000" dirty="0" err="1">
                <a:solidFill>
                  <a:srgbClr val="000000"/>
                </a:solidFill>
                <a:latin typeface="Arial" panose="020B0604020202020204" pitchFamily="34" charset="0"/>
                <a:cs typeface="Arial" panose="020B0604020202020204" pitchFamily="34" charset="0"/>
              </a:rPr>
              <a:t>Bằng</a:t>
            </a:r>
            <a:r>
              <a:rPr lang="vi-VN" sz="2000" dirty="0">
                <a:solidFill>
                  <a:srgbClr val="000000"/>
                </a:solidFill>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27" name="Hộp Văn bản 26">
            <a:extLst>
              <a:ext uri="{FF2B5EF4-FFF2-40B4-BE49-F238E27FC236}">
                <a16:creationId xmlns:a16="http://schemas.microsoft.com/office/drawing/2014/main" id="{9C9D3B8A-62AD-4F77-B322-65B8960BDEDB}"/>
              </a:ext>
            </a:extLst>
          </p:cNvPr>
          <p:cNvSpPr txBox="1"/>
          <p:nvPr/>
        </p:nvSpPr>
        <p:spPr>
          <a:xfrm>
            <a:off x="1236133" y="5926138"/>
            <a:ext cx="8060267" cy="400110"/>
          </a:xfrm>
          <a:prstGeom prst="rect">
            <a:avLst/>
          </a:prstGeom>
          <a:noFill/>
        </p:spPr>
        <p:txBody>
          <a:bodyPr wrap="square" rtlCol="0">
            <a:spAutoFit/>
          </a:bodyPr>
          <a:lstStyle/>
          <a:p>
            <a:r>
              <a:rPr lang="vi-VN" sz="2000" b="1" dirty="0" err="1">
                <a:solidFill>
                  <a:srgbClr val="FF0000"/>
                </a:solidFill>
                <a:latin typeface="Arial" panose="020B0604020202020204" pitchFamily="34" charset="0"/>
                <a:cs typeface="Arial" panose="020B0604020202020204" pitchFamily="34" charset="0"/>
              </a:rPr>
              <a:t>Đèo</a:t>
            </a:r>
            <a:r>
              <a:rPr lang="vi-VN" sz="2000" b="1" dirty="0">
                <a:solidFill>
                  <a:srgbClr val="FF0000"/>
                </a:solidFill>
                <a:latin typeface="Arial" panose="020B0604020202020204" pitchFamily="34" charset="0"/>
                <a:cs typeface="Arial" panose="020B0604020202020204" pitchFamily="34" charset="0"/>
              </a:rPr>
              <a:t> Cao </a:t>
            </a:r>
            <a:r>
              <a:rPr lang="vi-VN" sz="2000" b="1" dirty="0" err="1">
                <a:solidFill>
                  <a:srgbClr val="FF0000"/>
                </a:solidFill>
                <a:latin typeface="Arial" panose="020B0604020202020204" pitchFamily="34" charset="0"/>
                <a:cs typeface="Arial" panose="020B0604020202020204" pitchFamily="34" charset="0"/>
              </a:rPr>
              <a:t>Bắc</a:t>
            </a:r>
            <a:r>
              <a:rPr lang="vi-VN" sz="2000" b="1" dirty="0">
                <a:solidFill>
                  <a:srgbClr val="FF0000"/>
                </a:solidFill>
                <a:latin typeface="Arial" panose="020B0604020202020204" pitchFamily="34" charset="0"/>
                <a:cs typeface="Arial" panose="020B0604020202020204" pitchFamily="34" charset="0"/>
              </a:rPr>
              <a:t>: </a:t>
            </a:r>
            <a:r>
              <a:rPr lang="vi-VN" sz="2000" dirty="0" err="1">
                <a:latin typeface="Arial" panose="020B0604020202020204" pitchFamily="34" charset="0"/>
                <a:cs typeface="Arial" panose="020B0604020202020204" pitchFamily="34" charset="0"/>
              </a:rPr>
              <a:t>đèo</a:t>
            </a:r>
            <a:r>
              <a:rPr lang="vi-VN" sz="2000" dirty="0">
                <a:latin typeface="Arial" panose="020B0604020202020204" pitchFamily="34" charset="0"/>
                <a:cs typeface="Arial" panose="020B0604020202020204" pitchFamily="34" charset="0"/>
              </a:rPr>
              <a:t> </a:t>
            </a:r>
            <a:r>
              <a:rPr lang="vi-VN" sz="2000" dirty="0" err="1">
                <a:latin typeface="Arial" panose="020B0604020202020204" pitchFamily="34" charset="0"/>
                <a:cs typeface="Arial" panose="020B0604020202020204" pitchFamily="34" charset="0"/>
              </a:rPr>
              <a:t>thuộc</a:t>
            </a:r>
            <a:r>
              <a:rPr lang="vi-VN" sz="2000" dirty="0">
                <a:latin typeface="Arial" panose="020B0604020202020204" pitchFamily="34" charset="0"/>
                <a:cs typeface="Arial" panose="020B0604020202020204" pitchFamily="34" charset="0"/>
              </a:rPr>
              <a:t> </a:t>
            </a:r>
            <a:r>
              <a:rPr lang="vi-VN" sz="2000" dirty="0" err="1">
                <a:latin typeface="Arial" panose="020B0604020202020204" pitchFamily="34" charset="0"/>
                <a:cs typeface="Arial" panose="020B0604020202020204" pitchFamily="34" charset="0"/>
              </a:rPr>
              <a:t>tỉnh</a:t>
            </a:r>
            <a:r>
              <a:rPr lang="vi-VN" sz="2000" dirty="0">
                <a:latin typeface="Arial" panose="020B0604020202020204" pitchFamily="34" charset="0"/>
                <a:cs typeface="Arial" panose="020B0604020202020204" pitchFamily="34" charset="0"/>
              </a:rPr>
              <a:t> Cao </a:t>
            </a:r>
            <a:r>
              <a:rPr lang="vi-VN" sz="2000" dirty="0" err="1">
                <a:latin typeface="Arial" panose="020B0604020202020204" pitchFamily="34" charset="0"/>
                <a:cs typeface="Arial" panose="020B0604020202020204" pitchFamily="34" charset="0"/>
              </a:rPr>
              <a:t>Bằng</a:t>
            </a:r>
            <a:r>
              <a:rPr lang="vi-VN"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8908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par>
                                <p:cTn id="32" presetID="16" presetClass="entr" presetSubtype="21"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1000" fill="hold"/>
                                        <p:tgtEl>
                                          <p:spTgt spid="19"/>
                                        </p:tgtEl>
                                        <p:attrNameLst>
                                          <p:attrName>ppt_w</p:attrName>
                                        </p:attrNameLst>
                                      </p:cBhvr>
                                      <p:tavLst>
                                        <p:tav tm="0">
                                          <p:val>
                                            <p:fltVal val="0"/>
                                          </p:val>
                                        </p:tav>
                                        <p:tav tm="100000">
                                          <p:val>
                                            <p:strVal val="#ppt_w"/>
                                          </p:val>
                                        </p:tav>
                                      </p:tavLst>
                                    </p:anim>
                                    <p:anim calcmode="lin" valueType="num">
                                      <p:cBhvr>
                                        <p:cTn id="43" dur="1000" fill="hold"/>
                                        <p:tgtEl>
                                          <p:spTgt spid="19"/>
                                        </p:tgtEl>
                                        <p:attrNameLst>
                                          <p:attrName>ppt_h</p:attrName>
                                        </p:attrNameLst>
                                      </p:cBhvr>
                                      <p:tavLst>
                                        <p:tav tm="0">
                                          <p:val>
                                            <p:fltVal val="0"/>
                                          </p:val>
                                        </p:tav>
                                        <p:tav tm="100000">
                                          <p:val>
                                            <p:strVal val="#ppt_h"/>
                                          </p:val>
                                        </p:tav>
                                      </p:tavLst>
                                    </p:anim>
                                    <p:anim calcmode="lin" valueType="num">
                                      <p:cBhvr>
                                        <p:cTn id="44" dur="1000" fill="hold"/>
                                        <p:tgtEl>
                                          <p:spTgt spid="19"/>
                                        </p:tgtEl>
                                        <p:attrNameLst>
                                          <p:attrName>style.rotation</p:attrName>
                                        </p:attrNameLst>
                                      </p:cBhvr>
                                      <p:tavLst>
                                        <p:tav tm="0">
                                          <p:val>
                                            <p:fltVal val="90"/>
                                          </p:val>
                                        </p:tav>
                                        <p:tav tm="100000">
                                          <p:val>
                                            <p:fltVal val="0"/>
                                          </p:val>
                                        </p:tav>
                                      </p:tavLst>
                                    </p:anim>
                                    <p:animEffect transition="in" filter="fade">
                                      <p:cBhvr>
                                        <p:cTn id="45" dur="10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500" fill="hold"/>
                                        <p:tgtEl>
                                          <p:spTgt spid="27"/>
                                        </p:tgtEl>
                                        <p:attrNameLst>
                                          <p:attrName>ppt_w</p:attrName>
                                        </p:attrNameLst>
                                      </p:cBhvr>
                                      <p:tavLst>
                                        <p:tav tm="0">
                                          <p:val>
                                            <p:fltVal val="0"/>
                                          </p:val>
                                        </p:tav>
                                        <p:tav tm="100000">
                                          <p:val>
                                            <p:strVal val="#ppt_w"/>
                                          </p:val>
                                        </p:tav>
                                      </p:tavLst>
                                    </p:anim>
                                    <p:anim calcmode="lin" valueType="num">
                                      <p:cBhvr>
                                        <p:cTn id="51" dur="500" fill="hold"/>
                                        <p:tgtEl>
                                          <p:spTgt spid="27"/>
                                        </p:tgtEl>
                                        <p:attrNameLst>
                                          <p:attrName>ppt_h</p:attrName>
                                        </p:attrNameLst>
                                      </p:cBhvr>
                                      <p:tavLst>
                                        <p:tav tm="0">
                                          <p:val>
                                            <p:fltVal val="0"/>
                                          </p:val>
                                        </p:tav>
                                        <p:tav tm="100000">
                                          <p:val>
                                            <p:strVal val="#ppt_h"/>
                                          </p:val>
                                        </p:tav>
                                      </p:tavLst>
                                    </p:anim>
                                    <p:animEffect transition="in" filter="fade">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p:bldP spid="20" grpId="0"/>
      <p:bldP spid="10" grpId="0"/>
      <p:bldP spid="11" grpId="0"/>
      <p:bldP spid="16" grpId="0"/>
      <p:bldP spid="19"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Free Vector | Hand drawn lovely spring landscape">
            <a:extLst>
              <a:ext uri="{FF2B5EF4-FFF2-40B4-BE49-F238E27FC236}">
                <a16:creationId xmlns:a16="http://schemas.microsoft.com/office/drawing/2014/main" id="{47A60C45-1DB5-46E2-829E-0E111621D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4779"/>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93C99AAA-7F21-4901-9BA2-F87E93031587}"/>
              </a:ext>
            </a:extLst>
          </p:cNvPr>
          <p:cNvSpPr/>
          <p:nvPr/>
        </p:nvSpPr>
        <p:spPr>
          <a:xfrm>
            <a:off x="-15498" y="960895"/>
            <a:ext cx="12259159" cy="591805"/>
          </a:xfrm>
          <a:custGeom>
            <a:avLst/>
            <a:gdLst>
              <a:gd name="connsiteX0" fmla="*/ 0 w 12259159"/>
              <a:gd name="connsiteY0" fmla="*/ 0 h 591805"/>
              <a:gd name="connsiteX1" fmla="*/ 2572718 w 12259159"/>
              <a:gd name="connsiteY1" fmla="*/ 433952 h 591805"/>
              <a:gd name="connsiteX2" fmla="*/ 3843579 w 12259159"/>
              <a:gd name="connsiteY2" fmla="*/ 573437 h 591805"/>
              <a:gd name="connsiteX3" fmla="*/ 4819973 w 12259159"/>
              <a:gd name="connsiteY3" fmla="*/ 588936 h 591805"/>
              <a:gd name="connsiteX4" fmla="*/ 6230318 w 12259159"/>
              <a:gd name="connsiteY4" fmla="*/ 573437 h 591805"/>
              <a:gd name="connsiteX5" fmla="*/ 7253206 w 12259159"/>
              <a:gd name="connsiteY5" fmla="*/ 573437 h 591805"/>
              <a:gd name="connsiteX6" fmla="*/ 8601559 w 12259159"/>
              <a:gd name="connsiteY6" fmla="*/ 573437 h 591805"/>
              <a:gd name="connsiteX7" fmla="*/ 10538847 w 12259159"/>
              <a:gd name="connsiteY7" fmla="*/ 325464 h 591805"/>
              <a:gd name="connsiteX8" fmla="*/ 11313762 w 12259159"/>
              <a:gd name="connsiteY8" fmla="*/ 294468 h 591805"/>
              <a:gd name="connsiteX9" fmla="*/ 12259159 w 12259159"/>
              <a:gd name="connsiteY9" fmla="*/ 278969 h 591805"/>
              <a:gd name="connsiteX10" fmla="*/ 12259159 w 12259159"/>
              <a:gd name="connsiteY10" fmla="*/ 278969 h 59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59159" h="591805">
                <a:moveTo>
                  <a:pt x="0" y="0"/>
                </a:moveTo>
                <a:lnTo>
                  <a:pt x="2572718" y="433952"/>
                </a:lnTo>
                <a:cubicBezTo>
                  <a:pt x="3213314" y="529525"/>
                  <a:pt x="3469037" y="547606"/>
                  <a:pt x="3843579" y="573437"/>
                </a:cubicBezTo>
                <a:cubicBezTo>
                  <a:pt x="4218121" y="599268"/>
                  <a:pt x="4422183" y="588936"/>
                  <a:pt x="4819973" y="588936"/>
                </a:cubicBezTo>
                <a:cubicBezTo>
                  <a:pt x="5217763" y="588936"/>
                  <a:pt x="6230318" y="573437"/>
                  <a:pt x="6230318" y="573437"/>
                </a:cubicBezTo>
                <a:lnTo>
                  <a:pt x="7253206" y="573437"/>
                </a:lnTo>
                <a:cubicBezTo>
                  <a:pt x="7648413" y="573437"/>
                  <a:pt x="8053952" y="614766"/>
                  <a:pt x="8601559" y="573437"/>
                </a:cubicBezTo>
                <a:cubicBezTo>
                  <a:pt x="9149166" y="532108"/>
                  <a:pt x="10086813" y="371959"/>
                  <a:pt x="10538847" y="325464"/>
                </a:cubicBezTo>
                <a:cubicBezTo>
                  <a:pt x="10990881" y="278969"/>
                  <a:pt x="11027043" y="302217"/>
                  <a:pt x="11313762" y="294468"/>
                </a:cubicBezTo>
                <a:cubicBezTo>
                  <a:pt x="11600481" y="286719"/>
                  <a:pt x="12259159" y="278969"/>
                  <a:pt x="12259159" y="278969"/>
                </a:cubicBezTo>
                <a:lnTo>
                  <a:pt x="12259159" y="278969"/>
                </a:lnTo>
              </a:path>
            </a:pathLst>
          </a:cu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Messy Pile of Dirty Laundry Vector Images (over 170)">
            <a:extLst>
              <a:ext uri="{FF2B5EF4-FFF2-40B4-BE49-F238E27FC236}">
                <a16:creationId xmlns:a16="http://schemas.microsoft.com/office/drawing/2014/main" id="{26F1E507-73B0-4A9F-8869-F027F9B9818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24419" y="4525291"/>
            <a:ext cx="2208153" cy="23194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1E87706D-DA77-41AA-88A4-932A7AE9466C}"/>
              </a:ext>
            </a:extLst>
          </p:cNvPr>
          <p:cNvSpPr/>
          <p:nvPr/>
        </p:nvSpPr>
        <p:spPr>
          <a:xfrm>
            <a:off x="247287" y="207698"/>
            <a:ext cx="11553084"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09967567-B414-44A4-B5F2-F75048F748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8646" b="91667" l="4905" r="35798">
                        <a14:foregroundMark x1="5051" y1="46094" x2="9810" y2="46094"/>
                        <a14:foregroundMark x1="10981" y1="38542" x2="12445" y2="31510"/>
                        <a14:foregroundMark x1="12445" y1="31510" x2="12445" y2="30469"/>
                        <a14:foregroundMark x1="19619" y1="32292" x2="19619" y2="32292"/>
                        <a14:foregroundMark x1="10688" y1="41667" x2="33895" y2="56641"/>
                        <a14:foregroundMark x1="15227" y1="40625" x2="19912" y2="37240"/>
                        <a14:foregroundMark x1="19912" y1="37240" x2="28843" y2="43359"/>
                        <a14:foregroundMark x1="28843" y1="43359" x2="31845" y2="48177"/>
                        <a14:foregroundMark x1="31845" y1="48177" x2="31845" y2="48177"/>
                        <a14:foregroundMark x1="14641" y1="33854" x2="23572" y2="33854"/>
                        <a14:foregroundMark x1="33309" y1="46875" x2="33309" y2="46875"/>
                        <a14:foregroundMark x1="33309" y1="46875" x2="34187" y2="54297"/>
                        <a14:foregroundMark x1="21816" y1="82292" x2="21376" y2="90885"/>
                        <a14:foregroundMark x1="24815" y1="91005" x2="25403" y2="89844"/>
                        <a14:foregroundMark x1="15081" y1="59245" x2="23865" y2="59505"/>
                        <a14:foregroundMark x1="15373" y1="57682" x2="20205" y2="57943"/>
                        <a14:foregroundMark x1="24451" y1="82552" x2="25256" y2="86458"/>
                        <a14:foregroundMark x1="27013" y1="79557" x2="27013" y2="79557"/>
                        <a14:foregroundMark x1="35798" y1="52474" x2="35798" y2="52474"/>
                        <a14:foregroundMark x1="13763" y1="30990" x2="13763" y2="30990"/>
                        <a14:foregroundMark x1="12884" y1="28906" x2="12884" y2="28906"/>
                        <a14:foregroundMark x1="12299" y1="29688" x2="12299" y2="29688"/>
                        <a14:foregroundMark x1="13763" y1="30729" x2="13763" y2="30729"/>
                        <a14:foregroundMark x1="27892" y1="76563" x2="27892" y2="76563"/>
                        <a14:foregroundMark x1="27306" y1="73568" x2="27306" y2="73568"/>
                        <a14:foregroundMark x1="28917" y1="69661" x2="28917" y2="69661"/>
                        <a14:foregroundMark x1="29941" y1="68620" x2="29941" y2="68620"/>
                        <a14:foregroundMark x1="27599" y1="76302" x2="27599" y2="76302"/>
                        <a14:foregroundMark x1="25842" y1="85286" x2="25842" y2="85286"/>
                        <a14:foregroundMark x1="25329" y1="89193" x2="25329" y2="89193"/>
                        <a14:foregroundMark x1="24597" y1="91406" x2="24597" y2="91406"/>
                        <a14:foregroundMark x1="21449" y1="90755" x2="21449" y2="90755"/>
                        <a14:foregroundMark x1="20571" y1="88151" x2="20571" y2="88151"/>
                        <a14:foregroundMark x1="20571" y1="85938" x2="20571" y2="85938"/>
                        <a14:foregroundMark x1="20571" y1="84245" x2="20571" y2="84245"/>
                        <a14:foregroundMark x1="25842" y1="82292" x2="25476" y2="91667"/>
                        <a14:foregroundMark x1="22767" y1="31771" x2="20351" y2="31380"/>
                        <a14:foregroundMark x1="13836" y1="30469" x2="13836" y2="30469"/>
                        <a14:foregroundMark x1="4905" y1="48958" x2="4905" y2="48958"/>
                        <a14:foregroundMark x1="7247" y1="49870" x2="7247" y2="49870"/>
                        <a14:foregroundMark x1="21816" y1="91406" x2="21303" y2="90755"/>
                        <a14:foregroundMark x1="22182" y1="86589" x2="22401" y2="82943"/>
                        <a14:foregroundMark x1="24012" y1="82943" x2="24744" y2="89844"/>
                        <a14:foregroundMark x1="27672" y1="72917" x2="27672" y2="72917"/>
                        <a14:foregroundMark x1="27672" y1="71615" x2="27672" y2="71615"/>
                        <a14:foregroundMark x1="27672" y1="76432" x2="27672" y2="76432"/>
                        <a14:foregroundMark x1="20351" y1="86198" x2="20351" y2="86198"/>
                        <a14:foregroundMark x1="20351" y1="83984" x2="20351" y2="83984"/>
                        <a14:foregroundMark x1="26061" y1="85938" x2="26061" y2="85938"/>
                        <a14:foregroundMark x1="26061" y1="85286" x2="26061" y2="85286"/>
                        <a14:backgroundMark x1="27452" y1="32031" x2="31332" y2="38932"/>
                        <a14:backgroundMark x1="31332" y1="38932" x2="32723" y2="40104"/>
                        <a14:backgroundMark x1="29209" y1="38802" x2="31259" y2="41146"/>
                        <a14:backgroundMark x1="28477" y1="73568" x2="35359" y2="73568"/>
                        <a14:backgroundMark x1="11274" y1="83073" x2="18448" y2="85938"/>
                        <a14:backgroundMark x1="18448" y1="80208" x2="18448" y2="80208"/>
                        <a14:backgroundMark x1="23268" y1="83291" x2="23572" y2="91146"/>
                        <a14:backgroundMark x1="13763" y1="81250" x2="17862" y2="81771"/>
                        <a14:backgroundMark x1="23133" y1="82813" x2="23133" y2="83073"/>
                        <a14:backgroundMark x1="18155" y1="79297" x2="18155" y2="79297"/>
                        <a14:backgroundMark x1="18594" y1="77474" x2="18594" y2="77474"/>
                      </a14:backgroundRemoval>
                    </a14:imgEffect>
                  </a14:imgLayer>
                </a14:imgProps>
              </a:ext>
            </a:extLst>
          </a:blip>
          <a:srcRect l="3897" t="25517" r="62540" b="6384"/>
          <a:stretch/>
        </p:blipFill>
        <p:spPr>
          <a:xfrm flipH="1">
            <a:off x="9709898" y="124174"/>
            <a:ext cx="2835539" cy="3486670"/>
          </a:xfrm>
          <a:prstGeom prst="rect">
            <a:avLst/>
          </a:prstGeom>
        </p:spPr>
      </p:pic>
      <p:sp>
        <p:nvSpPr>
          <p:cNvPr id="9" name="TextBox 8">
            <a:extLst>
              <a:ext uri="{FF2B5EF4-FFF2-40B4-BE49-F238E27FC236}">
                <a16:creationId xmlns:a16="http://schemas.microsoft.com/office/drawing/2014/main" id="{BFFC2A11-12C3-476F-BC3B-FEF258DB630D}"/>
              </a:ext>
            </a:extLst>
          </p:cNvPr>
          <p:cNvSpPr txBox="1"/>
          <p:nvPr/>
        </p:nvSpPr>
        <p:spPr>
          <a:xfrm>
            <a:off x="795866" y="412385"/>
            <a:ext cx="10701867" cy="461665"/>
          </a:xfrm>
          <a:prstGeom prst="rect">
            <a:avLst/>
          </a:prstGeom>
          <a:noFill/>
        </p:spPr>
        <p:txBody>
          <a:bodyPr wrap="square" rtlCol="0">
            <a:spAutoFit/>
          </a:bodyPr>
          <a:lstStyle/>
          <a:p>
            <a:pPr algn="just"/>
            <a:r>
              <a:rPr lang="vi-VN" sz="2400" b="1" dirty="0">
                <a:solidFill>
                  <a:srgbClr val="FF0000"/>
                </a:solidFill>
                <a:latin typeface="Arial" panose="020B0604020202020204" pitchFamily="34" charset="0"/>
                <a:cs typeface="Arial" panose="020B0604020202020204" pitchFamily="34" charset="0"/>
              </a:rPr>
              <a:t>* Cao </a:t>
            </a:r>
            <a:r>
              <a:rPr lang="vi-VN" sz="2400" b="1" dirty="0" err="1">
                <a:solidFill>
                  <a:srgbClr val="FF0000"/>
                </a:solidFill>
                <a:latin typeface="Arial" panose="020B0604020202020204" pitchFamily="34" charset="0"/>
                <a:cs typeface="Arial" panose="020B0604020202020204" pitchFamily="34" charset="0"/>
              </a:rPr>
              <a:t>Bằng</a:t>
            </a:r>
            <a:r>
              <a:rPr lang="vi-VN" sz="2400" b="1" dirty="0">
                <a:solidFill>
                  <a:srgbClr val="FF0000"/>
                </a:solidFill>
                <a:latin typeface="Arial" panose="020B0604020202020204" pitchFamily="34" charset="0"/>
                <a:cs typeface="Arial" panose="020B0604020202020204" pitchFamily="34" charset="0"/>
              </a:rPr>
              <a:t> </a:t>
            </a:r>
            <a:r>
              <a:rPr lang="vi-VN" sz="2400" b="1" dirty="0" err="1">
                <a:solidFill>
                  <a:srgbClr val="FF0000"/>
                </a:solidFill>
                <a:latin typeface="Arial" panose="020B0604020202020204" pitchFamily="34" charset="0"/>
                <a:cs typeface="Arial" panose="020B0604020202020204" pitchFamily="34" charset="0"/>
              </a:rPr>
              <a:t>có</a:t>
            </a:r>
            <a:r>
              <a:rPr lang="vi-VN" sz="2400" b="1" dirty="0">
                <a:solidFill>
                  <a:srgbClr val="FF0000"/>
                </a:solidFill>
                <a:latin typeface="Arial" panose="020B0604020202020204" pitchFamily="34" charset="0"/>
                <a:cs typeface="Arial" panose="020B0604020202020204" pitchFamily="34" charset="0"/>
              </a:rPr>
              <a:t> </a:t>
            </a:r>
            <a:r>
              <a:rPr lang="vi-VN" sz="2400" b="1" dirty="0" err="1">
                <a:solidFill>
                  <a:srgbClr val="FF0000"/>
                </a:solidFill>
                <a:latin typeface="Arial" panose="020B0604020202020204" pitchFamily="34" charset="0"/>
                <a:cs typeface="Arial" panose="020B0604020202020204" pitchFamily="34" charset="0"/>
              </a:rPr>
              <a:t>địa</a:t>
            </a:r>
            <a:r>
              <a:rPr lang="vi-VN" sz="2400" b="1" dirty="0">
                <a:solidFill>
                  <a:srgbClr val="FF0000"/>
                </a:solidFill>
                <a:latin typeface="Arial" panose="020B0604020202020204" pitchFamily="34" charset="0"/>
                <a:cs typeface="Arial" panose="020B0604020202020204" pitchFamily="34" charset="0"/>
              </a:rPr>
              <a:t> </a:t>
            </a:r>
            <a:r>
              <a:rPr lang="vi-VN" sz="2400" b="1" dirty="0" err="1">
                <a:solidFill>
                  <a:srgbClr val="FF0000"/>
                </a:solidFill>
                <a:latin typeface="Arial" panose="020B0604020202020204" pitchFamily="34" charset="0"/>
                <a:cs typeface="Arial" panose="020B0604020202020204" pitchFamily="34" charset="0"/>
              </a:rPr>
              <a:t>thế</a:t>
            </a:r>
            <a:r>
              <a:rPr lang="vi-VN" sz="2400" b="1" dirty="0">
                <a:solidFill>
                  <a:srgbClr val="FF0000"/>
                </a:solidFill>
                <a:latin typeface="Arial" panose="020B0604020202020204" pitchFamily="34" charset="0"/>
                <a:cs typeface="Arial" panose="020B0604020202020204" pitchFamily="34" charset="0"/>
              </a:rPr>
              <a:t> như </a:t>
            </a:r>
            <a:r>
              <a:rPr lang="vi-VN" sz="2400" b="1" dirty="0" err="1">
                <a:solidFill>
                  <a:srgbClr val="FF0000"/>
                </a:solidFill>
                <a:latin typeface="Arial" panose="020B0604020202020204" pitchFamily="34" charset="0"/>
                <a:cs typeface="Arial" panose="020B0604020202020204" pitchFamily="34" charset="0"/>
              </a:rPr>
              <a:t>thế</a:t>
            </a:r>
            <a:r>
              <a:rPr lang="vi-VN" sz="2400" b="1" dirty="0">
                <a:solidFill>
                  <a:srgbClr val="FF0000"/>
                </a:solidFill>
                <a:latin typeface="Arial" panose="020B0604020202020204" pitchFamily="34" charset="0"/>
                <a:cs typeface="Arial" panose="020B0604020202020204" pitchFamily="34" charset="0"/>
              </a:rPr>
              <a:t> </a:t>
            </a:r>
            <a:r>
              <a:rPr lang="vi-VN" sz="2400" b="1" dirty="0" err="1">
                <a:solidFill>
                  <a:srgbClr val="FF0000"/>
                </a:solidFill>
                <a:latin typeface="Arial" panose="020B0604020202020204" pitchFamily="34" charset="0"/>
                <a:cs typeface="Arial" panose="020B0604020202020204" pitchFamily="34" charset="0"/>
              </a:rPr>
              <a:t>nào</a:t>
            </a:r>
            <a:r>
              <a:rPr lang="vi-VN" sz="2400" b="1" dirty="0">
                <a:solidFill>
                  <a:srgbClr val="FF0000"/>
                </a:solidFill>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9352DBA9-0790-4CBC-88E9-2F41C0386894}"/>
              </a:ext>
            </a:extLst>
          </p:cNvPr>
          <p:cNvSpPr/>
          <p:nvPr/>
        </p:nvSpPr>
        <p:spPr>
          <a:xfrm>
            <a:off x="632246" y="1020989"/>
            <a:ext cx="10927508" cy="461665"/>
          </a:xfrm>
          <a:prstGeom prst="rect">
            <a:avLst/>
          </a:prstGeom>
        </p:spPr>
        <p:txBody>
          <a:bodyPr wrap="square">
            <a:spAutoFit/>
          </a:bodyPr>
          <a:lstStyle/>
          <a:p>
            <a:pPr algn="just"/>
            <a:r>
              <a:rPr lang="vi-VN" sz="2400" b="1" dirty="0">
                <a:solidFill>
                  <a:srgbClr val="002060"/>
                </a:solidFill>
                <a:latin typeface="Arial" panose="020B0604020202020204" pitchFamily="34" charset="0"/>
                <a:cs typeface="Arial" panose="020B0604020202020204" pitchFamily="34" charset="0"/>
              </a:rPr>
              <a:t>Cao </a:t>
            </a:r>
            <a:r>
              <a:rPr lang="vi-VN" sz="2400" b="1" dirty="0" err="1">
                <a:solidFill>
                  <a:srgbClr val="002060"/>
                </a:solidFill>
                <a:latin typeface="Arial" panose="020B0604020202020204" pitchFamily="34" charset="0"/>
                <a:cs typeface="Arial" panose="020B0604020202020204" pitchFamily="34" charset="0"/>
              </a:rPr>
              <a:t>Bằng</a:t>
            </a:r>
            <a:r>
              <a:rPr lang="vi-VN" sz="2400" b="1" dirty="0">
                <a:solidFill>
                  <a:srgbClr val="002060"/>
                </a:solidFill>
                <a:latin typeface="Arial" panose="020B0604020202020204" pitchFamily="34" charset="0"/>
                <a:cs typeface="Arial" panose="020B0604020202020204" pitchFamily="34" charset="0"/>
              </a:rPr>
              <a:t> </a:t>
            </a:r>
            <a:r>
              <a:rPr lang="vi-VN" sz="2400" b="1" dirty="0" err="1">
                <a:solidFill>
                  <a:srgbClr val="002060"/>
                </a:solidFill>
                <a:latin typeface="Arial" panose="020B0604020202020204" pitchFamily="34" charset="0"/>
                <a:cs typeface="Arial" panose="020B0604020202020204" pitchFamily="34" charset="0"/>
              </a:rPr>
              <a:t>có</a:t>
            </a:r>
            <a:r>
              <a:rPr lang="vi-VN" sz="2400" b="1" dirty="0">
                <a:solidFill>
                  <a:srgbClr val="002060"/>
                </a:solidFill>
                <a:latin typeface="Arial" panose="020B0604020202020204" pitchFamily="34" charset="0"/>
                <a:cs typeface="Arial" panose="020B0604020202020204" pitchFamily="34" charset="0"/>
              </a:rPr>
              <a:t> </a:t>
            </a:r>
            <a:r>
              <a:rPr lang="vi-VN" sz="2400" b="1" dirty="0" err="1">
                <a:solidFill>
                  <a:srgbClr val="002060"/>
                </a:solidFill>
                <a:latin typeface="Arial" panose="020B0604020202020204" pitchFamily="34" charset="0"/>
                <a:cs typeface="Arial" panose="020B0604020202020204" pitchFamily="34" charset="0"/>
              </a:rPr>
              <a:t>địa</a:t>
            </a:r>
            <a:r>
              <a:rPr lang="vi-VN" sz="2400" b="1" dirty="0">
                <a:solidFill>
                  <a:srgbClr val="002060"/>
                </a:solidFill>
                <a:latin typeface="Arial" panose="020B0604020202020204" pitchFamily="34" charset="0"/>
                <a:cs typeface="Arial" panose="020B0604020202020204" pitchFamily="34" charset="0"/>
              </a:rPr>
              <a:t> </a:t>
            </a:r>
            <a:r>
              <a:rPr lang="vi-VN" sz="2400" b="1" dirty="0" err="1">
                <a:solidFill>
                  <a:srgbClr val="002060"/>
                </a:solidFill>
                <a:latin typeface="Arial" panose="020B0604020202020204" pitchFamily="34" charset="0"/>
                <a:cs typeface="Arial" panose="020B0604020202020204" pitchFamily="34" charset="0"/>
              </a:rPr>
              <a:t>thế</a:t>
            </a:r>
            <a:r>
              <a:rPr lang="vi-VN" sz="2400" b="1" dirty="0">
                <a:solidFill>
                  <a:srgbClr val="002060"/>
                </a:solidFill>
                <a:latin typeface="Arial" panose="020B0604020202020204" pitchFamily="34" charset="0"/>
                <a:cs typeface="Arial" panose="020B0604020202020204" pitchFamily="34" charset="0"/>
              </a:rPr>
              <a:t> </a:t>
            </a:r>
            <a:r>
              <a:rPr lang="vi-VN" sz="2400" b="1" dirty="0" err="1">
                <a:solidFill>
                  <a:srgbClr val="002060"/>
                </a:solidFill>
                <a:latin typeface="Arial" panose="020B0604020202020204" pitchFamily="34" charset="0"/>
                <a:cs typeface="Arial" panose="020B0604020202020204" pitchFamily="34" charset="0"/>
              </a:rPr>
              <a:t>rất</a:t>
            </a:r>
            <a:r>
              <a:rPr lang="vi-VN" sz="2400" b="1" dirty="0">
                <a:solidFill>
                  <a:srgbClr val="002060"/>
                </a:solidFill>
                <a:latin typeface="Arial" panose="020B0604020202020204" pitchFamily="34" charset="0"/>
                <a:cs typeface="Arial" panose="020B0604020202020204" pitchFamily="34" charset="0"/>
              </a:rPr>
              <a:t> xa xôi, </a:t>
            </a:r>
            <a:r>
              <a:rPr lang="vi-VN" sz="2400" b="1" dirty="0" err="1">
                <a:solidFill>
                  <a:srgbClr val="002060"/>
                </a:solidFill>
                <a:latin typeface="Arial" panose="020B0604020202020204" pitchFamily="34" charset="0"/>
                <a:cs typeface="Arial" panose="020B0604020202020204" pitchFamily="34" charset="0"/>
              </a:rPr>
              <a:t>đặc</a:t>
            </a:r>
            <a:r>
              <a:rPr lang="vi-VN" sz="2400" b="1" dirty="0">
                <a:solidFill>
                  <a:srgbClr val="002060"/>
                </a:solidFill>
                <a:latin typeface="Arial" panose="020B0604020202020204" pitchFamily="34" charset="0"/>
                <a:cs typeface="Arial" panose="020B0604020202020204" pitchFamily="34" charset="0"/>
              </a:rPr>
              <a:t> </a:t>
            </a:r>
            <a:r>
              <a:rPr lang="vi-VN" sz="2400" b="1" dirty="0" err="1">
                <a:solidFill>
                  <a:srgbClr val="002060"/>
                </a:solidFill>
                <a:latin typeface="Arial" panose="020B0604020202020204" pitchFamily="34" charset="0"/>
                <a:cs typeface="Arial" panose="020B0604020202020204" pitchFamily="34" charset="0"/>
              </a:rPr>
              <a:t>biệt</a:t>
            </a:r>
            <a:r>
              <a:rPr lang="vi-VN" sz="2400" b="1" dirty="0">
                <a:solidFill>
                  <a:srgbClr val="002060"/>
                </a:solidFill>
                <a:latin typeface="Arial" panose="020B0604020202020204" pitchFamily="34" charset="0"/>
                <a:cs typeface="Arial" panose="020B0604020202020204" pitchFamily="34" charset="0"/>
              </a:rPr>
              <a:t> </a:t>
            </a:r>
            <a:r>
              <a:rPr lang="vi-VN" sz="2400" b="1" dirty="0" err="1">
                <a:solidFill>
                  <a:srgbClr val="002060"/>
                </a:solidFill>
                <a:latin typeface="Arial" panose="020B0604020202020204" pitchFamily="34" charset="0"/>
                <a:cs typeface="Arial" panose="020B0604020202020204" pitchFamily="34" charset="0"/>
              </a:rPr>
              <a:t>hiểm</a:t>
            </a:r>
            <a:r>
              <a:rPr lang="vi-VN" sz="2400" b="1" dirty="0">
                <a:solidFill>
                  <a:srgbClr val="002060"/>
                </a:solidFill>
                <a:latin typeface="Arial" panose="020B0604020202020204" pitchFamily="34" charset="0"/>
                <a:cs typeface="Arial" panose="020B0604020202020204" pitchFamily="34" charset="0"/>
              </a:rPr>
              <a:t> </a:t>
            </a:r>
            <a:r>
              <a:rPr lang="vi-VN" sz="2400" b="1" dirty="0" err="1">
                <a:solidFill>
                  <a:srgbClr val="002060"/>
                </a:solidFill>
                <a:latin typeface="Arial" panose="020B0604020202020204" pitchFamily="34" charset="0"/>
                <a:cs typeface="Arial" panose="020B0604020202020204" pitchFamily="34" charset="0"/>
              </a:rPr>
              <a:t>trở</a:t>
            </a:r>
            <a:r>
              <a:rPr lang="vi-VN" sz="2400" b="1" dirty="0">
                <a:solidFill>
                  <a:srgbClr val="002060"/>
                </a:solidFill>
                <a:latin typeface="Arial" panose="020B0604020202020204" pitchFamily="34" charset="0"/>
                <a:cs typeface="Arial" panose="020B0604020202020204" pitchFamily="34" charset="0"/>
              </a:rPr>
              <a:t>.</a:t>
            </a:r>
          </a:p>
        </p:txBody>
      </p:sp>
      <p:sp>
        <p:nvSpPr>
          <p:cNvPr id="20" name="TextBox 8">
            <a:extLst>
              <a:ext uri="{FF2B5EF4-FFF2-40B4-BE49-F238E27FC236}">
                <a16:creationId xmlns:a16="http://schemas.microsoft.com/office/drawing/2014/main" id="{0D5E5CC0-B610-4271-A043-81F3F1DD965C}"/>
              </a:ext>
            </a:extLst>
          </p:cNvPr>
          <p:cNvSpPr txBox="1"/>
          <p:nvPr/>
        </p:nvSpPr>
        <p:spPr>
          <a:xfrm>
            <a:off x="632246" y="1689690"/>
            <a:ext cx="10701867" cy="461665"/>
          </a:xfrm>
          <a:prstGeom prst="rect">
            <a:avLst/>
          </a:prstGeom>
          <a:noFill/>
        </p:spPr>
        <p:txBody>
          <a:bodyPr wrap="square" rtlCol="0">
            <a:spAutoFit/>
          </a:bodyPr>
          <a:lstStyle/>
          <a:p>
            <a:pPr algn="just"/>
            <a:r>
              <a:rPr lang="en-US" sz="2400" b="1" dirty="0">
                <a:solidFill>
                  <a:srgbClr val="FF0000"/>
                </a:solidFill>
                <a:latin typeface="Arial" panose="020B0604020202020204" pitchFamily="34" charset="0"/>
                <a:cs typeface="Arial" panose="020B0604020202020204" pitchFamily="34" charset="0"/>
              </a:rPr>
              <a:t>* </a:t>
            </a:r>
            <a:r>
              <a:rPr lang="vi-VN" sz="2400" b="1" dirty="0" err="1">
                <a:solidFill>
                  <a:srgbClr val="FF0000"/>
                </a:solidFill>
                <a:latin typeface="Arial" panose="020B0604020202020204" pitchFamily="34" charset="0"/>
                <a:cs typeface="Arial" panose="020B0604020202020204" pitchFamily="34" charset="0"/>
              </a:rPr>
              <a:t>Những</a:t>
            </a:r>
            <a:r>
              <a:rPr lang="vi-VN" sz="2400" b="1" dirty="0">
                <a:solidFill>
                  <a:srgbClr val="FF0000"/>
                </a:solidFill>
                <a:latin typeface="Arial" panose="020B0604020202020204" pitchFamily="34" charset="0"/>
                <a:cs typeface="Arial" panose="020B0604020202020204" pitchFamily="34" charset="0"/>
              </a:rPr>
              <a:t> </a:t>
            </a:r>
            <a:r>
              <a:rPr lang="vi-VN" sz="2400" b="1" dirty="0" err="1">
                <a:solidFill>
                  <a:srgbClr val="FF0000"/>
                </a:solidFill>
                <a:latin typeface="Arial" panose="020B0604020202020204" pitchFamily="34" charset="0"/>
                <a:cs typeface="Arial" panose="020B0604020202020204" pitchFamily="34" charset="0"/>
              </a:rPr>
              <a:t>từ</a:t>
            </a:r>
            <a:r>
              <a:rPr lang="vi-VN" sz="2400" b="1" dirty="0">
                <a:solidFill>
                  <a:srgbClr val="FF0000"/>
                </a:solidFill>
                <a:latin typeface="Arial" panose="020B0604020202020204" pitchFamily="34" charset="0"/>
                <a:cs typeface="Arial" panose="020B0604020202020204" pitchFamily="34" charset="0"/>
              </a:rPr>
              <a:t> </a:t>
            </a:r>
            <a:r>
              <a:rPr lang="vi-VN" sz="2400" b="1" dirty="0" err="1">
                <a:solidFill>
                  <a:srgbClr val="FF0000"/>
                </a:solidFill>
                <a:latin typeface="Arial" panose="020B0604020202020204" pitchFamily="34" charset="0"/>
                <a:cs typeface="Arial" panose="020B0604020202020204" pitchFamily="34" charset="0"/>
              </a:rPr>
              <a:t>ngữ</a:t>
            </a:r>
            <a:r>
              <a:rPr lang="vi-VN" sz="2400" b="1" dirty="0">
                <a:solidFill>
                  <a:srgbClr val="FF0000"/>
                </a:solidFill>
                <a:latin typeface="Arial" panose="020B0604020202020204" pitchFamily="34" charset="0"/>
                <a:cs typeface="Arial" panose="020B0604020202020204" pitchFamily="34" charset="0"/>
              </a:rPr>
              <a:t> </a:t>
            </a:r>
            <a:r>
              <a:rPr lang="vi-VN" sz="2400" b="1" dirty="0" err="1">
                <a:solidFill>
                  <a:srgbClr val="FF0000"/>
                </a:solidFill>
                <a:latin typeface="Arial" panose="020B0604020202020204" pitchFamily="34" charset="0"/>
                <a:cs typeface="Arial" panose="020B0604020202020204" pitchFamily="34" charset="0"/>
              </a:rPr>
              <a:t>nào</a:t>
            </a:r>
            <a:r>
              <a:rPr lang="vi-VN" sz="2400" b="1" dirty="0">
                <a:solidFill>
                  <a:srgbClr val="FF0000"/>
                </a:solidFill>
                <a:latin typeface="Arial" panose="020B0604020202020204" pitchFamily="34" charset="0"/>
                <a:cs typeface="Arial" panose="020B0604020202020204" pitchFamily="34" charset="0"/>
              </a:rPr>
              <a:t> cho em </a:t>
            </a:r>
            <a:r>
              <a:rPr lang="vi-VN" sz="2400" b="1" dirty="0" err="1">
                <a:solidFill>
                  <a:srgbClr val="FF0000"/>
                </a:solidFill>
                <a:latin typeface="Arial" panose="020B0604020202020204" pitchFamily="34" charset="0"/>
                <a:cs typeface="Arial" panose="020B0604020202020204" pitchFamily="34" charset="0"/>
              </a:rPr>
              <a:t>biết</a:t>
            </a:r>
            <a:r>
              <a:rPr lang="vi-VN" sz="2400" b="1" dirty="0">
                <a:solidFill>
                  <a:srgbClr val="FF0000"/>
                </a:solidFill>
                <a:latin typeface="Arial" panose="020B0604020202020204" pitchFamily="34" charset="0"/>
                <a:cs typeface="Arial" panose="020B0604020202020204" pitchFamily="34" charset="0"/>
              </a:rPr>
              <a:t> </a:t>
            </a:r>
            <a:r>
              <a:rPr lang="vi-VN" sz="2400" b="1" dirty="0" err="1">
                <a:solidFill>
                  <a:srgbClr val="FF0000"/>
                </a:solidFill>
                <a:latin typeface="Arial" panose="020B0604020202020204" pitchFamily="34" charset="0"/>
                <a:cs typeface="Arial" panose="020B0604020202020204" pitchFamily="34" charset="0"/>
              </a:rPr>
              <a:t>điều</a:t>
            </a:r>
            <a:r>
              <a:rPr lang="vi-VN" sz="2400" b="1" dirty="0">
                <a:solidFill>
                  <a:srgbClr val="FF0000"/>
                </a:solidFill>
                <a:latin typeface="Arial" panose="020B0604020202020204" pitchFamily="34" charset="0"/>
                <a:cs typeface="Arial" panose="020B0604020202020204" pitchFamily="34" charset="0"/>
              </a:rPr>
              <a:t> </a:t>
            </a:r>
            <a:r>
              <a:rPr lang="vi-VN" sz="2400" b="1" dirty="0" err="1">
                <a:solidFill>
                  <a:srgbClr val="FF0000"/>
                </a:solidFill>
                <a:latin typeface="Arial" panose="020B0604020202020204" pitchFamily="34" charset="0"/>
                <a:cs typeface="Arial" panose="020B0604020202020204" pitchFamily="34" charset="0"/>
              </a:rPr>
              <a:t>đó</a:t>
            </a:r>
            <a:r>
              <a:rPr lang="en-US" sz="2400" b="1" dirty="0">
                <a:solidFill>
                  <a:srgbClr val="FF0000"/>
                </a:solidFill>
                <a:latin typeface="Arial" panose="020B0604020202020204" pitchFamily="34" charset="0"/>
                <a:cs typeface="Arial" panose="020B0604020202020204" pitchFamily="34" charset="0"/>
              </a:rPr>
              <a:t>?</a:t>
            </a:r>
          </a:p>
        </p:txBody>
      </p:sp>
      <p:sp>
        <p:nvSpPr>
          <p:cNvPr id="19" name="Hộp Văn bản 18">
            <a:extLst>
              <a:ext uri="{FF2B5EF4-FFF2-40B4-BE49-F238E27FC236}">
                <a16:creationId xmlns:a16="http://schemas.microsoft.com/office/drawing/2014/main" id="{C2CB6222-2155-438B-B0C0-1A72BB593D83}"/>
              </a:ext>
            </a:extLst>
          </p:cNvPr>
          <p:cNvSpPr txBox="1"/>
          <p:nvPr/>
        </p:nvSpPr>
        <p:spPr>
          <a:xfrm>
            <a:off x="679535" y="2348439"/>
            <a:ext cx="9853037" cy="461665"/>
          </a:xfrm>
          <a:prstGeom prst="rect">
            <a:avLst/>
          </a:prstGeom>
          <a:noFill/>
        </p:spPr>
        <p:txBody>
          <a:bodyPr wrap="square" rtlCol="0">
            <a:spAutoFit/>
          </a:bodyPr>
          <a:lstStyle/>
          <a:p>
            <a:pPr algn="just"/>
            <a:r>
              <a:rPr lang="vi-VN" sz="2400" b="1" dirty="0">
                <a:solidFill>
                  <a:srgbClr val="002060"/>
                </a:solidFill>
                <a:latin typeface="Arial" panose="020B0604020202020204" pitchFamily="34" charset="0"/>
                <a:cs typeface="Arial" panose="020B0604020202020204" pitchFamily="34" charset="0"/>
              </a:rPr>
              <a:t> Sau khi qua, </a:t>
            </a:r>
            <a:r>
              <a:rPr lang="vi-VN" sz="2400" b="1" dirty="0" err="1">
                <a:solidFill>
                  <a:srgbClr val="002060"/>
                </a:solidFill>
                <a:latin typeface="Arial" panose="020B0604020202020204" pitchFamily="34" charset="0"/>
                <a:cs typeface="Arial" panose="020B0604020202020204" pitchFamily="34" charset="0"/>
              </a:rPr>
              <a:t>lại</a:t>
            </a:r>
            <a:r>
              <a:rPr lang="vi-VN" sz="2400" b="1" dirty="0">
                <a:solidFill>
                  <a:srgbClr val="002060"/>
                </a:solidFill>
                <a:latin typeface="Arial" panose="020B0604020202020204" pitchFamily="34" charset="0"/>
                <a:cs typeface="Arial" panose="020B0604020202020204" pitchFamily="34" charset="0"/>
              </a:rPr>
              <a:t> </a:t>
            </a:r>
            <a:r>
              <a:rPr lang="vi-VN" sz="2400" b="1" dirty="0" err="1">
                <a:solidFill>
                  <a:srgbClr val="002060"/>
                </a:solidFill>
                <a:latin typeface="Arial" panose="020B0604020202020204" pitchFamily="34" charset="0"/>
                <a:cs typeface="Arial" panose="020B0604020202020204" pitchFamily="34" charset="0"/>
              </a:rPr>
              <a:t>vượt</a:t>
            </a:r>
            <a:r>
              <a:rPr lang="vi-VN" sz="2400" b="1" dirty="0">
                <a:solidFill>
                  <a:srgbClr val="002060"/>
                </a:solidFill>
                <a:latin typeface="Arial" panose="020B0604020202020204" pitchFamily="34" charset="0"/>
                <a:cs typeface="Arial" panose="020B0604020202020204" pitchFamily="34" charset="0"/>
              </a:rPr>
              <a:t>, </a:t>
            </a:r>
            <a:r>
              <a:rPr lang="vi-VN" sz="2400" b="1" dirty="0" err="1">
                <a:solidFill>
                  <a:srgbClr val="002060"/>
                </a:solidFill>
                <a:latin typeface="Arial" panose="020B0604020202020204" pitchFamily="34" charset="0"/>
                <a:cs typeface="Arial" panose="020B0604020202020204" pitchFamily="34" charset="0"/>
              </a:rPr>
              <a:t>lại</a:t>
            </a:r>
            <a:r>
              <a:rPr lang="vi-VN" sz="2400" b="1" dirty="0">
                <a:solidFill>
                  <a:srgbClr val="002060"/>
                </a:solidFill>
                <a:latin typeface="Arial" panose="020B0604020202020204" pitchFamily="34" charset="0"/>
                <a:cs typeface="Arial" panose="020B0604020202020204" pitchFamily="34" charset="0"/>
              </a:rPr>
              <a:t> </a:t>
            </a:r>
            <a:r>
              <a:rPr lang="vi-VN" sz="2400" b="1" dirty="0" err="1">
                <a:solidFill>
                  <a:srgbClr val="002060"/>
                </a:solidFill>
                <a:latin typeface="Arial" panose="020B0604020202020204" pitchFamily="34" charset="0"/>
                <a:cs typeface="Arial" panose="020B0604020202020204" pitchFamily="34" charset="0"/>
              </a:rPr>
              <a:t>vượt</a:t>
            </a:r>
            <a:endParaRPr lang="en-US" sz="2400" dirty="0">
              <a:solidFill>
                <a:srgbClr val="002060"/>
              </a:solidFill>
              <a:latin typeface="Arial" panose="020B0604020202020204" pitchFamily="34" charset="0"/>
              <a:cs typeface="Arial" panose="020B0604020202020204" pitchFamily="34" charset="0"/>
            </a:endParaRPr>
          </a:p>
        </p:txBody>
      </p:sp>
      <p:sp>
        <p:nvSpPr>
          <p:cNvPr id="27" name="Hộp Văn bản 26">
            <a:extLst>
              <a:ext uri="{FF2B5EF4-FFF2-40B4-BE49-F238E27FC236}">
                <a16:creationId xmlns:a16="http://schemas.microsoft.com/office/drawing/2014/main" id="{9C9D3B8A-62AD-4F77-B322-65B8960BDEDB}"/>
              </a:ext>
            </a:extLst>
          </p:cNvPr>
          <p:cNvSpPr txBox="1"/>
          <p:nvPr/>
        </p:nvSpPr>
        <p:spPr>
          <a:xfrm>
            <a:off x="391629" y="2996364"/>
            <a:ext cx="10701867" cy="1938992"/>
          </a:xfrm>
          <a:prstGeom prst="rect">
            <a:avLst/>
          </a:prstGeom>
          <a:noFill/>
        </p:spPr>
        <p:txBody>
          <a:bodyPr wrap="square" rtlCol="0">
            <a:spAutoFit/>
          </a:bodyPr>
          <a:lstStyle/>
          <a:p>
            <a:r>
              <a:rPr lang="en-US" sz="2000" b="1" dirty="0">
                <a:solidFill>
                  <a:srgbClr val="FF000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động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từ</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điệp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ngữ</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kết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hợp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với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địa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danh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dùng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rất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khéo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diễn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tả</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những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cung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đường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quanh</a:t>
            </a:r>
            <a:r>
              <a:rPr lang="en-US" sz="2400" dirty="0">
                <a:solidFill>
                  <a:srgbClr val="002060"/>
                </a:solidFill>
                <a:latin typeface="Arial" panose="020B0604020202020204" pitchFamily="34" charset="0"/>
                <a:cs typeface="Arial" panose="020B0604020202020204" pitchFamily="34" charset="0"/>
              </a:rPr>
              <a:t> co, </a:t>
            </a:r>
            <a:r>
              <a:rPr lang="en-US" sz="2400" dirty="0" err="1">
                <a:solidFill>
                  <a:srgbClr val="002060"/>
                </a:solidFill>
                <a:latin typeface="Arial" panose="020B0604020202020204" pitchFamily="34" charset="0"/>
                <a:cs typeface="Arial" panose="020B0604020202020204" pitchFamily="34" charset="0"/>
              </a:rPr>
              <a:t>hiểm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trở</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những</a:t>
            </a:r>
            <a:r>
              <a:rPr lang="en-US" sz="2400" dirty="0">
                <a:solidFill>
                  <a:srgbClr val="002060"/>
                </a:solidFill>
                <a:latin typeface="Arial" panose="020B0604020202020204" pitchFamily="34" charset="0"/>
                <a:cs typeface="Arial" panose="020B0604020202020204" pitchFamily="34" charset="0"/>
              </a:rPr>
              <a:t> con </a:t>
            </a:r>
            <a:r>
              <a:rPr lang="en-US" sz="2400" dirty="0" err="1">
                <a:solidFill>
                  <a:srgbClr val="002060"/>
                </a:solidFill>
                <a:latin typeface="Arial" panose="020B0604020202020204" pitchFamily="34" charset="0"/>
                <a:cs typeface="Arial" panose="020B0604020202020204" pitchFamily="34" charset="0"/>
              </a:rPr>
              <a:t>đèo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trập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trùng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thăm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thẳm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cao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vút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mà</a:t>
            </a:r>
            <a:r>
              <a:rPr lang="en-US" sz="2400" dirty="0">
                <a:solidFill>
                  <a:srgbClr val="002060"/>
                </a:solidFill>
                <a:latin typeface="Arial" panose="020B0604020202020204" pitchFamily="34" charset="0"/>
                <a:cs typeface="Arial" panose="020B0604020202020204" pitchFamily="34" charset="0"/>
              </a:rPr>
              <a:t> ai </a:t>
            </a:r>
            <a:r>
              <a:rPr lang="en-US" sz="2400" dirty="0" err="1">
                <a:solidFill>
                  <a:srgbClr val="002060"/>
                </a:solidFill>
                <a:latin typeface="Arial" panose="020B0604020202020204" pitchFamily="34" charset="0"/>
                <a:cs typeface="Arial" panose="020B0604020202020204" pitchFamily="34" charset="0"/>
              </a:rPr>
              <a:t>đến</a:t>
            </a:r>
            <a:r>
              <a:rPr lang="en-US" sz="2400" dirty="0">
                <a:solidFill>
                  <a:srgbClr val="002060"/>
                </a:solidFill>
                <a:latin typeface="Arial" panose="020B0604020202020204" pitchFamily="34" charset="0"/>
                <a:cs typeface="Arial" panose="020B0604020202020204" pitchFamily="34" charset="0"/>
              </a:rPr>
              <a:t> Cao </a:t>
            </a:r>
            <a:r>
              <a:rPr lang="en-US" sz="2400" dirty="0" err="1">
                <a:solidFill>
                  <a:srgbClr val="002060"/>
                </a:solidFill>
                <a:latin typeface="Arial" panose="020B0604020202020204" pitchFamily="34" charset="0"/>
                <a:cs typeface="Arial" panose="020B0604020202020204" pitchFamily="34" charset="0"/>
              </a:rPr>
              <a:t>Bằng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cũng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phải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trèo</a:t>
            </a:r>
            <a:r>
              <a:rPr lang="en-US" sz="2400" dirty="0">
                <a:solidFill>
                  <a:srgbClr val="002060"/>
                </a:solidFill>
                <a:latin typeface="Arial" panose="020B0604020202020204" pitchFamily="34" charset="0"/>
                <a:cs typeface="Arial" panose="020B0604020202020204" pitchFamily="34" charset="0"/>
              </a:rPr>
              <a:t> qua </a:t>
            </a:r>
            <a:r>
              <a:rPr lang="en-US" sz="2400" dirty="0" err="1">
                <a:solidFill>
                  <a:srgbClr val="002060"/>
                </a:solidFill>
                <a:latin typeface="Arial" panose="020B0604020202020204" pitchFamily="34" charset="0"/>
                <a:cs typeface="Arial" panose="020B0604020202020204" pitchFamily="34" charset="0"/>
              </a:rPr>
              <a:t>biết</a:t>
            </a:r>
            <a:r>
              <a:rPr lang="en-US" sz="2400" dirty="0">
                <a:solidFill>
                  <a:srgbClr val="002060"/>
                </a:solidFill>
                <a:latin typeface="Arial" panose="020B0604020202020204" pitchFamily="34" charset="0"/>
                <a:cs typeface="Arial" panose="020B0604020202020204" pitchFamily="34" charset="0"/>
              </a:rPr>
              <a:t> bao </a:t>
            </a:r>
            <a:r>
              <a:rPr lang="en-US" sz="2400" dirty="0" err="1">
                <a:solidFill>
                  <a:srgbClr val="002060"/>
                </a:solidFill>
                <a:latin typeface="Arial" panose="020B0604020202020204" pitchFamily="34" charset="0"/>
                <a:cs typeface="Arial" panose="020B0604020202020204" pitchFamily="34" charset="0"/>
              </a:rPr>
              <a:t>mệt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mỏi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vất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vả</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nhưng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cảm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thấy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vô</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cùng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tự</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hào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về</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nơi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đây</a:t>
            </a:r>
            <a:r>
              <a:rPr lang="en-US" sz="2400" dirty="0">
                <a:solidFill>
                  <a:srgbClr val="002060"/>
                </a:solidFill>
                <a:latin typeface="Arial" panose="020B0604020202020204" pitchFamily="34" charset="0"/>
                <a:cs typeface="Arial" panose="020B0604020202020204" pitchFamily="34" charset="0"/>
              </a:rPr>
              <a:t> – </a:t>
            </a:r>
            <a:r>
              <a:rPr lang="en-US" sz="2400" dirty="0" err="1">
                <a:solidFill>
                  <a:srgbClr val="002060"/>
                </a:solidFill>
                <a:latin typeface="Arial" panose="020B0604020202020204" pitchFamily="34" charset="0"/>
                <a:cs typeface="Arial" panose="020B0604020202020204" pitchFamily="34" charset="0"/>
              </a:rPr>
              <a:t>một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mảnh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đất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hồn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thiêng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Tổ</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quốc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Việt</a:t>
            </a:r>
            <a:r>
              <a:rPr lang="en-US" sz="2400" dirty="0">
                <a:solidFill>
                  <a:srgbClr val="002060"/>
                </a:solidFill>
                <a:latin typeface="Arial" panose="020B0604020202020204" pitchFamily="34" charset="0"/>
                <a:cs typeface="Arial" panose="020B0604020202020204" pitchFamily="34" charset="0"/>
              </a:rPr>
              <a:t> Nam.</a:t>
            </a:r>
          </a:p>
        </p:txBody>
      </p:sp>
      <p:sp>
        <p:nvSpPr>
          <p:cNvPr id="12" name="TextBox 8">
            <a:extLst>
              <a:ext uri="{FF2B5EF4-FFF2-40B4-BE49-F238E27FC236}">
                <a16:creationId xmlns:a16="http://schemas.microsoft.com/office/drawing/2014/main" id="{220A28E0-5C35-4200-931D-F614DE0E37B9}"/>
              </a:ext>
            </a:extLst>
          </p:cNvPr>
          <p:cNvSpPr txBox="1"/>
          <p:nvPr/>
        </p:nvSpPr>
        <p:spPr>
          <a:xfrm>
            <a:off x="857887" y="5121616"/>
            <a:ext cx="10701867" cy="461665"/>
          </a:xfrm>
          <a:prstGeom prst="rect">
            <a:avLst/>
          </a:prstGeom>
          <a:noFill/>
        </p:spPr>
        <p:txBody>
          <a:bodyPr wrap="square" rtlCol="0">
            <a:spAutoFit/>
          </a:bodyPr>
          <a:lstStyle/>
          <a:p>
            <a:pPr algn="just"/>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Nêu</a:t>
            </a:r>
            <a:r>
              <a:rPr lang="en-US" sz="2400" b="1" dirty="0">
                <a:solidFill>
                  <a:srgbClr val="FF0000"/>
                </a:solidFill>
                <a:latin typeface="Arial" panose="020B0604020202020204" pitchFamily="34" charset="0"/>
                <a:cs typeface="Arial" panose="020B0604020202020204" pitchFamily="34" charset="0"/>
              </a:rPr>
              <a:t> ý </a:t>
            </a:r>
            <a:r>
              <a:rPr lang="en-US" sz="2400" b="1" dirty="0" err="1">
                <a:solidFill>
                  <a:srgbClr val="FF0000"/>
                </a:solidFill>
                <a:latin typeface="Arial" panose="020B0604020202020204" pitchFamily="34" charset="0"/>
                <a:cs typeface="Arial" panose="020B0604020202020204" pitchFamily="34" charset="0"/>
              </a:rPr>
              <a:t>đoạn</a:t>
            </a:r>
            <a:r>
              <a:rPr lang="en-US" sz="2400" b="1" dirty="0">
                <a:solidFill>
                  <a:srgbClr val="FF0000"/>
                </a:solidFill>
                <a:latin typeface="Arial" panose="020B0604020202020204" pitchFamily="34" charset="0"/>
                <a:cs typeface="Arial" panose="020B0604020202020204" pitchFamily="34" charset="0"/>
              </a:rPr>
              <a:t> 1.</a:t>
            </a:r>
          </a:p>
        </p:txBody>
      </p:sp>
      <p:sp>
        <p:nvSpPr>
          <p:cNvPr id="13" name="Hộp Văn bản 12">
            <a:extLst>
              <a:ext uri="{FF2B5EF4-FFF2-40B4-BE49-F238E27FC236}">
                <a16:creationId xmlns:a16="http://schemas.microsoft.com/office/drawing/2014/main" id="{F722C267-D13F-4CD8-8DED-492E3216B04D}"/>
              </a:ext>
            </a:extLst>
          </p:cNvPr>
          <p:cNvSpPr txBox="1"/>
          <p:nvPr/>
        </p:nvSpPr>
        <p:spPr>
          <a:xfrm>
            <a:off x="1056660" y="5635495"/>
            <a:ext cx="9853037" cy="523220"/>
          </a:xfrm>
          <a:prstGeom prst="rect">
            <a:avLst/>
          </a:prstGeom>
          <a:noFill/>
        </p:spPr>
        <p:txBody>
          <a:bodyPr wrap="square" rtlCol="0">
            <a:spAutoFit/>
          </a:bodyPr>
          <a:lstStyle/>
          <a:p>
            <a:pPr algn="just"/>
            <a:r>
              <a:rPr lang="vi-VN" sz="2400" b="1" dirty="0">
                <a:solidFill>
                  <a:srgbClr val="002060"/>
                </a:solidFill>
                <a:latin typeface="Arial" panose="020B0604020202020204" pitchFamily="34" charset="0"/>
                <a:cs typeface="Arial" panose="020B0604020202020204" pitchFamily="34" charset="0"/>
              </a:rPr>
              <a:t> </a:t>
            </a:r>
            <a:r>
              <a:rPr lang="en-US" sz="2800" b="1" dirty="0">
                <a:solidFill>
                  <a:srgbClr val="00B050"/>
                </a:solidFill>
                <a:latin typeface="Arial" panose="020B0604020202020204" pitchFamily="34" charset="0"/>
                <a:cs typeface="Arial" panose="020B0604020202020204" pitchFamily="34" charset="0"/>
              </a:rPr>
              <a:t>Ý 1: </a:t>
            </a:r>
            <a:r>
              <a:rPr lang="en-US" sz="2800" b="1" dirty="0" err="1">
                <a:solidFill>
                  <a:srgbClr val="00B050"/>
                </a:solidFill>
                <a:latin typeface="Arial" panose="020B0604020202020204" pitchFamily="34" charset="0"/>
                <a:cs typeface="Arial" panose="020B0604020202020204" pitchFamily="34" charset="0"/>
              </a:rPr>
              <a:t>Địa</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thế</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đặc</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biệt</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của</a:t>
            </a:r>
            <a:r>
              <a:rPr lang="en-US" sz="2800" b="1" dirty="0">
                <a:solidFill>
                  <a:srgbClr val="00B050"/>
                </a:solidFill>
                <a:latin typeface="Arial" panose="020B0604020202020204" pitchFamily="34" charset="0"/>
                <a:cs typeface="Arial" panose="020B0604020202020204" pitchFamily="34" charset="0"/>
              </a:rPr>
              <a:t> Cao </a:t>
            </a:r>
            <a:r>
              <a:rPr lang="en-US" sz="2800" b="1" dirty="0" err="1">
                <a:solidFill>
                  <a:srgbClr val="00B050"/>
                </a:solidFill>
                <a:latin typeface="Arial" panose="020B0604020202020204" pitchFamily="34" charset="0"/>
                <a:cs typeface="Arial" panose="020B0604020202020204" pitchFamily="34" charset="0"/>
              </a:rPr>
              <a:t>Bằng</a:t>
            </a:r>
            <a:r>
              <a:rPr lang="en-US" sz="2800" b="1" dirty="0">
                <a:solidFill>
                  <a:srgbClr val="00B050"/>
                </a:solidFill>
                <a:latin typeface="Arial" panose="020B0604020202020204" pitchFamily="34" charset="0"/>
                <a:cs typeface="Arial" panose="020B0604020202020204" pitchFamily="34" charset="0"/>
              </a:rPr>
              <a:t>.</a:t>
            </a:r>
            <a:endParaRPr lang="en-US" sz="2800"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260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ppt_w</p:attrName>
                                        </p:attrNameLst>
                                      </p:cBhvr>
                                      <p:tavLst>
                                        <p:tav tm="0">
                                          <p:val>
                                            <p:fltVal val="0"/>
                                          </p:val>
                                        </p:tav>
                                        <p:tav tm="100000">
                                          <p:val>
                                            <p:strVal val="#ppt_w"/>
                                          </p:val>
                                        </p:tav>
                                      </p:tavLst>
                                    </p:anim>
                                    <p:anim calcmode="lin" valueType="num">
                                      <p:cBhvr>
                                        <p:cTn id="23" dur="1000" fill="hold"/>
                                        <p:tgtEl>
                                          <p:spTgt spid="19"/>
                                        </p:tgtEl>
                                        <p:attrNameLst>
                                          <p:attrName>ppt_h</p:attrName>
                                        </p:attrNameLst>
                                      </p:cBhvr>
                                      <p:tavLst>
                                        <p:tav tm="0">
                                          <p:val>
                                            <p:fltVal val="0"/>
                                          </p:val>
                                        </p:tav>
                                        <p:tav tm="100000">
                                          <p:val>
                                            <p:strVal val="#ppt_h"/>
                                          </p:val>
                                        </p:tav>
                                      </p:tavLst>
                                    </p:anim>
                                    <p:anim calcmode="lin" valueType="num">
                                      <p:cBhvr>
                                        <p:cTn id="24" dur="1000" fill="hold"/>
                                        <p:tgtEl>
                                          <p:spTgt spid="19"/>
                                        </p:tgtEl>
                                        <p:attrNameLst>
                                          <p:attrName>style.rotation</p:attrName>
                                        </p:attrNameLst>
                                      </p:cBhvr>
                                      <p:tavLst>
                                        <p:tav tm="0">
                                          <p:val>
                                            <p:fltVal val="90"/>
                                          </p:val>
                                        </p:tav>
                                        <p:tav tm="100000">
                                          <p:val>
                                            <p:fltVal val="0"/>
                                          </p:val>
                                        </p:tav>
                                      </p:tavLst>
                                    </p:anim>
                                    <p:animEffect transition="in" filter="fade">
                                      <p:cBhvr>
                                        <p:cTn id="25" dur="10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500" fill="hold"/>
                                        <p:tgtEl>
                                          <p:spTgt spid="27"/>
                                        </p:tgtEl>
                                        <p:attrNameLst>
                                          <p:attrName>ppt_w</p:attrName>
                                        </p:attrNameLst>
                                      </p:cBhvr>
                                      <p:tavLst>
                                        <p:tav tm="0">
                                          <p:val>
                                            <p:fltVal val="0"/>
                                          </p:val>
                                        </p:tav>
                                        <p:tav tm="100000">
                                          <p:val>
                                            <p:strVal val="#ppt_w"/>
                                          </p:val>
                                        </p:tav>
                                      </p:tavLst>
                                    </p:anim>
                                    <p:anim calcmode="lin" valueType="num">
                                      <p:cBhvr>
                                        <p:cTn id="31" dur="500" fill="hold"/>
                                        <p:tgtEl>
                                          <p:spTgt spid="27"/>
                                        </p:tgtEl>
                                        <p:attrNameLst>
                                          <p:attrName>ppt_h</p:attrName>
                                        </p:attrNameLst>
                                      </p:cBhvr>
                                      <p:tavLst>
                                        <p:tav tm="0">
                                          <p:val>
                                            <p:fltVal val="0"/>
                                          </p:val>
                                        </p:tav>
                                        <p:tav tm="100000">
                                          <p:val>
                                            <p:strVal val="#ppt_h"/>
                                          </p:val>
                                        </p:tav>
                                      </p:tavLst>
                                    </p:anim>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80">
                                          <p:stCondLst>
                                            <p:cond delay="0"/>
                                          </p:stCondLst>
                                        </p:cTn>
                                        <p:tgtEl>
                                          <p:spTgt spid="13"/>
                                        </p:tgtEl>
                                      </p:cBhvr>
                                    </p:animEffect>
                                    <p:anim calcmode="lin" valueType="num">
                                      <p:cBhvr>
                                        <p:cTn id="4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8" dur="26">
                                          <p:stCondLst>
                                            <p:cond delay="650"/>
                                          </p:stCondLst>
                                        </p:cTn>
                                        <p:tgtEl>
                                          <p:spTgt spid="13"/>
                                        </p:tgtEl>
                                      </p:cBhvr>
                                      <p:to x="100000" y="60000"/>
                                    </p:animScale>
                                    <p:animScale>
                                      <p:cBhvr>
                                        <p:cTn id="49" dur="166" decel="50000">
                                          <p:stCondLst>
                                            <p:cond delay="676"/>
                                          </p:stCondLst>
                                        </p:cTn>
                                        <p:tgtEl>
                                          <p:spTgt spid="13"/>
                                        </p:tgtEl>
                                      </p:cBhvr>
                                      <p:to x="100000" y="100000"/>
                                    </p:animScale>
                                    <p:animScale>
                                      <p:cBhvr>
                                        <p:cTn id="50" dur="26">
                                          <p:stCondLst>
                                            <p:cond delay="1312"/>
                                          </p:stCondLst>
                                        </p:cTn>
                                        <p:tgtEl>
                                          <p:spTgt spid="13"/>
                                        </p:tgtEl>
                                      </p:cBhvr>
                                      <p:to x="100000" y="80000"/>
                                    </p:animScale>
                                    <p:animScale>
                                      <p:cBhvr>
                                        <p:cTn id="51" dur="166" decel="50000">
                                          <p:stCondLst>
                                            <p:cond delay="1338"/>
                                          </p:stCondLst>
                                        </p:cTn>
                                        <p:tgtEl>
                                          <p:spTgt spid="13"/>
                                        </p:tgtEl>
                                      </p:cBhvr>
                                      <p:to x="100000" y="100000"/>
                                    </p:animScale>
                                    <p:animScale>
                                      <p:cBhvr>
                                        <p:cTn id="52" dur="26">
                                          <p:stCondLst>
                                            <p:cond delay="1642"/>
                                          </p:stCondLst>
                                        </p:cTn>
                                        <p:tgtEl>
                                          <p:spTgt spid="13"/>
                                        </p:tgtEl>
                                      </p:cBhvr>
                                      <p:to x="100000" y="90000"/>
                                    </p:animScale>
                                    <p:animScale>
                                      <p:cBhvr>
                                        <p:cTn id="53" dur="166" decel="50000">
                                          <p:stCondLst>
                                            <p:cond delay="1668"/>
                                          </p:stCondLst>
                                        </p:cTn>
                                        <p:tgtEl>
                                          <p:spTgt spid="13"/>
                                        </p:tgtEl>
                                      </p:cBhvr>
                                      <p:to x="100000" y="100000"/>
                                    </p:animScale>
                                    <p:animScale>
                                      <p:cBhvr>
                                        <p:cTn id="54" dur="26">
                                          <p:stCondLst>
                                            <p:cond delay="1808"/>
                                          </p:stCondLst>
                                        </p:cTn>
                                        <p:tgtEl>
                                          <p:spTgt spid="13"/>
                                        </p:tgtEl>
                                      </p:cBhvr>
                                      <p:to x="100000" y="95000"/>
                                    </p:animScale>
                                    <p:animScale>
                                      <p:cBhvr>
                                        <p:cTn id="5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p:bldP spid="20" grpId="0"/>
      <p:bldP spid="19" grpId="0"/>
      <p:bldP spid="27"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Free Vector | Hand drawn lovely spring landscape">
            <a:extLst>
              <a:ext uri="{FF2B5EF4-FFF2-40B4-BE49-F238E27FC236}">
                <a16:creationId xmlns:a16="http://schemas.microsoft.com/office/drawing/2014/main" id="{47A60C45-1DB5-46E2-829E-0E111621D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4779"/>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93C99AAA-7F21-4901-9BA2-F87E93031587}"/>
              </a:ext>
            </a:extLst>
          </p:cNvPr>
          <p:cNvSpPr/>
          <p:nvPr/>
        </p:nvSpPr>
        <p:spPr>
          <a:xfrm>
            <a:off x="-15498" y="960895"/>
            <a:ext cx="12259159" cy="591805"/>
          </a:xfrm>
          <a:custGeom>
            <a:avLst/>
            <a:gdLst>
              <a:gd name="connsiteX0" fmla="*/ 0 w 12259159"/>
              <a:gd name="connsiteY0" fmla="*/ 0 h 591805"/>
              <a:gd name="connsiteX1" fmla="*/ 2572718 w 12259159"/>
              <a:gd name="connsiteY1" fmla="*/ 433952 h 591805"/>
              <a:gd name="connsiteX2" fmla="*/ 3843579 w 12259159"/>
              <a:gd name="connsiteY2" fmla="*/ 573437 h 591805"/>
              <a:gd name="connsiteX3" fmla="*/ 4819973 w 12259159"/>
              <a:gd name="connsiteY3" fmla="*/ 588936 h 591805"/>
              <a:gd name="connsiteX4" fmla="*/ 6230318 w 12259159"/>
              <a:gd name="connsiteY4" fmla="*/ 573437 h 591805"/>
              <a:gd name="connsiteX5" fmla="*/ 7253206 w 12259159"/>
              <a:gd name="connsiteY5" fmla="*/ 573437 h 591805"/>
              <a:gd name="connsiteX6" fmla="*/ 8601559 w 12259159"/>
              <a:gd name="connsiteY6" fmla="*/ 573437 h 591805"/>
              <a:gd name="connsiteX7" fmla="*/ 10538847 w 12259159"/>
              <a:gd name="connsiteY7" fmla="*/ 325464 h 591805"/>
              <a:gd name="connsiteX8" fmla="*/ 11313762 w 12259159"/>
              <a:gd name="connsiteY8" fmla="*/ 294468 h 591805"/>
              <a:gd name="connsiteX9" fmla="*/ 12259159 w 12259159"/>
              <a:gd name="connsiteY9" fmla="*/ 278969 h 591805"/>
              <a:gd name="connsiteX10" fmla="*/ 12259159 w 12259159"/>
              <a:gd name="connsiteY10" fmla="*/ 278969 h 59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59159" h="591805">
                <a:moveTo>
                  <a:pt x="0" y="0"/>
                </a:moveTo>
                <a:lnTo>
                  <a:pt x="2572718" y="433952"/>
                </a:lnTo>
                <a:cubicBezTo>
                  <a:pt x="3213314" y="529525"/>
                  <a:pt x="3469037" y="547606"/>
                  <a:pt x="3843579" y="573437"/>
                </a:cubicBezTo>
                <a:cubicBezTo>
                  <a:pt x="4218121" y="599268"/>
                  <a:pt x="4422183" y="588936"/>
                  <a:pt x="4819973" y="588936"/>
                </a:cubicBezTo>
                <a:cubicBezTo>
                  <a:pt x="5217763" y="588936"/>
                  <a:pt x="6230318" y="573437"/>
                  <a:pt x="6230318" y="573437"/>
                </a:cubicBezTo>
                <a:lnTo>
                  <a:pt x="7253206" y="573437"/>
                </a:lnTo>
                <a:cubicBezTo>
                  <a:pt x="7648413" y="573437"/>
                  <a:pt x="8053952" y="614766"/>
                  <a:pt x="8601559" y="573437"/>
                </a:cubicBezTo>
                <a:cubicBezTo>
                  <a:pt x="9149166" y="532108"/>
                  <a:pt x="10086813" y="371959"/>
                  <a:pt x="10538847" y="325464"/>
                </a:cubicBezTo>
                <a:cubicBezTo>
                  <a:pt x="10990881" y="278969"/>
                  <a:pt x="11027043" y="302217"/>
                  <a:pt x="11313762" y="294468"/>
                </a:cubicBezTo>
                <a:cubicBezTo>
                  <a:pt x="11600481" y="286719"/>
                  <a:pt x="12259159" y="278969"/>
                  <a:pt x="12259159" y="278969"/>
                </a:cubicBezTo>
                <a:lnTo>
                  <a:pt x="12259159" y="278969"/>
                </a:lnTo>
              </a:path>
            </a:pathLst>
          </a:cu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Messy Pile of Dirty Laundry Vector Images (over 170)">
            <a:extLst>
              <a:ext uri="{FF2B5EF4-FFF2-40B4-BE49-F238E27FC236}">
                <a16:creationId xmlns:a16="http://schemas.microsoft.com/office/drawing/2014/main" id="{26F1E507-73B0-4A9F-8869-F027F9B9818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24419" y="4525291"/>
            <a:ext cx="2208153" cy="23194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9967567-B414-44A4-B5F2-F75048F748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8646" b="91667" l="4905" r="35798">
                        <a14:foregroundMark x1="5051" y1="46094" x2="9810" y2="46094"/>
                        <a14:foregroundMark x1="10981" y1="38542" x2="12445" y2="31510"/>
                        <a14:foregroundMark x1="12445" y1="31510" x2="12445" y2="30469"/>
                        <a14:foregroundMark x1="19619" y1="32292" x2="19619" y2="32292"/>
                        <a14:foregroundMark x1="10688" y1="41667" x2="33895" y2="56641"/>
                        <a14:foregroundMark x1="15227" y1="40625" x2="19912" y2="37240"/>
                        <a14:foregroundMark x1="19912" y1="37240" x2="28843" y2="43359"/>
                        <a14:foregroundMark x1="28843" y1="43359" x2="31845" y2="48177"/>
                        <a14:foregroundMark x1="31845" y1="48177" x2="31845" y2="48177"/>
                        <a14:foregroundMark x1="14641" y1="33854" x2="23572" y2="33854"/>
                        <a14:foregroundMark x1="33309" y1="46875" x2="33309" y2="46875"/>
                        <a14:foregroundMark x1="33309" y1="46875" x2="34187" y2="54297"/>
                        <a14:foregroundMark x1="21816" y1="82292" x2="21376" y2="90885"/>
                        <a14:foregroundMark x1="24815" y1="91005" x2="25403" y2="89844"/>
                        <a14:foregroundMark x1="15081" y1="59245" x2="23865" y2="59505"/>
                        <a14:foregroundMark x1="15373" y1="57682" x2="20205" y2="57943"/>
                        <a14:foregroundMark x1="24451" y1="82552" x2="25256" y2="86458"/>
                        <a14:foregroundMark x1="27013" y1="79557" x2="27013" y2="79557"/>
                        <a14:foregroundMark x1="35798" y1="52474" x2="35798" y2="52474"/>
                        <a14:foregroundMark x1="13763" y1="30990" x2="13763" y2="30990"/>
                        <a14:foregroundMark x1="12884" y1="28906" x2="12884" y2="28906"/>
                        <a14:foregroundMark x1="12299" y1="29688" x2="12299" y2="29688"/>
                        <a14:foregroundMark x1="13763" y1="30729" x2="13763" y2="30729"/>
                        <a14:foregroundMark x1="27892" y1="76563" x2="27892" y2="76563"/>
                        <a14:foregroundMark x1="27306" y1="73568" x2="27306" y2="73568"/>
                        <a14:foregroundMark x1="28917" y1="69661" x2="28917" y2="69661"/>
                        <a14:foregroundMark x1="29941" y1="68620" x2="29941" y2="68620"/>
                        <a14:foregroundMark x1="27599" y1="76302" x2="27599" y2="76302"/>
                        <a14:foregroundMark x1="25842" y1="85286" x2="25842" y2="85286"/>
                        <a14:foregroundMark x1="25329" y1="89193" x2="25329" y2="89193"/>
                        <a14:foregroundMark x1="24597" y1="91406" x2="24597" y2="91406"/>
                        <a14:foregroundMark x1="21449" y1="90755" x2="21449" y2="90755"/>
                        <a14:foregroundMark x1="20571" y1="88151" x2="20571" y2="88151"/>
                        <a14:foregroundMark x1="20571" y1="85938" x2="20571" y2="85938"/>
                        <a14:foregroundMark x1="20571" y1="84245" x2="20571" y2="84245"/>
                        <a14:foregroundMark x1="25842" y1="82292" x2="25476" y2="91667"/>
                        <a14:foregroundMark x1="22767" y1="31771" x2="20351" y2="31380"/>
                        <a14:foregroundMark x1="13836" y1="30469" x2="13836" y2="30469"/>
                        <a14:foregroundMark x1="4905" y1="48958" x2="4905" y2="48958"/>
                        <a14:foregroundMark x1="7247" y1="49870" x2="7247" y2="49870"/>
                        <a14:foregroundMark x1="21816" y1="91406" x2="21303" y2="90755"/>
                        <a14:foregroundMark x1="22182" y1="86589" x2="22401" y2="82943"/>
                        <a14:foregroundMark x1="24012" y1="82943" x2="24744" y2="89844"/>
                        <a14:foregroundMark x1="27672" y1="72917" x2="27672" y2="72917"/>
                        <a14:foregroundMark x1="27672" y1="71615" x2="27672" y2="71615"/>
                        <a14:foregroundMark x1="27672" y1="76432" x2="27672" y2="76432"/>
                        <a14:foregroundMark x1="20351" y1="86198" x2="20351" y2="86198"/>
                        <a14:foregroundMark x1="20351" y1="83984" x2="20351" y2="83984"/>
                        <a14:foregroundMark x1="26061" y1="85938" x2="26061" y2="85938"/>
                        <a14:foregroundMark x1="26061" y1="85286" x2="26061" y2="85286"/>
                        <a14:backgroundMark x1="27452" y1="32031" x2="31332" y2="38932"/>
                        <a14:backgroundMark x1="31332" y1="38932" x2="32723" y2="40104"/>
                        <a14:backgroundMark x1="29209" y1="38802" x2="31259" y2="41146"/>
                        <a14:backgroundMark x1="28477" y1="73568" x2="35359" y2="73568"/>
                        <a14:backgroundMark x1="11274" y1="83073" x2="18448" y2="85938"/>
                        <a14:backgroundMark x1="18448" y1="80208" x2="18448" y2="80208"/>
                        <a14:backgroundMark x1="23268" y1="83291" x2="23572" y2="91146"/>
                        <a14:backgroundMark x1="13763" y1="81250" x2="17862" y2="81771"/>
                        <a14:backgroundMark x1="23133" y1="82813" x2="23133" y2="83073"/>
                        <a14:backgroundMark x1="18155" y1="79297" x2="18155" y2="79297"/>
                        <a14:backgroundMark x1="18594" y1="77474" x2="18594" y2="77474"/>
                      </a14:backgroundRemoval>
                    </a14:imgEffect>
                  </a14:imgLayer>
                </a14:imgProps>
              </a:ext>
            </a:extLst>
          </a:blip>
          <a:srcRect l="3897" t="25517" r="62540" b="6384"/>
          <a:stretch/>
        </p:blipFill>
        <p:spPr>
          <a:xfrm flipH="1">
            <a:off x="9428495" y="3422389"/>
            <a:ext cx="2853114" cy="3254649"/>
          </a:xfrm>
          <a:prstGeom prst="rect">
            <a:avLst/>
          </a:prstGeom>
        </p:spPr>
      </p:pic>
      <p:grpSp>
        <p:nvGrpSpPr>
          <p:cNvPr id="2" name="Group 1">
            <a:extLst>
              <a:ext uri="{FF2B5EF4-FFF2-40B4-BE49-F238E27FC236}">
                <a16:creationId xmlns:a16="http://schemas.microsoft.com/office/drawing/2014/main" id="{D0A70AAA-E03A-44F0-AC74-74DD8CF0B438}"/>
              </a:ext>
            </a:extLst>
          </p:cNvPr>
          <p:cNvGrpSpPr/>
          <p:nvPr/>
        </p:nvGrpSpPr>
        <p:grpSpPr>
          <a:xfrm>
            <a:off x="220585" y="688870"/>
            <a:ext cx="2847415" cy="2853548"/>
            <a:chOff x="220585" y="688870"/>
            <a:chExt cx="2847415" cy="2853548"/>
          </a:xfrm>
        </p:grpSpPr>
        <p:pic>
          <p:nvPicPr>
            <p:cNvPr id="33" name="Picture 4" descr="Clothing White Sleeve Pink Sweater, PNG, 2957x2458px, Christmas Sweater,  Baby Toddler Clothing, Cartoon Sweater, Clothing, Outerwear">
              <a:extLst>
                <a:ext uri="{FF2B5EF4-FFF2-40B4-BE49-F238E27FC236}">
                  <a16:creationId xmlns:a16="http://schemas.microsoft.com/office/drawing/2014/main" id="{797518BA-7F7A-46F1-A33C-CBBFC8FF02E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7" b="99119" l="244" r="98780">
                          <a14:foregroundMark x1="30000" y1="10720" x2="35976" y2="6314"/>
                          <a14:foregroundMark x1="35976" y1="6314" x2="50976" y2="10573"/>
                          <a14:foregroundMark x1="50976" y1="10573" x2="61220" y2="6314"/>
                          <a14:foregroundMark x1="60122" y1="1762" x2="65732" y2="7930"/>
                          <a14:foregroundMark x1="65732" y1="7930" x2="66707" y2="8517"/>
                          <a14:foregroundMark x1="90122" y1="49927" x2="97140" y2="74035"/>
                          <a14:foregroundMark x1="92439" y1="70338" x2="71829" y2="33040"/>
                          <a14:foregroundMark x1="62439" y1="47430" x2="57317" y2="99119"/>
                          <a14:foregroundMark x1="1829" y1="74302" x2="15854" y2="56241"/>
                          <a14:foregroundMark x1="15854" y1="56241" x2="15976" y2="56241"/>
                          <a14:foregroundMark x1="19268" y1="29222" x2="22683" y2="24816"/>
                          <a14:foregroundMark x1="70000" y1="9545" x2="74390" y2="15419"/>
                          <a14:foregroundMark x1="77317" y1="20852" x2="79390" y2="25844"/>
                          <a14:foregroundMark x1="59878" y1="147" x2="59878" y2="147"/>
                          <a14:foregroundMark x1="98902" y1="70631" x2="98902" y2="70631"/>
                          <a14:foregroundMark x1="244" y1="72834" x2="244" y2="72834"/>
                          <a14:backgroundMark x1="98659" y1="75037" x2="98659" y2="75037"/>
                          <a14:backgroundMark x1="97561" y1="75918" x2="98902" y2="74596"/>
                          <a14:backgroundMark x1="96585" y1="75330" x2="98171" y2="74596"/>
                          <a14:backgroundMark x1="97805" y1="76799" x2="99756" y2="79442"/>
                          <a14:backgroundMark x1="97317" y1="76505" x2="99146" y2="76211"/>
                        </a14:backgroundRemoval>
                      </a14:imgEffect>
                    </a14:imgLayer>
                  </a14:imgProps>
                </a:ext>
                <a:ext uri="{28A0092B-C50C-407E-A947-70E740481C1C}">
                  <a14:useLocalDpi xmlns:a14="http://schemas.microsoft.com/office/drawing/2010/main" val="0"/>
                </a:ext>
              </a:extLst>
            </a:blip>
            <a:srcRect/>
            <a:stretch>
              <a:fillRect/>
            </a:stretch>
          </p:blipFill>
          <p:spPr bwMode="auto">
            <a:xfrm rot="278064">
              <a:off x="220585" y="1177674"/>
              <a:ext cx="2847415" cy="2364744"/>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id="{DC42EDC4-745B-4B7A-979C-4454F848B7E4}"/>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1084024" y="688870"/>
              <a:ext cx="217833" cy="7102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id="{34CEC9AE-FAF6-4D9E-B727-16CA2ABEF72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2168048" y="901657"/>
              <a:ext cx="217833" cy="7102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65030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85A956A-27E3-4D0F-9566-12F632F2E4BA}"/>
              </a:ext>
            </a:extLst>
          </p:cNvPr>
          <p:cNvGrpSpPr/>
          <p:nvPr/>
        </p:nvGrpSpPr>
        <p:grpSpPr>
          <a:xfrm>
            <a:off x="-204812" y="-57604"/>
            <a:ext cx="12396812" cy="6973207"/>
            <a:chOff x="0" y="-115208"/>
            <a:chExt cx="12396812" cy="6973207"/>
          </a:xfrm>
        </p:grpSpPr>
        <p:pic>
          <p:nvPicPr>
            <p:cNvPr id="1026" name="Picture 2" descr="Mixed Color Cartoon Living Room Background Material Illustration | Living  room background, Room wall colors, Cartoon background">
              <a:extLst>
                <a:ext uri="{FF2B5EF4-FFF2-40B4-BE49-F238E27FC236}">
                  <a16:creationId xmlns:a16="http://schemas.microsoft.com/office/drawing/2014/main" id="{240C30C4-4F12-4B2D-A11C-AFE26C6C92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5208"/>
              <a:ext cx="12396812" cy="69732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ws On Tv Anchor Woman Man Stock Vector (Royalty Free) 726196597">
              <a:extLst>
                <a:ext uri="{FF2B5EF4-FFF2-40B4-BE49-F238E27FC236}">
                  <a16:creationId xmlns:a16="http://schemas.microsoft.com/office/drawing/2014/main" id="{9A7CDA69-AB8A-4ABE-86B8-4727CFB54E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0979"/>
            <a:stretch/>
          </p:blipFill>
          <p:spPr bwMode="auto">
            <a:xfrm>
              <a:off x="4073071" y="1099422"/>
              <a:ext cx="4243614" cy="21875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ương Trình Thiện Nguyện Áo Ấm Cho Em Hà Giang 2021 - taadgroup.vn">
              <a:extLst>
                <a:ext uri="{FF2B5EF4-FFF2-40B4-BE49-F238E27FC236}">
                  <a16:creationId xmlns:a16="http://schemas.microsoft.com/office/drawing/2014/main" id="{DEB9ED22-A194-438B-B168-F36B4BE131C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140" t="22434" r="6140" b="7439"/>
            <a:stretch/>
          </p:blipFill>
          <p:spPr bwMode="auto">
            <a:xfrm>
              <a:off x="4448712" y="1664576"/>
              <a:ext cx="1981117" cy="1133439"/>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5AB2A3E2-B838-4B8B-93DA-E0AF236AD1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682" y="3165023"/>
            <a:ext cx="3596368" cy="2980415"/>
          </a:xfrm>
          <a:prstGeom prst="rect">
            <a:avLst/>
          </a:prstGeom>
        </p:spPr>
      </p:pic>
      <p:grpSp>
        <p:nvGrpSpPr>
          <p:cNvPr id="9" name="Group 8">
            <a:extLst>
              <a:ext uri="{FF2B5EF4-FFF2-40B4-BE49-F238E27FC236}">
                <a16:creationId xmlns:a16="http://schemas.microsoft.com/office/drawing/2014/main" id="{E974E38B-9549-465C-8A3F-D89796E2CFAE}"/>
              </a:ext>
            </a:extLst>
          </p:cNvPr>
          <p:cNvGrpSpPr/>
          <p:nvPr/>
        </p:nvGrpSpPr>
        <p:grpSpPr>
          <a:xfrm>
            <a:off x="175243" y="0"/>
            <a:ext cx="3932300" cy="3606605"/>
            <a:chOff x="175243" y="0"/>
            <a:chExt cx="3932300" cy="3606605"/>
          </a:xfrm>
        </p:grpSpPr>
        <p:pic>
          <p:nvPicPr>
            <p:cNvPr id="8" name="Picture 22">
              <a:extLst>
                <a:ext uri="{FF2B5EF4-FFF2-40B4-BE49-F238E27FC236}">
                  <a16:creationId xmlns:a16="http://schemas.microsoft.com/office/drawing/2014/main" id="{E5436899-050E-4C30-8DC3-39DE15FD1A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243" y="0"/>
              <a:ext cx="3932300" cy="3606605"/>
            </a:xfrm>
            <a:prstGeom prst="rect">
              <a:avLst/>
            </a:prstGeom>
          </p:spPr>
        </p:pic>
        <p:sp>
          <p:nvSpPr>
            <p:cNvPr id="7" name="TextBox 6">
              <a:extLst>
                <a:ext uri="{FF2B5EF4-FFF2-40B4-BE49-F238E27FC236}">
                  <a16:creationId xmlns:a16="http://schemas.microsoft.com/office/drawing/2014/main" id="{C12269AB-8E21-43EF-837A-869C51D7043D}"/>
                </a:ext>
              </a:extLst>
            </p:cNvPr>
            <p:cNvSpPr txBox="1"/>
            <p:nvPr/>
          </p:nvSpPr>
          <p:spPr>
            <a:xfrm rot="20895377">
              <a:off x="507311" y="910749"/>
              <a:ext cx="3197083" cy="1785104"/>
            </a:xfrm>
            <a:prstGeom prst="rect">
              <a:avLst/>
            </a:prstGeom>
            <a:noFill/>
          </p:spPr>
          <p:txBody>
            <a:bodyPr wrap="square" rtlCol="0">
              <a:spAutoFit/>
            </a:bodyPr>
            <a:lstStyle/>
            <a:p>
              <a:pPr algn="just"/>
              <a:r>
                <a:rPr lang="vi-VN" sz="2200" dirty="0">
                  <a:latin typeface="#9Slide03 Arima Madurai" panose="00000500000000000000" pitchFamily="2" charset="0"/>
                  <a:cs typeface="#9Slide03 Arima Madurai" panose="00000500000000000000" pitchFamily="2" charset="0"/>
                </a:rPr>
                <a:t>Chán quá chị ơi! Nhiều quần áo quá nên em tìm mãi mà chẳng có bộ nào ưng ý để mặc đi chơi. Huhuhu...</a:t>
              </a:r>
              <a:endParaRPr lang="en-US" sz="2200" dirty="0">
                <a:latin typeface="#9Slide03 Arima Madurai" panose="00000500000000000000" pitchFamily="2" charset="0"/>
                <a:cs typeface="#9Slide03 Arima Madurai" panose="00000500000000000000" pitchFamily="2" charset="0"/>
              </a:endParaRPr>
            </a:p>
          </p:txBody>
        </p:sp>
      </p:grpSp>
      <p:pic>
        <p:nvPicPr>
          <p:cNvPr id="26" name="Picture 25">
            <a:extLst>
              <a:ext uri="{FF2B5EF4-FFF2-40B4-BE49-F238E27FC236}">
                <a16:creationId xmlns:a16="http://schemas.microsoft.com/office/drawing/2014/main" id="{CDD76E5F-E38B-4C18-9B9E-72182EB136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9076165" y="2289566"/>
            <a:ext cx="3371850" cy="4572000"/>
          </a:xfrm>
          <a:prstGeom prst="rect">
            <a:avLst/>
          </a:prstGeom>
        </p:spPr>
      </p:pic>
      <p:grpSp>
        <p:nvGrpSpPr>
          <p:cNvPr id="12" name="Group 11">
            <a:extLst>
              <a:ext uri="{FF2B5EF4-FFF2-40B4-BE49-F238E27FC236}">
                <a16:creationId xmlns:a16="http://schemas.microsoft.com/office/drawing/2014/main" id="{3E64EC48-AB17-4EAE-9C01-2AE582390D2F}"/>
              </a:ext>
            </a:extLst>
          </p:cNvPr>
          <p:cNvGrpSpPr/>
          <p:nvPr/>
        </p:nvGrpSpPr>
        <p:grpSpPr>
          <a:xfrm>
            <a:off x="3368533" y="4655230"/>
            <a:ext cx="5573486" cy="1804870"/>
            <a:chOff x="3934177" y="4655229"/>
            <a:chExt cx="5573486" cy="1804870"/>
          </a:xfrm>
        </p:grpSpPr>
        <p:sp>
          <p:nvSpPr>
            <p:cNvPr id="11" name="Speech Bubble: Rectangle with Corners Rounded 10">
              <a:extLst>
                <a:ext uri="{FF2B5EF4-FFF2-40B4-BE49-F238E27FC236}">
                  <a16:creationId xmlns:a16="http://schemas.microsoft.com/office/drawing/2014/main" id="{3787C013-3A36-4F71-8D52-3F8CDA1530F6}"/>
                </a:ext>
              </a:extLst>
            </p:cNvPr>
            <p:cNvSpPr/>
            <p:nvPr/>
          </p:nvSpPr>
          <p:spPr>
            <a:xfrm>
              <a:off x="3934177" y="4655229"/>
              <a:ext cx="5573486" cy="1687513"/>
            </a:xfrm>
            <a:prstGeom prst="wedgeRoundRectCallout">
              <a:avLst>
                <a:gd name="adj1" fmla="val 60938"/>
                <a:gd name="adj2" fmla="val -32111"/>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6370B57-01C2-4300-907B-BFFD03976F88}"/>
                </a:ext>
              </a:extLst>
            </p:cNvPr>
            <p:cNvSpPr txBox="1"/>
            <p:nvPr/>
          </p:nvSpPr>
          <p:spPr>
            <a:xfrm>
              <a:off x="4138989" y="4890439"/>
              <a:ext cx="5332186" cy="1569660"/>
            </a:xfrm>
            <a:prstGeom prst="rect">
              <a:avLst/>
            </a:prstGeom>
            <a:noFill/>
          </p:spPr>
          <p:txBody>
            <a:bodyPr wrap="square" rtlCol="0">
              <a:spAutoFit/>
            </a:bodyPr>
            <a:lstStyle/>
            <a:p>
              <a:pPr algn="just"/>
              <a:r>
                <a:rPr lang="vi-VN" sz="2400" dirty="0">
                  <a:latin typeface="#9Slide03 Arima Madurai Black" panose="00000A00000000000000" pitchFamily="2" charset="0"/>
                  <a:cs typeface="#9Slide03 Arima Madurai Black" panose="00000A00000000000000" pitchFamily="2" charset="0"/>
                </a:rPr>
                <a:t>Em xem kìa, tại Cao Bằng có bao nhiêu bạn nhỏ chưa có áo ấm để mặc trong mùa đông giá rét. Đáng ra em phải thấy mình thật may mắn chứ!</a:t>
              </a:r>
              <a:endParaRPr lang="en-US" sz="2400" dirty="0">
                <a:latin typeface="#9Slide03 Arima Madurai Black" panose="00000A00000000000000" pitchFamily="2" charset="0"/>
                <a:cs typeface="#9Slide03 Arima Madurai Black" panose="00000A00000000000000" pitchFamily="2" charset="0"/>
              </a:endParaRPr>
            </a:p>
          </p:txBody>
        </p:sp>
      </p:grpSp>
      <p:pic>
        <p:nvPicPr>
          <p:cNvPr id="2" name="Watch - Facebook">
            <a:hlinkClick r:id="" action="ppaction://media"/>
            <a:extLst>
              <a:ext uri="{FF2B5EF4-FFF2-40B4-BE49-F238E27FC236}">
                <a16:creationId xmlns:a16="http://schemas.microsoft.com/office/drawing/2014/main" id="{70679406-C53D-41B7-9E94-2212B7960C34}"/>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980937" y="959799"/>
            <a:ext cx="4481745" cy="2411596"/>
          </a:xfrm>
          <a:prstGeom prst="rect">
            <a:avLst/>
          </a:prstGeom>
        </p:spPr>
      </p:pic>
    </p:spTree>
    <p:extLst>
      <p:ext uri="{BB962C8B-B14F-4D97-AF65-F5344CB8AC3E}">
        <p14:creationId xmlns:p14="http://schemas.microsoft.com/office/powerpoint/2010/main" val="449223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38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Free Vector | Hand drawn lovely spring landscape">
            <a:extLst>
              <a:ext uri="{FF2B5EF4-FFF2-40B4-BE49-F238E27FC236}">
                <a16:creationId xmlns:a16="http://schemas.microsoft.com/office/drawing/2014/main" id="{47A60C45-1DB5-46E2-829E-0E111621D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4779"/>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93C99AAA-7F21-4901-9BA2-F87E93031587}"/>
              </a:ext>
            </a:extLst>
          </p:cNvPr>
          <p:cNvSpPr/>
          <p:nvPr/>
        </p:nvSpPr>
        <p:spPr>
          <a:xfrm>
            <a:off x="-15498" y="960895"/>
            <a:ext cx="12259159" cy="591805"/>
          </a:xfrm>
          <a:custGeom>
            <a:avLst/>
            <a:gdLst>
              <a:gd name="connsiteX0" fmla="*/ 0 w 12259159"/>
              <a:gd name="connsiteY0" fmla="*/ 0 h 591805"/>
              <a:gd name="connsiteX1" fmla="*/ 2572718 w 12259159"/>
              <a:gd name="connsiteY1" fmla="*/ 433952 h 591805"/>
              <a:gd name="connsiteX2" fmla="*/ 3843579 w 12259159"/>
              <a:gd name="connsiteY2" fmla="*/ 573437 h 591805"/>
              <a:gd name="connsiteX3" fmla="*/ 4819973 w 12259159"/>
              <a:gd name="connsiteY3" fmla="*/ 588936 h 591805"/>
              <a:gd name="connsiteX4" fmla="*/ 6230318 w 12259159"/>
              <a:gd name="connsiteY4" fmla="*/ 573437 h 591805"/>
              <a:gd name="connsiteX5" fmla="*/ 7253206 w 12259159"/>
              <a:gd name="connsiteY5" fmla="*/ 573437 h 591805"/>
              <a:gd name="connsiteX6" fmla="*/ 8601559 w 12259159"/>
              <a:gd name="connsiteY6" fmla="*/ 573437 h 591805"/>
              <a:gd name="connsiteX7" fmla="*/ 10538847 w 12259159"/>
              <a:gd name="connsiteY7" fmla="*/ 325464 h 591805"/>
              <a:gd name="connsiteX8" fmla="*/ 11313762 w 12259159"/>
              <a:gd name="connsiteY8" fmla="*/ 294468 h 591805"/>
              <a:gd name="connsiteX9" fmla="*/ 12259159 w 12259159"/>
              <a:gd name="connsiteY9" fmla="*/ 278969 h 591805"/>
              <a:gd name="connsiteX10" fmla="*/ 12259159 w 12259159"/>
              <a:gd name="connsiteY10" fmla="*/ 278969 h 59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59159" h="591805">
                <a:moveTo>
                  <a:pt x="0" y="0"/>
                </a:moveTo>
                <a:lnTo>
                  <a:pt x="2572718" y="433952"/>
                </a:lnTo>
                <a:cubicBezTo>
                  <a:pt x="3213314" y="529525"/>
                  <a:pt x="3469037" y="547606"/>
                  <a:pt x="3843579" y="573437"/>
                </a:cubicBezTo>
                <a:cubicBezTo>
                  <a:pt x="4218121" y="599268"/>
                  <a:pt x="4422183" y="588936"/>
                  <a:pt x="4819973" y="588936"/>
                </a:cubicBezTo>
                <a:cubicBezTo>
                  <a:pt x="5217763" y="588936"/>
                  <a:pt x="6230318" y="573437"/>
                  <a:pt x="6230318" y="573437"/>
                </a:cubicBezTo>
                <a:lnTo>
                  <a:pt x="7253206" y="573437"/>
                </a:lnTo>
                <a:cubicBezTo>
                  <a:pt x="7648413" y="573437"/>
                  <a:pt x="8053952" y="614766"/>
                  <a:pt x="8601559" y="573437"/>
                </a:cubicBezTo>
                <a:cubicBezTo>
                  <a:pt x="9149166" y="532108"/>
                  <a:pt x="10086813" y="371959"/>
                  <a:pt x="10538847" y="325464"/>
                </a:cubicBezTo>
                <a:cubicBezTo>
                  <a:pt x="10990881" y="278969"/>
                  <a:pt x="11027043" y="302217"/>
                  <a:pt x="11313762" y="294468"/>
                </a:cubicBezTo>
                <a:cubicBezTo>
                  <a:pt x="11600481" y="286719"/>
                  <a:pt x="12259159" y="278969"/>
                  <a:pt x="12259159" y="278969"/>
                </a:cubicBezTo>
                <a:lnTo>
                  <a:pt x="12259159" y="278969"/>
                </a:lnTo>
              </a:path>
            </a:pathLst>
          </a:cu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Messy Pile of Dirty Laundry Vector Images (over 170)">
            <a:extLst>
              <a:ext uri="{FF2B5EF4-FFF2-40B4-BE49-F238E27FC236}">
                <a16:creationId xmlns:a16="http://schemas.microsoft.com/office/drawing/2014/main" id="{26F1E507-73B0-4A9F-8869-F027F9B9818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24419" y="4525291"/>
            <a:ext cx="2208153" cy="23194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1E87706D-DA77-41AA-88A4-932A7AE9466C}"/>
              </a:ext>
            </a:extLst>
          </p:cNvPr>
          <p:cNvSpPr/>
          <p:nvPr/>
        </p:nvSpPr>
        <p:spPr>
          <a:xfrm>
            <a:off x="277721" y="242307"/>
            <a:ext cx="11553084"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7" name="Picture 6">
            <a:extLst>
              <a:ext uri="{FF2B5EF4-FFF2-40B4-BE49-F238E27FC236}">
                <a16:creationId xmlns:a16="http://schemas.microsoft.com/office/drawing/2014/main" id="{09967567-B414-44A4-B5F2-F75048F748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8646" b="91667" l="4905" r="35798">
                        <a14:foregroundMark x1="5051" y1="46094" x2="9810" y2="46094"/>
                        <a14:foregroundMark x1="10981" y1="38542" x2="12445" y2="31510"/>
                        <a14:foregroundMark x1="12445" y1="31510" x2="12445" y2="30469"/>
                        <a14:foregroundMark x1="19619" y1="32292" x2="19619" y2="32292"/>
                        <a14:foregroundMark x1="10688" y1="41667" x2="33895" y2="56641"/>
                        <a14:foregroundMark x1="15227" y1="40625" x2="19912" y2="37240"/>
                        <a14:foregroundMark x1="19912" y1="37240" x2="28843" y2="43359"/>
                        <a14:foregroundMark x1="28843" y1="43359" x2="31845" y2="48177"/>
                        <a14:foregroundMark x1="31845" y1="48177" x2="31845" y2="48177"/>
                        <a14:foregroundMark x1="14641" y1="33854" x2="23572" y2="33854"/>
                        <a14:foregroundMark x1="33309" y1="46875" x2="33309" y2="46875"/>
                        <a14:foregroundMark x1="33309" y1="46875" x2="34187" y2="54297"/>
                        <a14:foregroundMark x1="21816" y1="82292" x2="21376" y2="90885"/>
                        <a14:foregroundMark x1="24815" y1="91005" x2="25403" y2="89844"/>
                        <a14:foregroundMark x1="15081" y1="59245" x2="23865" y2="59505"/>
                        <a14:foregroundMark x1="15373" y1="57682" x2="20205" y2="57943"/>
                        <a14:foregroundMark x1="24451" y1="82552" x2="25256" y2="86458"/>
                        <a14:foregroundMark x1="27013" y1="79557" x2="27013" y2="79557"/>
                        <a14:foregroundMark x1="35798" y1="52474" x2="35798" y2="52474"/>
                        <a14:foregroundMark x1="13763" y1="30990" x2="13763" y2="30990"/>
                        <a14:foregroundMark x1="12884" y1="28906" x2="12884" y2="28906"/>
                        <a14:foregroundMark x1="12299" y1="29688" x2="12299" y2="29688"/>
                        <a14:foregroundMark x1="13763" y1="30729" x2="13763" y2="30729"/>
                        <a14:foregroundMark x1="27892" y1="76563" x2="27892" y2="76563"/>
                        <a14:foregroundMark x1="27306" y1="73568" x2="27306" y2="73568"/>
                        <a14:foregroundMark x1="28917" y1="69661" x2="28917" y2="69661"/>
                        <a14:foregroundMark x1="29941" y1="68620" x2="29941" y2="68620"/>
                        <a14:foregroundMark x1="27599" y1="76302" x2="27599" y2="76302"/>
                        <a14:foregroundMark x1="25842" y1="85286" x2="25842" y2="85286"/>
                        <a14:foregroundMark x1="25329" y1="89193" x2="25329" y2="89193"/>
                        <a14:foregroundMark x1="24597" y1="91406" x2="24597" y2="91406"/>
                        <a14:foregroundMark x1="21449" y1="90755" x2="21449" y2="90755"/>
                        <a14:foregroundMark x1="20571" y1="88151" x2="20571" y2="88151"/>
                        <a14:foregroundMark x1="20571" y1="85938" x2="20571" y2="85938"/>
                        <a14:foregroundMark x1="20571" y1="84245" x2="20571" y2="84245"/>
                        <a14:foregroundMark x1="25842" y1="82292" x2="25476" y2="91667"/>
                        <a14:foregroundMark x1="22767" y1="31771" x2="20351" y2="31380"/>
                        <a14:foregroundMark x1="13836" y1="30469" x2="13836" y2="30469"/>
                        <a14:foregroundMark x1="4905" y1="48958" x2="4905" y2="48958"/>
                        <a14:foregroundMark x1="7247" y1="49870" x2="7247" y2="49870"/>
                        <a14:foregroundMark x1="21816" y1="91406" x2="21303" y2="90755"/>
                        <a14:foregroundMark x1="22182" y1="86589" x2="22401" y2="82943"/>
                        <a14:foregroundMark x1="24012" y1="82943" x2="24744" y2="89844"/>
                        <a14:foregroundMark x1="27672" y1="72917" x2="27672" y2="72917"/>
                        <a14:foregroundMark x1="27672" y1="71615" x2="27672" y2="71615"/>
                        <a14:foregroundMark x1="27672" y1="76432" x2="27672" y2="76432"/>
                        <a14:foregroundMark x1="20351" y1="86198" x2="20351" y2="86198"/>
                        <a14:foregroundMark x1="20351" y1="83984" x2="20351" y2="83984"/>
                        <a14:foregroundMark x1="26061" y1="85938" x2="26061" y2="85938"/>
                        <a14:foregroundMark x1="26061" y1="85286" x2="26061" y2="85286"/>
                        <a14:backgroundMark x1="27452" y1="32031" x2="31332" y2="38932"/>
                        <a14:backgroundMark x1="31332" y1="38932" x2="32723" y2="40104"/>
                        <a14:backgroundMark x1="29209" y1="38802" x2="31259" y2="41146"/>
                        <a14:backgroundMark x1="28477" y1="73568" x2="35359" y2="73568"/>
                        <a14:backgroundMark x1="11274" y1="83073" x2="18448" y2="85938"/>
                        <a14:backgroundMark x1="18448" y1="80208" x2="18448" y2="80208"/>
                        <a14:backgroundMark x1="23268" y1="83291" x2="23572" y2="91146"/>
                        <a14:backgroundMark x1="13763" y1="81250" x2="17862" y2="81771"/>
                        <a14:backgroundMark x1="23133" y1="82813" x2="23133" y2="83073"/>
                        <a14:backgroundMark x1="18155" y1="79297" x2="18155" y2="79297"/>
                        <a14:backgroundMark x1="18594" y1="77474" x2="18594" y2="77474"/>
                      </a14:backgroundRemoval>
                    </a14:imgEffect>
                  </a14:imgLayer>
                </a14:imgProps>
              </a:ext>
            </a:extLst>
          </a:blip>
          <a:srcRect l="3897" t="25517" r="62540" b="6384"/>
          <a:stretch/>
        </p:blipFill>
        <p:spPr>
          <a:xfrm flipH="1">
            <a:off x="9428495" y="3422389"/>
            <a:ext cx="2853114" cy="3254649"/>
          </a:xfrm>
          <a:prstGeom prst="rect">
            <a:avLst/>
          </a:prstGeom>
        </p:spPr>
      </p:pic>
      <p:sp>
        <p:nvSpPr>
          <p:cNvPr id="9" name="TextBox 8">
            <a:extLst>
              <a:ext uri="{FF2B5EF4-FFF2-40B4-BE49-F238E27FC236}">
                <a16:creationId xmlns:a16="http://schemas.microsoft.com/office/drawing/2014/main" id="{BFFC2A11-12C3-476F-BC3B-FEF258DB630D}"/>
              </a:ext>
            </a:extLst>
          </p:cNvPr>
          <p:cNvSpPr txBox="1"/>
          <p:nvPr/>
        </p:nvSpPr>
        <p:spPr>
          <a:xfrm>
            <a:off x="537507" y="174583"/>
            <a:ext cx="11153147" cy="461665"/>
          </a:xfrm>
          <a:prstGeom prst="rect">
            <a:avLst/>
          </a:prstGeom>
          <a:noFill/>
        </p:spPr>
        <p:txBody>
          <a:bodyPr wrap="square" rtlCol="0">
            <a:spAutoFit/>
          </a:bodyPr>
          <a:lstStyle/>
          <a:p>
            <a:pPr algn="ct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Đọc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thầm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khổ</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thơ</a:t>
            </a:r>
            <a:r>
              <a:rPr lang="en-US" sz="2400" dirty="0">
                <a:solidFill>
                  <a:srgbClr val="FF0000"/>
                </a:solidFill>
                <a:latin typeface="Arial" panose="020B0604020202020204" pitchFamily="34" charset="0"/>
                <a:cs typeface="Arial" panose="020B0604020202020204" pitchFamily="34" charset="0"/>
              </a:rPr>
              <a:t> 2 &amp; 3 </a:t>
            </a:r>
            <a:r>
              <a:rPr lang="en-US" sz="2400" dirty="0" err="1">
                <a:solidFill>
                  <a:srgbClr val="FF0000"/>
                </a:solidFill>
                <a:latin typeface="Arial" panose="020B0604020202020204" pitchFamily="34" charset="0"/>
                <a:cs typeface="Arial" panose="020B0604020202020204" pitchFamily="34" charset="0"/>
              </a:rPr>
              <a:t>và</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biết</a:t>
            </a:r>
            <a:r>
              <a:rPr lang="en-US" sz="2400" dirty="0">
                <a:solidFill>
                  <a:srgbClr val="FF0000"/>
                </a:solidFill>
                <a:latin typeface="Arial" panose="020B0604020202020204" pitchFamily="34" charset="0"/>
                <a:cs typeface="Arial" panose="020B0604020202020204" pitchFamily="34" charset="0"/>
              </a:rPr>
              <a:t>: </a:t>
            </a:r>
            <a:r>
              <a:rPr lang="vi-VN" sz="2400" dirty="0">
                <a:solidFill>
                  <a:srgbClr val="FF0000"/>
                </a:solidFill>
                <a:latin typeface="Arial" panose="020B0604020202020204" pitchFamily="34" charset="0"/>
                <a:cs typeface="Arial" panose="020B0604020202020204" pitchFamily="34" charset="0"/>
              </a:rPr>
              <a:t>Em có nhận xét gì về người Cao Bằng?</a:t>
            </a:r>
            <a:endParaRPr lang="en-US" sz="2400" dirty="0">
              <a:solidFill>
                <a:srgbClr val="FF0000"/>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9352DBA9-0790-4CBC-88E9-2F41C0386894}"/>
              </a:ext>
            </a:extLst>
          </p:cNvPr>
          <p:cNvSpPr/>
          <p:nvPr/>
        </p:nvSpPr>
        <p:spPr>
          <a:xfrm>
            <a:off x="1145509" y="628639"/>
            <a:ext cx="11153147" cy="461665"/>
          </a:xfrm>
          <a:prstGeom prst="rect">
            <a:avLst/>
          </a:prstGeom>
        </p:spPr>
        <p:txBody>
          <a:bodyPr wrap="square">
            <a:spAutoFit/>
          </a:bodyPr>
          <a:lstStyle/>
          <a:p>
            <a:pPr algn="just"/>
            <a:r>
              <a:rPr lang="vi-VN" sz="2400" b="1" dirty="0">
                <a:solidFill>
                  <a:srgbClr val="002060"/>
                </a:solidFill>
                <a:latin typeface="Arial" panose="020B0604020202020204" pitchFamily="34" charset="0"/>
                <a:cs typeface="Arial" panose="020B0604020202020204" pitchFamily="34" charset="0"/>
              </a:rPr>
              <a:t>- Người Cao Bằng rất đôn hậu, mến khách.</a:t>
            </a:r>
          </a:p>
        </p:txBody>
      </p:sp>
      <p:sp>
        <p:nvSpPr>
          <p:cNvPr id="24" name="TextBox 23">
            <a:extLst>
              <a:ext uri="{FF2B5EF4-FFF2-40B4-BE49-F238E27FC236}">
                <a16:creationId xmlns:a16="http://schemas.microsoft.com/office/drawing/2014/main" id="{CF1707A6-3557-4819-9FD6-32C2ED2CD9A0}"/>
              </a:ext>
            </a:extLst>
          </p:cNvPr>
          <p:cNvSpPr txBox="1"/>
          <p:nvPr/>
        </p:nvSpPr>
        <p:spPr>
          <a:xfrm>
            <a:off x="477689" y="1700708"/>
            <a:ext cx="11153147" cy="830997"/>
          </a:xfrm>
          <a:prstGeom prst="rect">
            <a:avLst/>
          </a:prstGeom>
          <a:noFill/>
        </p:spPr>
        <p:txBody>
          <a:bodyPr wrap="square" rtlCol="0">
            <a:spAutoFit/>
          </a:bodyPr>
          <a:lstStyle/>
          <a:p>
            <a:r>
              <a:rPr lang="en-US" sz="2400" dirty="0">
                <a:solidFill>
                  <a:srgbClr val="FF0000"/>
                </a:solidFill>
                <a:latin typeface="Arial" panose="020B0604020202020204" pitchFamily="34" charset="0"/>
                <a:cs typeface="Arial" panose="020B0604020202020204" pitchFamily="34" charset="0"/>
              </a:rPr>
              <a:t>* </a:t>
            </a:r>
            <a:r>
              <a:rPr lang="vi-VN" sz="2400" dirty="0" err="1">
                <a:solidFill>
                  <a:srgbClr val="FF0000"/>
                </a:solidFill>
                <a:latin typeface="Arial" panose="020B0604020202020204" pitchFamily="34" charset="0"/>
                <a:cs typeface="Arial" panose="020B0604020202020204" pitchFamily="34" charset="0"/>
              </a:rPr>
              <a:t>Tác</a:t>
            </a:r>
            <a:r>
              <a:rPr lang="vi-VN" sz="2400" dirty="0">
                <a:solidFill>
                  <a:srgbClr val="FF0000"/>
                </a:solidFill>
                <a:latin typeface="Arial" panose="020B0604020202020204" pitchFamily="34" charset="0"/>
                <a:cs typeface="Arial" panose="020B0604020202020204" pitchFamily="34" charset="0"/>
              </a:rPr>
              <a:t> giả đã sử dụng những từ ngữ và hình ảnh nào để nói lên lòng mến khách, sự đôn hậu của người Cao Bằng?</a:t>
            </a:r>
            <a:endParaRPr lang="en-US" sz="2400" dirty="0">
              <a:solidFill>
                <a:srgbClr val="FF0000"/>
              </a:solidFill>
              <a:latin typeface="Arial" panose="020B0604020202020204" pitchFamily="34"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C05CCF86-7FB5-462C-A137-03507E7EAF7F}"/>
              </a:ext>
            </a:extLst>
          </p:cNvPr>
          <p:cNvGraphicFramePr/>
          <p:nvPr>
            <p:extLst>
              <p:ext uri="{D42A27DB-BD31-4B8C-83A1-F6EECF244321}">
                <p14:modId xmlns:p14="http://schemas.microsoft.com/office/powerpoint/2010/main" val="3499826303"/>
              </p:ext>
            </p:extLst>
          </p:nvPr>
        </p:nvGraphicFramePr>
        <p:xfrm>
          <a:off x="1115350" y="2266996"/>
          <a:ext cx="4660011" cy="291859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Rectangle 9">
            <a:extLst>
              <a:ext uri="{FF2B5EF4-FFF2-40B4-BE49-F238E27FC236}">
                <a16:creationId xmlns:a16="http://schemas.microsoft.com/office/drawing/2014/main" id="{4BE247B8-41B2-498F-8C05-B191EC0A298F}"/>
              </a:ext>
            </a:extLst>
          </p:cNvPr>
          <p:cNvSpPr/>
          <p:nvPr/>
        </p:nvSpPr>
        <p:spPr>
          <a:xfrm>
            <a:off x="303668" y="4965971"/>
            <a:ext cx="4637808" cy="461665"/>
          </a:xfrm>
          <a:prstGeom prst="rect">
            <a:avLst/>
          </a:prstGeom>
        </p:spPr>
        <p:txBody>
          <a:bodyPr wrap="none">
            <a:spAutoFit/>
          </a:bodyPr>
          <a:lstStyle/>
          <a:p>
            <a:r>
              <a:rPr lang="vi-VN" sz="2400" b="1" i="1" dirty="0">
                <a:solidFill>
                  <a:srgbClr val="002060"/>
                </a:solidFill>
              </a:rPr>
              <a:t>Mận ngọt đón môi ta dịu dàng.</a:t>
            </a:r>
          </a:p>
        </p:txBody>
      </p:sp>
      <p:cxnSp>
        <p:nvCxnSpPr>
          <p:cNvPr id="16" name="Straight Arrow Connector 15">
            <a:extLst>
              <a:ext uri="{FF2B5EF4-FFF2-40B4-BE49-F238E27FC236}">
                <a16:creationId xmlns:a16="http://schemas.microsoft.com/office/drawing/2014/main" id="{A243730C-8E21-4BA5-8ED6-4312E4B866E3}"/>
              </a:ext>
            </a:extLst>
          </p:cNvPr>
          <p:cNvCxnSpPr>
            <a:cxnSpLocks/>
          </p:cNvCxnSpPr>
          <p:nvPr/>
        </p:nvCxnSpPr>
        <p:spPr>
          <a:xfrm flipV="1">
            <a:off x="5618212" y="3072041"/>
            <a:ext cx="709888" cy="36656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247DEBDF-8BF9-40DA-90CE-B0E6241D196F}"/>
              </a:ext>
            </a:extLst>
          </p:cNvPr>
          <p:cNvSpPr/>
          <p:nvPr/>
        </p:nvSpPr>
        <p:spPr>
          <a:xfrm>
            <a:off x="6275413" y="2548821"/>
            <a:ext cx="1819729" cy="523220"/>
          </a:xfrm>
          <a:prstGeom prst="rect">
            <a:avLst/>
          </a:prstGeom>
        </p:spPr>
        <p:txBody>
          <a:bodyPr wrap="none">
            <a:spAutoFit/>
          </a:bodyPr>
          <a:lstStyle/>
          <a:p>
            <a:r>
              <a:rPr lang="vi-VN" sz="2800" b="1" i="1" dirty="0">
                <a:solidFill>
                  <a:srgbClr val="002060"/>
                </a:solidFill>
              </a:rPr>
              <a:t>Người trẻ</a:t>
            </a:r>
          </a:p>
        </p:txBody>
      </p:sp>
      <p:sp>
        <p:nvSpPr>
          <p:cNvPr id="29" name="Rectangle 28">
            <a:extLst>
              <a:ext uri="{FF2B5EF4-FFF2-40B4-BE49-F238E27FC236}">
                <a16:creationId xmlns:a16="http://schemas.microsoft.com/office/drawing/2014/main" id="{2548BECB-B3B7-42D5-856D-F4198A739589}"/>
              </a:ext>
            </a:extLst>
          </p:cNvPr>
          <p:cNvSpPr/>
          <p:nvPr/>
        </p:nvSpPr>
        <p:spPr>
          <a:xfrm>
            <a:off x="6273477" y="3059730"/>
            <a:ext cx="3406702" cy="523220"/>
          </a:xfrm>
          <a:prstGeom prst="rect">
            <a:avLst/>
          </a:prstGeom>
        </p:spPr>
        <p:txBody>
          <a:bodyPr wrap="none">
            <a:spAutoFit/>
          </a:bodyPr>
          <a:lstStyle/>
          <a:p>
            <a:r>
              <a:rPr lang="vi-VN" sz="2800" i="1" dirty="0">
                <a:solidFill>
                  <a:srgbClr val="002060"/>
                </a:solidFill>
              </a:rPr>
              <a:t>Rất thương, rất thảo</a:t>
            </a:r>
          </a:p>
        </p:txBody>
      </p:sp>
      <p:cxnSp>
        <p:nvCxnSpPr>
          <p:cNvPr id="30" name="Straight Arrow Connector 29">
            <a:extLst>
              <a:ext uri="{FF2B5EF4-FFF2-40B4-BE49-F238E27FC236}">
                <a16:creationId xmlns:a16="http://schemas.microsoft.com/office/drawing/2014/main" id="{619DAD73-3F15-4227-8DDC-94BB1702DCAC}"/>
              </a:ext>
            </a:extLst>
          </p:cNvPr>
          <p:cNvCxnSpPr>
            <a:cxnSpLocks/>
          </p:cNvCxnSpPr>
          <p:nvPr/>
        </p:nvCxnSpPr>
        <p:spPr>
          <a:xfrm>
            <a:off x="5548873" y="4188729"/>
            <a:ext cx="701258" cy="46099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C1E01F16-3468-44A0-B0D7-BC776C976FA7}"/>
              </a:ext>
            </a:extLst>
          </p:cNvPr>
          <p:cNvSpPr/>
          <p:nvPr/>
        </p:nvSpPr>
        <p:spPr>
          <a:xfrm>
            <a:off x="6285639" y="4202075"/>
            <a:ext cx="1879041" cy="523220"/>
          </a:xfrm>
          <a:prstGeom prst="rect">
            <a:avLst/>
          </a:prstGeom>
        </p:spPr>
        <p:txBody>
          <a:bodyPr wrap="none">
            <a:spAutoFit/>
          </a:bodyPr>
          <a:lstStyle/>
          <a:p>
            <a:r>
              <a:rPr lang="vi-VN" sz="2800" b="1" i="1" dirty="0">
                <a:solidFill>
                  <a:srgbClr val="002060"/>
                </a:solidFill>
              </a:rPr>
              <a:t>Người già</a:t>
            </a:r>
          </a:p>
        </p:txBody>
      </p:sp>
      <p:sp>
        <p:nvSpPr>
          <p:cNvPr id="33" name="Rectangle 32">
            <a:extLst>
              <a:ext uri="{FF2B5EF4-FFF2-40B4-BE49-F238E27FC236}">
                <a16:creationId xmlns:a16="http://schemas.microsoft.com/office/drawing/2014/main" id="{B7ACB27B-0A4C-4E87-A928-83D5CD8C386B}"/>
              </a:ext>
            </a:extLst>
          </p:cNvPr>
          <p:cNvSpPr/>
          <p:nvPr/>
        </p:nvSpPr>
        <p:spPr>
          <a:xfrm>
            <a:off x="6250131" y="4725905"/>
            <a:ext cx="3013967" cy="523220"/>
          </a:xfrm>
          <a:prstGeom prst="rect">
            <a:avLst/>
          </a:prstGeom>
        </p:spPr>
        <p:txBody>
          <a:bodyPr wrap="none">
            <a:spAutoFit/>
          </a:bodyPr>
          <a:lstStyle/>
          <a:p>
            <a:r>
              <a:rPr lang="vi-VN" sz="2800" i="1" dirty="0" err="1">
                <a:solidFill>
                  <a:srgbClr val="002060"/>
                </a:solidFill>
              </a:rPr>
              <a:t>Lành</a:t>
            </a:r>
            <a:r>
              <a:rPr lang="vi-VN" sz="2800" i="1" dirty="0">
                <a:solidFill>
                  <a:srgbClr val="002060"/>
                </a:solidFill>
              </a:rPr>
              <a:t> như </a:t>
            </a:r>
            <a:r>
              <a:rPr lang="vi-VN" sz="2800" i="1" dirty="0" err="1">
                <a:solidFill>
                  <a:srgbClr val="002060"/>
                </a:solidFill>
              </a:rPr>
              <a:t>hạt</a:t>
            </a:r>
            <a:r>
              <a:rPr lang="vi-VN" sz="2800" i="1" dirty="0">
                <a:solidFill>
                  <a:srgbClr val="002060"/>
                </a:solidFill>
              </a:rPr>
              <a:t> </a:t>
            </a:r>
            <a:r>
              <a:rPr lang="vi-VN" sz="2800" i="1" dirty="0" err="1">
                <a:solidFill>
                  <a:srgbClr val="002060"/>
                </a:solidFill>
              </a:rPr>
              <a:t>gạo</a:t>
            </a:r>
            <a:endParaRPr lang="vi-VN" sz="2800" i="1" dirty="0">
              <a:solidFill>
                <a:srgbClr val="002060"/>
              </a:solidFill>
            </a:endParaRPr>
          </a:p>
        </p:txBody>
      </p:sp>
      <p:sp>
        <p:nvSpPr>
          <p:cNvPr id="34" name="Rectangle 33">
            <a:extLst>
              <a:ext uri="{FF2B5EF4-FFF2-40B4-BE49-F238E27FC236}">
                <a16:creationId xmlns:a16="http://schemas.microsoft.com/office/drawing/2014/main" id="{896DEEA5-DCC2-4C20-BE60-B377DF3CCD4A}"/>
              </a:ext>
            </a:extLst>
          </p:cNvPr>
          <p:cNvSpPr/>
          <p:nvPr/>
        </p:nvSpPr>
        <p:spPr>
          <a:xfrm>
            <a:off x="6207632" y="5135926"/>
            <a:ext cx="3332964" cy="523220"/>
          </a:xfrm>
          <a:prstGeom prst="rect">
            <a:avLst/>
          </a:prstGeom>
        </p:spPr>
        <p:txBody>
          <a:bodyPr wrap="none">
            <a:spAutoFit/>
          </a:bodyPr>
          <a:lstStyle/>
          <a:p>
            <a:r>
              <a:rPr lang="vi-VN" sz="2800" i="1" dirty="0">
                <a:solidFill>
                  <a:srgbClr val="002060"/>
                </a:solidFill>
              </a:rPr>
              <a:t>Hiền như suối trong</a:t>
            </a:r>
          </a:p>
        </p:txBody>
      </p:sp>
      <p:sp>
        <p:nvSpPr>
          <p:cNvPr id="11" name="Hộp Văn bản 10">
            <a:extLst>
              <a:ext uri="{FF2B5EF4-FFF2-40B4-BE49-F238E27FC236}">
                <a16:creationId xmlns:a16="http://schemas.microsoft.com/office/drawing/2014/main" id="{D27CB15E-EAE5-4215-9FC6-D8967AC5BD22}"/>
              </a:ext>
            </a:extLst>
          </p:cNvPr>
          <p:cNvSpPr txBox="1"/>
          <p:nvPr/>
        </p:nvSpPr>
        <p:spPr>
          <a:xfrm>
            <a:off x="629601" y="5464213"/>
            <a:ext cx="6298053" cy="461665"/>
          </a:xfrm>
          <a:prstGeom prst="rect">
            <a:avLst/>
          </a:prstGeom>
          <a:noFill/>
        </p:spPr>
        <p:txBody>
          <a:bodyPr wrap="square" rtlCol="0">
            <a:spAutoFit/>
          </a:bodyPr>
          <a:lstStyle/>
          <a:p>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Nêu</a:t>
            </a:r>
            <a:r>
              <a:rPr lang="en-US" sz="2400" dirty="0">
                <a:solidFill>
                  <a:srgbClr val="FF0000"/>
                </a:solidFill>
                <a:latin typeface="Arial" panose="020B0604020202020204" pitchFamily="34" charset="0"/>
                <a:cs typeface="Arial" panose="020B0604020202020204" pitchFamily="34" charset="0"/>
              </a:rPr>
              <a:t> ý </a:t>
            </a:r>
            <a:r>
              <a:rPr lang="en-US" sz="2400" dirty="0" err="1">
                <a:solidFill>
                  <a:srgbClr val="FF0000"/>
                </a:solidFill>
                <a:latin typeface="Arial" panose="020B0604020202020204" pitchFamily="34" charset="0"/>
                <a:cs typeface="Arial" panose="020B0604020202020204" pitchFamily="34" charset="0"/>
              </a:rPr>
              <a:t>khổ</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thơ</a:t>
            </a:r>
            <a:r>
              <a:rPr lang="en-US" sz="2400" dirty="0">
                <a:solidFill>
                  <a:srgbClr val="FF0000"/>
                </a:solidFill>
                <a:latin typeface="Arial" panose="020B0604020202020204" pitchFamily="34" charset="0"/>
                <a:cs typeface="Arial" panose="020B0604020202020204" pitchFamily="34" charset="0"/>
              </a:rPr>
              <a:t> 2&amp;3.</a:t>
            </a:r>
          </a:p>
        </p:txBody>
      </p:sp>
      <p:sp>
        <p:nvSpPr>
          <p:cNvPr id="17" name="Hộp Văn bản 16">
            <a:extLst>
              <a:ext uri="{FF2B5EF4-FFF2-40B4-BE49-F238E27FC236}">
                <a16:creationId xmlns:a16="http://schemas.microsoft.com/office/drawing/2014/main" id="{F2E69D0E-FFEE-4969-B6D3-CD1DCE20B36B}"/>
              </a:ext>
            </a:extLst>
          </p:cNvPr>
          <p:cNvSpPr txBox="1"/>
          <p:nvPr/>
        </p:nvSpPr>
        <p:spPr>
          <a:xfrm>
            <a:off x="2209914" y="5916972"/>
            <a:ext cx="8236371" cy="523220"/>
          </a:xfrm>
          <a:prstGeom prst="rect">
            <a:avLst/>
          </a:prstGeom>
          <a:noFill/>
        </p:spPr>
        <p:txBody>
          <a:bodyPr wrap="square" rtlCol="0">
            <a:spAutoFit/>
          </a:bodyPr>
          <a:lstStyle/>
          <a:p>
            <a:r>
              <a:rPr lang="en-US" sz="2800" b="1" dirty="0">
                <a:solidFill>
                  <a:srgbClr val="00B050"/>
                </a:solidFill>
                <a:latin typeface="Arial" panose="020B0604020202020204" pitchFamily="34" charset="0"/>
                <a:cs typeface="Arial" panose="020B0604020202020204" pitchFamily="34" charset="0"/>
              </a:rPr>
              <a:t>Ý 2: </a:t>
            </a:r>
            <a:r>
              <a:rPr lang="en-US" sz="2800" b="1" dirty="0" err="1">
                <a:solidFill>
                  <a:srgbClr val="00B050"/>
                </a:solidFill>
                <a:latin typeface="Arial" panose="020B0604020202020204" pitchFamily="34" charset="0"/>
                <a:cs typeface="Arial" panose="020B0604020202020204" pitchFamily="34" charset="0"/>
              </a:rPr>
              <a:t>Người</a:t>
            </a:r>
            <a:r>
              <a:rPr lang="en-US" sz="2800" b="1" dirty="0">
                <a:solidFill>
                  <a:srgbClr val="00B050"/>
                </a:solidFill>
                <a:latin typeface="Arial" panose="020B0604020202020204" pitchFamily="34" charset="0"/>
                <a:cs typeface="Arial" panose="020B0604020202020204" pitchFamily="34" charset="0"/>
              </a:rPr>
              <a:t> Cao </a:t>
            </a:r>
            <a:r>
              <a:rPr lang="en-US" sz="2800" b="1" dirty="0" err="1">
                <a:solidFill>
                  <a:srgbClr val="00B050"/>
                </a:solidFill>
                <a:latin typeface="Arial" panose="020B0604020202020204" pitchFamily="34" charset="0"/>
                <a:cs typeface="Arial" panose="020B0604020202020204" pitchFamily="34" charset="0"/>
              </a:rPr>
              <a:t>Bằng</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đôn</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hậu</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và</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mến</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khách</a:t>
            </a:r>
            <a:r>
              <a:rPr lang="en-US" sz="2800" b="1" dirty="0">
                <a:solidFill>
                  <a:srgbClr val="00B050"/>
                </a:solidFill>
                <a:latin typeface="Arial" panose="020B0604020202020204" pitchFamily="34" charset="0"/>
                <a:cs typeface="Arial" panose="020B0604020202020204" pitchFamily="34" charset="0"/>
              </a:rPr>
              <a:t>.</a:t>
            </a:r>
          </a:p>
        </p:txBody>
      </p:sp>
      <p:sp>
        <p:nvSpPr>
          <p:cNvPr id="31" name="TextBox 8">
            <a:extLst>
              <a:ext uri="{FF2B5EF4-FFF2-40B4-BE49-F238E27FC236}">
                <a16:creationId xmlns:a16="http://schemas.microsoft.com/office/drawing/2014/main" id="{6F326371-A8C6-4047-92DE-9517D25F8768}"/>
              </a:ext>
            </a:extLst>
          </p:cNvPr>
          <p:cNvSpPr txBox="1"/>
          <p:nvPr/>
        </p:nvSpPr>
        <p:spPr>
          <a:xfrm>
            <a:off x="477689" y="1104643"/>
            <a:ext cx="5271152" cy="461665"/>
          </a:xfrm>
          <a:prstGeom prst="rect">
            <a:avLst/>
          </a:prstGeom>
          <a:noFill/>
        </p:spPr>
        <p:txBody>
          <a:bodyPr wrap="square" rtlCol="0">
            <a:spAutoFit/>
          </a:bodyPr>
          <a:lstStyle/>
          <a:p>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Em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hiểu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đôn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hậu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nghĩa</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thế</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nào</a:t>
            </a:r>
            <a:r>
              <a:rPr lang="en-US" sz="2400" dirty="0">
                <a:solidFill>
                  <a:srgbClr val="FF0000"/>
                </a:solidFill>
                <a:latin typeface="Arial" panose="020B0604020202020204" pitchFamily="34" charset="0"/>
                <a:cs typeface="Arial" panose="020B0604020202020204" pitchFamily="34" charset="0"/>
              </a:rPr>
              <a:t>?</a:t>
            </a:r>
          </a:p>
        </p:txBody>
      </p:sp>
      <p:sp>
        <p:nvSpPr>
          <p:cNvPr id="35" name="Rectangle 17">
            <a:extLst>
              <a:ext uri="{FF2B5EF4-FFF2-40B4-BE49-F238E27FC236}">
                <a16:creationId xmlns:a16="http://schemas.microsoft.com/office/drawing/2014/main" id="{625FD52C-05E9-4551-BE86-3AC74EB4A458}"/>
              </a:ext>
            </a:extLst>
          </p:cNvPr>
          <p:cNvSpPr/>
          <p:nvPr/>
        </p:nvSpPr>
        <p:spPr>
          <a:xfrm>
            <a:off x="5790723" y="1068071"/>
            <a:ext cx="5707010" cy="461665"/>
          </a:xfrm>
          <a:prstGeom prst="rect">
            <a:avLst/>
          </a:prstGeom>
        </p:spPr>
        <p:txBody>
          <a:bodyPr wrap="square">
            <a:spAutoFit/>
          </a:bodyPr>
          <a:lstStyle/>
          <a:p>
            <a:pPr algn="just"/>
            <a:r>
              <a:rPr lang="vi-VN"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Hiền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từ</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dễ</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gần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vị</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trung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thực</a:t>
            </a:r>
            <a:r>
              <a:rPr lang="en-US" sz="2400" b="1" dirty="0">
                <a:solidFill>
                  <a:srgbClr val="002060"/>
                </a:solidFill>
                <a:latin typeface="Arial" panose="020B0604020202020204" pitchFamily="34" charset="0"/>
                <a:cs typeface="Arial" panose="020B0604020202020204" pitchFamily="34" charset="0"/>
              </a:rPr>
              <a:t>.</a:t>
            </a:r>
            <a:endParaRPr lang="vi-VN" sz="24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1830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20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1000" fill="hold"/>
                                        <p:tgtEl>
                                          <p:spTgt spid="29"/>
                                        </p:tgtEl>
                                        <p:attrNameLst>
                                          <p:attrName>ppt_w</p:attrName>
                                        </p:attrNameLst>
                                      </p:cBhvr>
                                      <p:tavLst>
                                        <p:tav tm="0">
                                          <p:val>
                                            <p:fltVal val="0"/>
                                          </p:val>
                                        </p:tav>
                                        <p:tav tm="100000">
                                          <p:val>
                                            <p:strVal val="#ppt_w"/>
                                          </p:val>
                                        </p:tav>
                                      </p:tavLst>
                                    </p:anim>
                                    <p:anim calcmode="lin" valueType="num">
                                      <p:cBhvr>
                                        <p:cTn id="54" dur="1000" fill="hold"/>
                                        <p:tgtEl>
                                          <p:spTgt spid="29"/>
                                        </p:tgtEl>
                                        <p:attrNameLst>
                                          <p:attrName>ppt_h</p:attrName>
                                        </p:attrNameLst>
                                      </p:cBhvr>
                                      <p:tavLst>
                                        <p:tav tm="0">
                                          <p:val>
                                            <p:fltVal val="0"/>
                                          </p:val>
                                        </p:tav>
                                        <p:tav tm="100000">
                                          <p:val>
                                            <p:strVal val="#ppt_h"/>
                                          </p:val>
                                        </p:tav>
                                      </p:tavLst>
                                    </p:anim>
                                    <p:anim calcmode="lin" valueType="num">
                                      <p:cBhvr>
                                        <p:cTn id="55" dur="1000" fill="hold"/>
                                        <p:tgtEl>
                                          <p:spTgt spid="29"/>
                                        </p:tgtEl>
                                        <p:attrNameLst>
                                          <p:attrName>style.rotation</p:attrName>
                                        </p:attrNameLst>
                                      </p:cBhvr>
                                      <p:tavLst>
                                        <p:tav tm="0">
                                          <p:val>
                                            <p:fltVal val="90"/>
                                          </p:val>
                                        </p:tav>
                                        <p:tav tm="100000">
                                          <p:val>
                                            <p:fltVal val="0"/>
                                          </p:val>
                                        </p:tav>
                                      </p:tavLst>
                                    </p:anim>
                                    <p:animEffect transition="in" filter="fade">
                                      <p:cBhvr>
                                        <p:cTn id="56" dur="10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barn(inVertical)">
                                      <p:cBhvr>
                                        <p:cTn id="61" dur="500"/>
                                        <p:tgtEl>
                                          <p:spTgt spid="30"/>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barn(inVertical)">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45" presetClass="entr"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2000"/>
                                        <p:tgtEl>
                                          <p:spTgt spid="33"/>
                                        </p:tgtEl>
                                      </p:cBhvr>
                                    </p:animEffect>
                                    <p:anim calcmode="lin" valueType="num">
                                      <p:cBhvr>
                                        <p:cTn id="70" dur="2000" fill="hold"/>
                                        <p:tgtEl>
                                          <p:spTgt spid="33"/>
                                        </p:tgtEl>
                                        <p:attrNameLst>
                                          <p:attrName>ppt_w</p:attrName>
                                        </p:attrNameLst>
                                      </p:cBhvr>
                                      <p:tavLst>
                                        <p:tav tm="0" fmla="#ppt_w*sin(2.5*pi*$)">
                                          <p:val>
                                            <p:fltVal val="0"/>
                                          </p:val>
                                        </p:tav>
                                        <p:tav tm="100000">
                                          <p:val>
                                            <p:fltVal val="1"/>
                                          </p:val>
                                        </p:tav>
                                      </p:tavLst>
                                    </p:anim>
                                    <p:anim calcmode="lin" valueType="num">
                                      <p:cBhvr>
                                        <p:cTn id="71" dur="2000" fill="hold"/>
                                        <p:tgtEl>
                                          <p:spTgt spid="33"/>
                                        </p:tgtEl>
                                        <p:attrNameLst>
                                          <p:attrName>ppt_h</p:attrName>
                                        </p:attrNameLst>
                                      </p:cBhvr>
                                      <p:tavLst>
                                        <p:tav tm="0">
                                          <p:val>
                                            <p:strVal val="#ppt_h"/>
                                          </p:val>
                                        </p:tav>
                                        <p:tav tm="100000">
                                          <p:val>
                                            <p:strVal val="#ppt_h"/>
                                          </p:val>
                                        </p:tav>
                                      </p:tavLst>
                                    </p:anim>
                                  </p:childTnLst>
                                </p:cTn>
                              </p:par>
                              <p:par>
                                <p:cTn id="72" presetID="45" presetClass="entr" presetSubtype="0"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2000"/>
                                        <p:tgtEl>
                                          <p:spTgt spid="34"/>
                                        </p:tgtEl>
                                      </p:cBhvr>
                                    </p:animEffect>
                                    <p:anim calcmode="lin" valueType="num">
                                      <p:cBhvr>
                                        <p:cTn id="75" dur="2000" fill="hold"/>
                                        <p:tgtEl>
                                          <p:spTgt spid="34"/>
                                        </p:tgtEl>
                                        <p:attrNameLst>
                                          <p:attrName>ppt_w</p:attrName>
                                        </p:attrNameLst>
                                      </p:cBhvr>
                                      <p:tavLst>
                                        <p:tav tm="0" fmla="#ppt_w*sin(2.5*pi*$)">
                                          <p:val>
                                            <p:fltVal val="0"/>
                                          </p:val>
                                        </p:tav>
                                        <p:tav tm="100000">
                                          <p:val>
                                            <p:fltVal val="1"/>
                                          </p:val>
                                        </p:tav>
                                      </p:tavLst>
                                    </p:anim>
                                    <p:anim calcmode="lin" valueType="num">
                                      <p:cBhvr>
                                        <p:cTn id="76" dur="20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wipe(down)">
                                      <p:cBhvr>
                                        <p:cTn id="81" dur="500"/>
                                        <p:tgtEl>
                                          <p:spTgt spid="11"/>
                                        </p:tgtEl>
                                      </p:cBhvr>
                                    </p:animEffect>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wipe(down)">
                                      <p:cBhvr>
                                        <p:cTn id="86" dur="580">
                                          <p:stCondLst>
                                            <p:cond delay="0"/>
                                          </p:stCondLst>
                                        </p:cTn>
                                        <p:tgtEl>
                                          <p:spTgt spid="17"/>
                                        </p:tgtEl>
                                      </p:cBhvr>
                                    </p:animEffect>
                                    <p:anim calcmode="lin" valueType="num">
                                      <p:cBhvr>
                                        <p:cTn id="8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92" dur="26">
                                          <p:stCondLst>
                                            <p:cond delay="650"/>
                                          </p:stCondLst>
                                        </p:cTn>
                                        <p:tgtEl>
                                          <p:spTgt spid="17"/>
                                        </p:tgtEl>
                                      </p:cBhvr>
                                      <p:to x="100000" y="60000"/>
                                    </p:animScale>
                                    <p:animScale>
                                      <p:cBhvr>
                                        <p:cTn id="93" dur="166" decel="50000">
                                          <p:stCondLst>
                                            <p:cond delay="676"/>
                                          </p:stCondLst>
                                        </p:cTn>
                                        <p:tgtEl>
                                          <p:spTgt spid="17"/>
                                        </p:tgtEl>
                                      </p:cBhvr>
                                      <p:to x="100000" y="100000"/>
                                    </p:animScale>
                                    <p:animScale>
                                      <p:cBhvr>
                                        <p:cTn id="94" dur="26">
                                          <p:stCondLst>
                                            <p:cond delay="1312"/>
                                          </p:stCondLst>
                                        </p:cTn>
                                        <p:tgtEl>
                                          <p:spTgt spid="17"/>
                                        </p:tgtEl>
                                      </p:cBhvr>
                                      <p:to x="100000" y="80000"/>
                                    </p:animScale>
                                    <p:animScale>
                                      <p:cBhvr>
                                        <p:cTn id="95" dur="166" decel="50000">
                                          <p:stCondLst>
                                            <p:cond delay="1338"/>
                                          </p:stCondLst>
                                        </p:cTn>
                                        <p:tgtEl>
                                          <p:spTgt spid="17"/>
                                        </p:tgtEl>
                                      </p:cBhvr>
                                      <p:to x="100000" y="100000"/>
                                    </p:animScale>
                                    <p:animScale>
                                      <p:cBhvr>
                                        <p:cTn id="96" dur="26">
                                          <p:stCondLst>
                                            <p:cond delay="1642"/>
                                          </p:stCondLst>
                                        </p:cTn>
                                        <p:tgtEl>
                                          <p:spTgt spid="17"/>
                                        </p:tgtEl>
                                      </p:cBhvr>
                                      <p:to x="100000" y="90000"/>
                                    </p:animScale>
                                    <p:animScale>
                                      <p:cBhvr>
                                        <p:cTn id="97" dur="166" decel="50000">
                                          <p:stCondLst>
                                            <p:cond delay="1668"/>
                                          </p:stCondLst>
                                        </p:cTn>
                                        <p:tgtEl>
                                          <p:spTgt spid="17"/>
                                        </p:tgtEl>
                                      </p:cBhvr>
                                      <p:to x="100000" y="100000"/>
                                    </p:animScale>
                                    <p:animScale>
                                      <p:cBhvr>
                                        <p:cTn id="98" dur="26">
                                          <p:stCondLst>
                                            <p:cond delay="1808"/>
                                          </p:stCondLst>
                                        </p:cTn>
                                        <p:tgtEl>
                                          <p:spTgt spid="17"/>
                                        </p:tgtEl>
                                      </p:cBhvr>
                                      <p:to x="100000" y="95000"/>
                                    </p:animScale>
                                    <p:animScale>
                                      <p:cBhvr>
                                        <p:cTn id="99"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24" grpId="0"/>
      <p:bldGraphic spid="2" grpId="0">
        <p:bldAsOne/>
      </p:bldGraphic>
      <p:bldP spid="10" grpId="0"/>
      <p:bldP spid="27" grpId="0"/>
      <p:bldP spid="29" grpId="0"/>
      <p:bldP spid="32" grpId="0"/>
      <p:bldP spid="33" grpId="0"/>
      <p:bldP spid="34" grpId="0"/>
      <p:bldP spid="11" grpId="0"/>
      <p:bldP spid="17" grpId="0"/>
      <p:bldP spid="31"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Free Vector | Hand drawn lovely spring landscape">
            <a:extLst>
              <a:ext uri="{FF2B5EF4-FFF2-40B4-BE49-F238E27FC236}">
                <a16:creationId xmlns:a16="http://schemas.microsoft.com/office/drawing/2014/main" id="{47A60C45-1DB5-46E2-829E-0E111621D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4779"/>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93C99AAA-7F21-4901-9BA2-F87E93031587}"/>
              </a:ext>
            </a:extLst>
          </p:cNvPr>
          <p:cNvSpPr/>
          <p:nvPr/>
        </p:nvSpPr>
        <p:spPr>
          <a:xfrm>
            <a:off x="-15498" y="960895"/>
            <a:ext cx="12259159" cy="591805"/>
          </a:xfrm>
          <a:custGeom>
            <a:avLst/>
            <a:gdLst>
              <a:gd name="connsiteX0" fmla="*/ 0 w 12259159"/>
              <a:gd name="connsiteY0" fmla="*/ 0 h 591805"/>
              <a:gd name="connsiteX1" fmla="*/ 2572718 w 12259159"/>
              <a:gd name="connsiteY1" fmla="*/ 433952 h 591805"/>
              <a:gd name="connsiteX2" fmla="*/ 3843579 w 12259159"/>
              <a:gd name="connsiteY2" fmla="*/ 573437 h 591805"/>
              <a:gd name="connsiteX3" fmla="*/ 4819973 w 12259159"/>
              <a:gd name="connsiteY3" fmla="*/ 588936 h 591805"/>
              <a:gd name="connsiteX4" fmla="*/ 6230318 w 12259159"/>
              <a:gd name="connsiteY4" fmla="*/ 573437 h 591805"/>
              <a:gd name="connsiteX5" fmla="*/ 7253206 w 12259159"/>
              <a:gd name="connsiteY5" fmla="*/ 573437 h 591805"/>
              <a:gd name="connsiteX6" fmla="*/ 8601559 w 12259159"/>
              <a:gd name="connsiteY6" fmla="*/ 573437 h 591805"/>
              <a:gd name="connsiteX7" fmla="*/ 10538847 w 12259159"/>
              <a:gd name="connsiteY7" fmla="*/ 325464 h 591805"/>
              <a:gd name="connsiteX8" fmla="*/ 11313762 w 12259159"/>
              <a:gd name="connsiteY8" fmla="*/ 294468 h 591805"/>
              <a:gd name="connsiteX9" fmla="*/ 12259159 w 12259159"/>
              <a:gd name="connsiteY9" fmla="*/ 278969 h 591805"/>
              <a:gd name="connsiteX10" fmla="*/ 12259159 w 12259159"/>
              <a:gd name="connsiteY10" fmla="*/ 278969 h 59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59159" h="591805">
                <a:moveTo>
                  <a:pt x="0" y="0"/>
                </a:moveTo>
                <a:lnTo>
                  <a:pt x="2572718" y="433952"/>
                </a:lnTo>
                <a:cubicBezTo>
                  <a:pt x="3213314" y="529525"/>
                  <a:pt x="3469037" y="547606"/>
                  <a:pt x="3843579" y="573437"/>
                </a:cubicBezTo>
                <a:cubicBezTo>
                  <a:pt x="4218121" y="599268"/>
                  <a:pt x="4422183" y="588936"/>
                  <a:pt x="4819973" y="588936"/>
                </a:cubicBezTo>
                <a:cubicBezTo>
                  <a:pt x="5217763" y="588936"/>
                  <a:pt x="6230318" y="573437"/>
                  <a:pt x="6230318" y="573437"/>
                </a:cubicBezTo>
                <a:lnTo>
                  <a:pt x="7253206" y="573437"/>
                </a:lnTo>
                <a:cubicBezTo>
                  <a:pt x="7648413" y="573437"/>
                  <a:pt x="8053952" y="614766"/>
                  <a:pt x="8601559" y="573437"/>
                </a:cubicBezTo>
                <a:cubicBezTo>
                  <a:pt x="9149166" y="532108"/>
                  <a:pt x="10086813" y="371959"/>
                  <a:pt x="10538847" y="325464"/>
                </a:cubicBezTo>
                <a:cubicBezTo>
                  <a:pt x="10990881" y="278969"/>
                  <a:pt x="11027043" y="302217"/>
                  <a:pt x="11313762" y="294468"/>
                </a:cubicBezTo>
                <a:cubicBezTo>
                  <a:pt x="11600481" y="286719"/>
                  <a:pt x="12259159" y="278969"/>
                  <a:pt x="12259159" y="278969"/>
                </a:cubicBezTo>
                <a:lnTo>
                  <a:pt x="12259159" y="278969"/>
                </a:lnTo>
              </a:path>
            </a:pathLst>
          </a:cu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Messy Pile of Dirty Laundry Vector Images (over 170)">
            <a:extLst>
              <a:ext uri="{FF2B5EF4-FFF2-40B4-BE49-F238E27FC236}">
                <a16:creationId xmlns:a16="http://schemas.microsoft.com/office/drawing/2014/main" id="{26F1E507-73B0-4A9F-8869-F027F9B9818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24419" y="4525291"/>
            <a:ext cx="2208153" cy="23194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9967567-B414-44A4-B5F2-F75048F748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8646" b="91667" l="4905" r="35798">
                        <a14:foregroundMark x1="5051" y1="46094" x2="9810" y2="46094"/>
                        <a14:foregroundMark x1="10981" y1="38542" x2="12445" y2="31510"/>
                        <a14:foregroundMark x1="12445" y1="31510" x2="12445" y2="30469"/>
                        <a14:foregroundMark x1="19619" y1="32292" x2="19619" y2="32292"/>
                        <a14:foregroundMark x1="10688" y1="41667" x2="33895" y2="56641"/>
                        <a14:foregroundMark x1="15227" y1="40625" x2="19912" y2="37240"/>
                        <a14:foregroundMark x1="19912" y1="37240" x2="28843" y2="43359"/>
                        <a14:foregroundMark x1="28843" y1="43359" x2="31845" y2="48177"/>
                        <a14:foregroundMark x1="31845" y1="48177" x2="31845" y2="48177"/>
                        <a14:foregroundMark x1="14641" y1="33854" x2="23572" y2="33854"/>
                        <a14:foregroundMark x1="33309" y1="46875" x2="33309" y2="46875"/>
                        <a14:foregroundMark x1="33309" y1="46875" x2="34187" y2="54297"/>
                        <a14:foregroundMark x1="21816" y1="82292" x2="21376" y2="90885"/>
                        <a14:foregroundMark x1="24815" y1="91005" x2="25403" y2="89844"/>
                        <a14:foregroundMark x1="15081" y1="59245" x2="23865" y2="59505"/>
                        <a14:foregroundMark x1="15373" y1="57682" x2="20205" y2="57943"/>
                        <a14:foregroundMark x1="24451" y1="82552" x2="25256" y2="86458"/>
                        <a14:foregroundMark x1="27013" y1="79557" x2="27013" y2="79557"/>
                        <a14:foregroundMark x1="35798" y1="52474" x2="35798" y2="52474"/>
                        <a14:foregroundMark x1="13763" y1="30990" x2="13763" y2="30990"/>
                        <a14:foregroundMark x1="12884" y1="28906" x2="12884" y2="28906"/>
                        <a14:foregroundMark x1="12299" y1="29688" x2="12299" y2="29688"/>
                        <a14:foregroundMark x1="13763" y1="30729" x2="13763" y2="30729"/>
                        <a14:foregroundMark x1="27892" y1="76563" x2="27892" y2="76563"/>
                        <a14:foregroundMark x1="27306" y1="73568" x2="27306" y2="73568"/>
                        <a14:foregroundMark x1="28917" y1="69661" x2="28917" y2="69661"/>
                        <a14:foregroundMark x1="29941" y1="68620" x2="29941" y2="68620"/>
                        <a14:foregroundMark x1="27599" y1="76302" x2="27599" y2="76302"/>
                        <a14:foregroundMark x1="25842" y1="85286" x2="25842" y2="85286"/>
                        <a14:foregroundMark x1="25329" y1="89193" x2="25329" y2="89193"/>
                        <a14:foregroundMark x1="24597" y1="91406" x2="24597" y2="91406"/>
                        <a14:foregroundMark x1="21449" y1="90755" x2="21449" y2="90755"/>
                        <a14:foregroundMark x1="20571" y1="88151" x2="20571" y2="88151"/>
                        <a14:foregroundMark x1="20571" y1="85938" x2="20571" y2="85938"/>
                        <a14:foregroundMark x1="20571" y1="84245" x2="20571" y2="84245"/>
                        <a14:foregroundMark x1="25842" y1="82292" x2="25476" y2="91667"/>
                        <a14:foregroundMark x1="22767" y1="31771" x2="20351" y2="31380"/>
                        <a14:foregroundMark x1="13836" y1="30469" x2="13836" y2="30469"/>
                        <a14:foregroundMark x1="4905" y1="48958" x2="4905" y2="48958"/>
                        <a14:foregroundMark x1="7247" y1="49870" x2="7247" y2="49870"/>
                        <a14:foregroundMark x1="21816" y1="91406" x2="21303" y2="90755"/>
                        <a14:foregroundMark x1="22182" y1="86589" x2="22401" y2="82943"/>
                        <a14:foregroundMark x1="24012" y1="82943" x2="24744" y2="89844"/>
                        <a14:foregroundMark x1="27672" y1="72917" x2="27672" y2="72917"/>
                        <a14:foregroundMark x1="27672" y1="71615" x2="27672" y2="71615"/>
                        <a14:foregroundMark x1="27672" y1="76432" x2="27672" y2="76432"/>
                        <a14:foregroundMark x1="20351" y1="86198" x2="20351" y2="86198"/>
                        <a14:foregroundMark x1="20351" y1="83984" x2="20351" y2="83984"/>
                        <a14:foregroundMark x1="26061" y1="85938" x2="26061" y2="85938"/>
                        <a14:foregroundMark x1="26061" y1="85286" x2="26061" y2="85286"/>
                        <a14:backgroundMark x1="27452" y1="32031" x2="31332" y2="38932"/>
                        <a14:backgroundMark x1="31332" y1="38932" x2="32723" y2="40104"/>
                        <a14:backgroundMark x1="29209" y1="38802" x2="31259" y2="41146"/>
                        <a14:backgroundMark x1="28477" y1="73568" x2="35359" y2="73568"/>
                        <a14:backgroundMark x1="11274" y1="83073" x2="18448" y2="85938"/>
                        <a14:backgroundMark x1="18448" y1="80208" x2="18448" y2="80208"/>
                        <a14:backgroundMark x1="23268" y1="83291" x2="23572" y2="91146"/>
                        <a14:backgroundMark x1="13763" y1="81250" x2="17862" y2="81771"/>
                        <a14:backgroundMark x1="23133" y1="82813" x2="23133" y2="83073"/>
                        <a14:backgroundMark x1="18155" y1="79297" x2="18155" y2="79297"/>
                        <a14:backgroundMark x1="18594" y1="77474" x2="18594" y2="77474"/>
                      </a14:backgroundRemoval>
                    </a14:imgEffect>
                  </a14:imgLayer>
                </a14:imgProps>
              </a:ext>
            </a:extLst>
          </a:blip>
          <a:srcRect l="3897" t="25517" r="62540" b="6384"/>
          <a:stretch/>
        </p:blipFill>
        <p:spPr>
          <a:xfrm flipH="1">
            <a:off x="9428495" y="3422389"/>
            <a:ext cx="2853114" cy="3254649"/>
          </a:xfrm>
          <a:prstGeom prst="rect">
            <a:avLst/>
          </a:prstGeom>
        </p:spPr>
      </p:pic>
      <p:grpSp>
        <p:nvGrpSpPr>
          <p:cNvPr id="2" name="Group 1">
            <a:extLst>
              <a:ext uri="{FF2B5EF4-FFF2-40B4-BE49-F238E27FC236}">
                <a16:creationId xmlns:a16="http://schemas.microsoft.com/office/drawing/2014/main" id="{D0A70AAA-E03A-44F0-AC74-74DD8CF0B438}"/>
              </a:ext>
            </a:extLst>
          </p:cNvPr>
          <p:cNvGrpSpPr/>
          <p:nvPr/>
        </p:nvGrpSpPr>
        <p:grpSpPr>
          <a:xfrm>
            <a:off x="220585" y="688870"/>
            <a:ext cx="2847415" cy="2853548"/>
            <a:chOff x="220585" y="688870"/>
            <a:chExt cx="2847415" cy="2853548"/>
          </a:xfrm>
        </p:grpSpPr>
        <p:pic>
          <p:nvPicPr>
            <p:cNvPr id="33" name="Picture 4" descr="Clothing White Sleeve Pink Sweater, PNG, 2957x2458px, Christmas Sweater,  Baby Toddler Clothing, Cartoon Sweater, Clothing, Outerwear">
              <a:extLst>
                <a:ext uri="{FF2B5EF4-FFF2-40B4-BE49-F238E27FC236}">
                  <a16:creationId xmlns:a16="http://schemas.microsoft.com/office/drawing/2014/main" id="{797518BA-7F7A-46F1-A33C-CBBFC8FF02E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7" b="99119" l="244" r="98780">
                          <a14:foregroundMark x1="30000" y1="10720" x2="35976" y2="6314"/>
                          <a14:foregroundMark x1="35976" y1="6314" x2="50976" y2="10573"/>
                          <a14:foregroundMark x1="50976" y1="10573" x2="61220" y2="6314"/>
                          <a14:foregroundMark x1="60122" y1="1762" x2="65732" y2="7930"/>
                          <a14:foregroundMark x1="65732" y1="7930" x2="66707" y2="8517"/>
                          <a14:foregroundMark x1="90122" y1="49927" x2="97140" y2="74035"/>
                          <a14:foregroundMark x1="92439" y1="70338" x2="71829" y2="33040"/>
                          <a14:foregroundMark x1="62439" y1="47430" x2="57317" y2="99119"/>
                          <a14:foregroundMark x1="1829" y1="74302" x2="15854" y2="56241"/>
                          <a14:foregroundMark x1="15854" y1="56241" x2="15976" y2="56241"/>
                          <a14:foregroundMark x1="19268" y1="29222" x2="22683" y2="24816"/>
                          <a14:foregroundMark x1="70000" y1="9545" x2="74390" y2="15419"/>
                          <a14:foregroundMark x1="77317" y1="20852" x2="79390" y2="25844"/>
                          <a14:foregroundMark x1="59878" y1="147" x2="59878" y2="147"/>
                          <a14:foregroundMark x1="98902" y1="70631" x2="98902" y2="70631"/>
                          <a14:foregroundMark x1="244" y1="72834" x2="244" y2="72834"/>
                          <a14:backgroundMark x1="98659" y1="75037" x2="98659" y2="75037"/>
                          <a14:backgroundMark x1="97561" y1="75918" x2="98902" y2="74596"/>
                          <a14:backgroundMark x1="96585" y1="75330" x2="98171" y2="74596"/>
                          <a14:backgroundMark x1="97805" y1="76799" x2="99756" y2="79442"/>
                          <a14:backgroundMark x1="97317" y1="76505" x2="99146" y2="76211"/>
                        </a14:backgroundRemoval>
                      </a14:imgEffect>
                    </a14:imgLayer>
                  </a14:imgProps>
                </a:ext>
                <a:ext uri="{28A0092B-C50C-407E-A947-70E740481C1C}">
                  <a14:useLocalDpi xmlns:a14="http://schemas.microsoft.com/office/drawing/2010/main" val="0"/>
                </a:ext>
              </a:extLst>
            </a:blip>
            <a:srcRect/>
            <a:stretch>
              <a:fillRect/>
            </a:stretch>
          </p:blipFill>
          <p:spPr bwMode="auto">
            <a:xfrm rot="278064">
              <a:off x="220585" y="1177674"/>
              <a:ext cx="2847415" cy="2364744"/>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id="{DC42EDC4-745B-4B7A-979C-4454F848B7E4}"/>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1084024" y="688870"/>
              <a:ext cx="217833" cy="7102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id="{34CEC9AE-FAF6-4D9E-B727-16CA2ABEF72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2168048" y="901657"/>
              <a:ext cx="217833" cy="710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2EE44CB2-BB74-4935-A951-D183378E8B46}"/>
              </a:ext>
            </a:extLst>
          </p:cNvPr>
          <p:cNvGrpSpPr/>
          <p:nvPr/>
        </p:nvGrpSpPr>
        <p:grpSpPr>
          <a:xfrm>
            <a:off x="2304984" y="1090525"/>
            <a:ext cx="4957861" cy="4464686"/>
            <a:chOff x="2304984" y="1090525"/>
            <a:chExt cx="4957861" cy="4464686"/>
          </a:xfrm>
        </p:grpSpPr>
        <p:pic>
          <p:nvPicPr>
            <p:cNvPr id="30" name="Picture 12" descr="Pants Vector Icon.Cartoon Vector Icon Isolated on White Background Pants.  Stock Vector - Illustration of classic, cloth: 178171375">
              <a:extLst>
                <a:ext uri="{FF2B5EF4-FFF2-40B4-BE49-F238E27FC236}">
                  <a16:creationId xmlns:a16="http://schemas.microsoft.com/office/drawing/2014/main" id="{7FF1A916-0F74-48E7-BE5A-A22CAA6469F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1000" l="10000" r="90000">
                          <a14:foregroundMark x1="39000" y1="10500" x2="46500" y2="10250"/>
                          <a14:foregroundMark x1="46500" y1="10250" x2="61000" y2="10250"/>
                          <a14:foregroundMark x1="32750" y1="91000" x2="40875" y2="90750"/>
                          <a14:foregroundMark x1="40875" y1="90750" x2="42125" y2="90750"/>
                          <a14:foregroundMark x1="56750" y1="90750" x2="67500" y2="91000"/>
                        </a14:backgroundRemoval>
                      </a14:imgEffect>
                    </a14:imgLayer>
                  </a14:imgProps>
                </a:ext>
                <a:ext uri="{28A0092B-C50C-407E-A947-70E740481C1C}">
                  <a14:useLocalDpi xmlns:a14="http://schemas.microsoft.com/office/drawing/2010/main" val="0"/>
                </a:ext>
              </a:extLst>
            </a:blip>
            <a:srcRect/>
            <a:stretch>
              <a:fillRect/>
            </a:stretch>
          </p:blipFill>
          <p:spPr bwMode="auto">
            <a:xfrm>
              <a:off x="2304984" y="1126449"/>
              <a:ext cx="4957861" cy="44287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id="{CE822651-9248-464F-A80D-B2F25AB37A95}"/>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4122993" y="1090525"/>
              <a:ext cx="183091" cy="71028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id="{2A7383B5-8A72-4B0A-80FF-02A583AFBD8F}"/>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a:off x="5225238" y="1091436"/>
              <a:ext cx="217833" cy="7102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74467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Free Vector | Hand drawn lovely spring landscape">
            <a:extLst>
              <a:ext uri="{FF2B5EF4-FFF2-40B4-BE49-F238E27FC236}">
                <a16:creationId xmlns:a16="http://schemas.microsoft.com/office/drawing/2014/main" id="{47A60C45-1DB5-46E2-829E-0E111621D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4779"/>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93C99AAA-7F21-4901-9BA2-F87E93031587}"/>
              </a:ext>
            </a:extLst>
          </p:cNvPr>
          <p:cNvSpPr/>
          <p:nvPr/>
        </p:nvSpPr>
        <p:spPr>
          <a:xfrm>
            <a:off x="-15498" y="960895"/>
            <a:ext cx="12259159" cy="591805"/>
          </a:xfrm>
          <a:custGeom>
            <a:avLst/>
            <a:gdLst>
              <a:gd name="connsiteX0" fmla="*/ 0 w 12259159"/>
              <a:gd name="connsiteY0" fmla="*/ 0 h 591805"/>
              <a:gd name="connsiteX1" fmla="*/ 2572718 w 12259159"/>
              <a:gd name="connsiteY1" fmla="*/ 433952 h 591805"/>
              <a:gd name="connsiteX2" fmla="*/ 3843579 w 12259159"/>
              <a:gd name="connsiteY2" fmla="*/ 573437 h 591805"/>
              <a:gd name="connsiteX3" fmla="*/ 4819973 w 12259159"/>
              <a:gd name="connsiteY3" fmla="*/ 588936 h 591805"/>
              <a:gd name="connsiteX4" fmla="*/ 6230318 w 12259159"/>
              <a:gd name="connsiteY4" fmla="*/ 573437 h 591805"/>
              <a:gd name="connsiteX5" fmla="*/ 7253206 w 12259159"/>
              <a:gd name="connsiteY5" fmla="*/ 573437 h 591805"/>
              <a:gd name="connsiteX6" fmla="*/ 8601559 w 12259159"/>
              <a:gd name="connsiteY6" fmla="*/ 573437 h 591805"/>
              <a:gd name="connsiteX7" fmla="*/ 10538847 w 12259159"/>
              <a:gd name="connsiteY7" fmla="*/ 325464 h 591805"/>
              <a:gd name="connsiteX8" fmla="*/ 11313762 w 12259159"/>
              <a:gd name="connsiteY8" fmla="*/ 294468 h 591805"/>
              <a:gd name="connsiteX9" fmla="*/ 12259159 w 12259159"/>
              <a:gd name="connsiteY9" fmla="*/ 278969 h 591805"/>
              <a:gd name="connsiteX10" fmla="*/ 12259159 w 12259159"/>
              <a:gd name="connsiteY10" fmla="*/ 278969 h 59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59159" h="591805">
                <a:moveTo>
                  <a:pt x="0" y="0"/>
                </a:moveTo>
                <a:lnTo>
                  <a:pt x="2572718" y="433952"/>
                </a:lnTo>
                <a:cubicBezTo>
                  <a:pt x="3213314" y="529525"/>
                  <a:pt x="3469037" y="547606"/>
                  <a:pt x="3843579" y="573437"/>
                </a:cubicBezTo>
                <a:cubicBezTo>
                  <a:pt x="4218121" y="599268"/>
                  <a:pt x="4422183" y="588936"/>
                  <a:pt x="4819973" y="588936"/>
                </a:cubicBezTo>
                <a:cubicBezTo>
                  <a:pt x="5217763" y="588936"/>
                  <a:pt x="6230318" y="573437"/>
                  <a:pt x="6230318" y="573437"/>
                </a:cubicBezTo>
                <a:lnTo>
                  <a:pt x="7253206" y="573437"/>
                </a:lnTo>
                <a:cubicBezTo>
                  <a:pt x="7648413" y="573437"/>
                  <a:pt x="8053952" y="614766"/>
                  <a:pt x="8601559" y="573437"/>
                </a:cubicBezTo>
                <a:cubicBezTo>
                  <a:pt x="9149166" y="532108"/>
                  <a:pt x="10086813" y="371959"/>
                  <a:pt x="10538847" y="325464"/>
                </a:cubicBezTo>
                <a:cubicBezTo>
                  <a:pt x="10990881" y="278969"/>
                  <a:pt x="11027043" y="302217"/>
                  <a:pt x="11313762" y="294468"/>
                </a:cubicBezTo>
                <a:cubicBezTo>
                  <a:pt x="11600481" y="286719"/>
                  <a:pt x="12259159" y="278969"/>
                  <a:pt x="12259159" y="278969"/>
                </a:cubicBezTo>
                <a:lnTo>
                  <a:pt x="12259159" y="278969"/>
                </a:lnTo>
              </a:path>
            </a:pathLst>
          </a:cu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E87706D-DA77-41AA-88A4-932A7AE9466C}"/>
              </a:ext>
            </a:extLst>
          </p:cNvPr>
          <p:cNvSpPr/>
          <p:nvPr/>
        </p:nvSpPr>
        <p:spPr>
          <a:xfrm>
            <a:off x="319458" y="120316"/>
            <a:ext cx="11553084"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7" name="Picture 6">
            <a:extLst>
              <a:ext uri="{FF2B5EF4-FFF2-40B4-BE49-F238E27FC236}">
                <a16:creationId xmlns:a16="http://schemas.microsoft.com/office/drawing/2014/main" id="{09967567-B414-44A4-B5F2-F75048F748A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646" b="91667" l="4905" r="35798">
                        <a14:foregroundMark x1="5051" y1="46094" x2="9810" y2="46094"/>
                        <a14:foregroundMark x1="10981" y1="38542" x2="12445" y2="31510"/>
                        <a14:foregroundMark x1="12445" y1="31510" x2="12445" y2="30469"/>
                        <a14:foregroundMark x1="19619" y1="32292" x2="19619" y2="32292"/>
                        <a14:foregroundMark x1="10688" y1="41667" x2="33895" y2="56641"/>
                        <a14:foregroundMark x1="15227" y1="40625" x2="19912" y2="37240"/>
                        <a14:foregroundMark x1="19912" y1="37240" x2="28843" y2="43359"/>
                        <a14:foregroundMark x1="28843" y1="43359" x2="31845" y2="48177"/>
                        <a14:foregroundMark x1="31845" y1="48177" x2="31845" y2="48177"/>
                        <a14:foregroundMark x1="14641" y1="33854" x2="23572" y2="33854"/>
                        <a14:foregroundMark x1="33309" y1="46875" x2="33309" y2="46875"/>
                        <a14:foregroundMark x1="33309" y1="46875" x2="34187" y2="54297"/>
                        <a14:foregroundMark x1="21816" y1="82292" x2="21376" y2="90885"/>
                        <a14:foregroundMark x1="24815" y1="91005" x2="25403" y2="89844"/>
                        <a14:foregroundMark x1="15081" y1="59245" x2="23865" y2="59505"/>
                        <a14:foregroundMark x1="15373" y1="57682" x2="20205" y2="57943"/>
                        <a14:foregroundMark x1="24451" y1="82552" x2="25256" y2="86458"/>
                        <a14:foregroundMark x1="27013" y1="79557" x2="27013" y2="79557"/>
                        <a14:foregroundMark x1="35798" y1="52474" x2="35798" y2="52474"/>
                        <a14:foregroundMark x1="13763" y1="30990" x2="13763" y2="30990"/>
                        <a14:foregroundMark x1="12884" y1="28906" x2="12884" y2="28906"/>
                        <a14:foregroundMark x1="12299" y1="29688" x2="12299" y2="29688"/>
                        <a14:foregroundMark x1="13763" y1="30729" x2="13763" y2="30729"/>
                        <a14:foregroundMark x1="27892" y1="76563" x2="27892" y2="76563"/>
                        <a14:foregroundMark x1="27306" y1="73568" x2="27306" y2="73568"/>
                        <a14:foregroundMark x1="28917" y1="69661" x2="28917" y2="69661"/>
                        <a14:foregroundMark x1="29941" y1="68620" x2="29941" y2="68620"/>
                        <a14:foregroundMark x1="27599" y1="76302" x2="27599" y2="76302"/>
                        <a14:foregroundMark x1="25842" y1="85286" x2="25842" y2="85286"/>
                        <a14:foregroundMark x1="25329" y1="89193" x2="25329" y2="89193"/>
                        <a14:foregroundMark x1="24597" y1="91406" x2="24597" y2="91406"/>
                        <a14:foregroundMark x1="21449" y1="90755" x2="21449" y2="90755"/>
                        <a14:foregroundMark x1="20571" y1="88151" x2="20571" y2="88151"/>
                        <a14:foregroundMark x1="20571" y1="85938" x2="20571" y2="85938"/>
                        <a14:foregroundMark x1="20571" y1="84245" x2="20571" y2="84245"/>
                        <a14:foregroundMark x1="25842" y1="82292" x2="25476" y2="91667"/>
                        <a14:foregroundMark x1="22767" y1="31771" x2="20351" y2="31380"/>
                        <a14:foregroundMark x1="13836" y1="30469" x2="13836" y2="30469"/>
                        <a14:foregroundMark x1="4905" y1="48958" x2="4905" y2="48958"/>
                        <a14:foregroundMark x1="7247" y1="49870" x2="7247" y2="49870"/>
                        <a14:foregroundMark x1="21816" y1="91406" x2="21303" y2="90755"/>
                        <a14:foregroundMark x1="22182" y1="86589" x2="22401" y2="82943"/>
                        <a14:foregroundMark x1="24012" y1="82943" x2="24744" y2="89844"/>
                        <a14:foregroundMark x1="27672" y1="72917" x2="27672" y2="72917"/>
                        <a14:foregroundMark x1="27672" y1="71615" x2="27672" y2="71615"/>
                        <a14:foregroundMark x1="27672" y1="76432" x2="27672" y2="76432"/>
                        <a14:foregroundMark x1="20351" y1="86198" x2="20351" y2="86198"/>
                        <a14:foregroundMark x1="20351" y1="83984" x2="20351" y2="83984"/>
                        <a14:foregroundMark x1="26061" y1="85938" x2="26061" y2="85938"/>
                        <a14:foregroundMark x1="26061" y1="85286" x2="26061" y2="85286"/>
                        <a14:backgroundMark x1="27452" y1="32031" x2="31332" y2="38932"/>
                        <a14:backgroundMark x1="31332" y1="38932" x2="32723" y2="40104"/>
                        <a14:backgroundMark x1="29209" y1="38802" x2="31259" y2="41146"/>
                        <a14:backgroundMark x1="28477" y1="73568" x2="35359" y2="73568"/>
                        <a14:backgroundMark x1="11274" y1="83073" x2="18448" y2="85938"/>
                        <a14:backgroundMark x1="18448" y1="80208" x2="18448" y2="80208"/>
                        <a14:backgroundMark x1="23268" y1="83291" x2="23572" y2="91146"/>
                        <a14:backgroundMark x1="13763" y1="81250" x2="17862" y2="81771"/>
                        <a14:backgroundMark x1="23133" y1="82813" x2="23133" y2="83073"/>
                        <a14:backgroundMark x1="18155" y1="79297" x2="18155" y2="79297"/>
                        <a14:backgroundMark x1="18594" y1="77474" x2="18594" y2="77474"/>
                      </a14:backgroundRemoval>
                    </a14:imgEffect>
                  </a14:imgLayer>
                </a14:imgProps>
              </a:ext>
            </a:extLst>
          </a:blip>
          <a:srcRect l="3897" t="25517" r="62540" b="6384"/>
          <a:stretch/>
        </p:blipFill>
        <p:spPr>
          <a:xfrm flipH="1">
            <a:off x="9379726" y="499767"/>
            <a:ext cx="2632351" cy="3002817"/>
          </a:xfrm>
          <a:prstGeom prst="rect">
            <a:avLst/>
          </a:prstGeom>
        </p:spPr>
      </p:pic>
      <p:sp>
        <p:nvSpPr>
          <p:cNvPr id="13" name="Rectangle 12">
            <a:extLst>
              <a:ext uri="{FF2B5EF4-FFF2-40B4-BE49-F238E27FC236}">
                <a16:creationId xmlns:a16="http://schemas.microsoft.com/office/drawing/2014/main" id="{7979B696-744C-4610-89DA-9FF522DF4C0E}"/>
              </a:ext>
            </a:extLst>
          </p:cNvPr>
          <p:cNvSpPr/>
          <p:nvPr/>
        </p:nvSpPr>
        <p:spPr>
          <a:xfrm>
            <a:off x="771340" y="859649"/>
            <a:ext cx="6096000" cy="2000548"/>
          </a:xfrm>
          <a:prstGeom prst="rect">
            <a:avLst/>
          </a:prstGeom>
        </p:spPr>
        <p:txBody>
          <a:bodyPr>
            <a:spAutoFit/>
          </a:bodyPr>
          <a:lstStyle/>
          <a:p>
            <a:r>
              <a:rPr lang="vi-VN" sz="2400" dirty="0">
                <a:solidFill>
                  <a:srgbClr val="000000"/>
                </a:solidFill>
                <a:latin typeface="Arial" panose="020B0604020202020204" pitchFamily="34" charset="0"/>
                <a:cs typeface="Arial" panose="020B0604020202020204" pitchFamily="34" charset="0"/>
              </a:rPr>
              <a:t>Còn núi non Cao Bằng</a:t>
            </a:r>
          </a:p>
          <a:p>
            <a:r>
              <a:rPr lang="vi-VN" sz="2400" dirty="0">
                <a:solidFill>
                  <a:srgbClr val="000000"/>
                </a:solidFill>
                <a:latin typeface="Arial" panose="020B0604020202020204" pitchFamily="34" charset="0"/>
                <a:cs typeface="Arial" panose="020B0604020202020204" pitchFamily="34" charset="0"/>
              </a:rPr>
              <a:t>Đo làm sao cho hết</a:t>
            </a:r>
          </a:p>
          <a:p>
            <a:r>
              <a:rPr lang="vi-VN" sz="2400" dirty="0">
                <a:solidFill>
                  <a:srgbClr val="000000"/>
                </a:solidFill>
                <a:latin typeface="Arial" panose="020B0604020202020204" pitchFamily="34" charset="0"/>
                <a:cs typeface="Arial" panose="020B0604020202020204" pitchFamily="34" charset="0"/>
              </a:rPr>
              <a:t>Như lòng yêu đất nước</a:t>
            </a:r>
          </a:p>
          <a:p>
            <a:r>
              <a:rPr lang="vi-VN" sz="2400" dirty="0">
                <a:solidFill>
                  <a:srgbClr val="000000"/>
                </a:solidFill>
                <a:latin typeface="Arial" panose="020B0604020202020204" pitchFamily="34" charset="0"/>
                <a:cs typeface="Arial" panose="020B0604020202020204" pitchFamily="34" charset="0"/>
              </a:rPr>
              <a:t>Sâu sắc người Cao Bằng.</a:t>
            </a:r>
          </a:p>
          <a:p>
            <a:endParaRPr lang="vi-VN" sz="2800" dirty="0">
              <a:solidFill>
                <a:srgbClr val="000000"/>
              </a:solidFill>
            </a:endParaRPr>
          </a:p>
        </p:txBody>
      </p:sp>
      <p:sp>
        <p:nvSpPr>
          <p:cNvPr id="19" name="Rectangle 18">
            <a:extLst>
              <a:ext uri="{FF2B5EF4-FFF2-40B4-BE49-F238E27FC236}">
                <a16:creationId xmlns:a16="http://schemas.microsoft.com/office/drawing/2014/main" id="{116712B1-FA10-48A4-A7B0-713C98438201}"/>
              </a:ext>
            </a:extLst>
          </p:cNvPr>
          <p:cNvSpPr/>
          <p:nvPr/>
        </p:nvSpPr>
        <p:spPr>
          <a:xfrm>
            <a:off x="816144" y="2382581"/>
            <a:ext cx="6096000" cy="1569660"/>
          </a:xfrm>
          <a:prstGeom prst="rect">
            <a:avLst/>
          </a:prstGeom>
        </p:spPr>
        <p:txBody>
          <a:bodyPr>
            <a:spAutoFit/>
          </a:bodyPr>
          <a:lstStyle/>
          <a:p>
            <a:r>
              <a:rPr lang="vi-VN" sz="2400" dirty="0">
                <a:solidFill>
                  <a:srgbClr val="000000"/>
                </a:solidFill>
                <a:latin typeface="Arial" panose="020B0604020202020204" pitchFamily="34" charset="0"/>
                <a:cs typeface="Arial" panose="020B0604020202020204" pitchFamily="34" charset="0"/>
              </a:rPr>
              <a:t>Đã dâng đến tận cùng</a:t>
            </a:r>
          </a:p>
          <a:p>
            <a:r>
              <a:rPr lang="vi-VN" sz="2400" dirty="0">
                <a:solidFill>
                  <a:srgbClr val="000000"/>
                </a:solidFill>
                <a:latin typeface="Arial" panose="020B0604020202020204" pitchFamily="34" charset="0"/>
                <a:cs typeface="Arial" panose="020B0604020202020204" pitchFamily="34" charset="0"/>
              </a:rPr>
              <a:t>Hết tầm cao Tổ quốc</a:t>
            </a:r>
          </a:p>
          <a:p>
            <a:r>
              <a:rPr lang="vi-VN" sz="2400" dirty="0">
                <a:solidFill>
                  <a:srgbClr val="000000"/>
                </a:solidFill>
                <a:latin typeface="Arial" panose="020B0604020202020204" pitchFamily="34" charset="0"/>
                <a:cs typeface="Arial" panose="020B0604020202020204" pitchFamily="34" charset="0"/>
              </a:rPr>
              <a:t>Lại lặng thầm trong suốt</a:t>
            </a:r>
          </a:p>
          <a:p>
            <a:r>
              <a:rPr lang="vi-VN" sz="2400" dirty="0">
                <a:solidFill>
                  <a:srgbClr val="000000"/>
                </a:solidFill>
                <a:latin typeface="Arial" panose="020B0604020202020204" pitchFamily="34" charset="0"/>
                <a:cs typeface="Arial" panose="020B0604020202020204" pitchFamily="34" charset="0"/>
              </a:rPr>
              <a:t>Như suối khuất rì rào.</a:t>
            </a:r>
          </a:p>
        </p:txBody>
      </p:sp>
      <p:sp>
        <p:nvSpPr>
          <p:cNvPr id="11" name="Right Brace 10">
            <a:extLst>
              <a:ext uri="{FF2B5EF4-FFF2-40B4-BE49-F238E27FC236}">
                <a16:creationId xmlns:a16="http://schemas.microsoft.com/office/drawing/2014/main" id="{B801C9E1-FB71-4F90-A26E-430C9C9F4E85}"/>
              </a:ext>
            </a:extLst>
          </p:cNvPr>
          <p:cNvSpPr/>
          <p:nvPr/>
        </p:nvSpPr>
        <p:spPr>
          <a:xfrm>
            <a:off x="4622800" y="859649"/>
            <a:ext cx="372454" cy="146167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a:extLst>
              <a:ext uri="{FF2B5EF4-FFF2-40B4-BE49-F238E27FC236}">
                <a16:creationId xmlns:a16="http://schemas.microsoft.com/office/drawing/2014/main" id="{06272F95-6CB0-43BC-B209-B3C931945554}"/>
              </a:ext>
            </a:extLst>
          </p:cNvPr>
          <p:cNvSpPr/>
          <p:nvPr/>
        </p:nvSpPr>
        <p:spPr>
          <a:xfrm>
            <a:off x="5093017" y="990323"/>
            <a:ext cx="3868104" cy="1200329"/>
          </a:xfrm>
          <a:prstGeom prst="rect">
            <a:avLst/>
          </a:prstGeom>
        </p:spPr>
        <p:txBody>
          <a:bodyPr wrap="square">
            <a:spAutoFit/>
          </a:bodyPr>
          <a:lstStyle/>
          <a:p>
            <a:pPr algn="just"/>
            <a:r>
              <a:rPr lang="vi-VN" sz="2400" b="1" i="1" dirty="0">
                <a:solidFill>
                  <a:srgbClr val="FF0000"/>
                </a:solidFill>
                <a:latin typeface="Arial" panose="020B0604020202020204" pitchFamily="34" charset="0"/>
                <a:cs typeface="Arial" panose="020B0604020202020204" pitchFamily="34" charset="0"/>
              </a:rPr>
              <a:t>Tình yêu đất nước của người Cao Bằng cao như núi, không đo hết được.</a:t>
            </a:r>
          </a:p>
        </p:txBody>
      </p:sp>
      <p:sp>
        <p:nvSpPr>
          <p:cNvPr id="31" name="Right Brace 30">
            <a:extLst>
              <a:ext uri="{FF2B5EF4-FFF2-40B4-BE49-F238E27FC236}">
                <a16:creationId xmlns:a16="http://schemas.microsoft.com/office/drawing/2014/main" id="{A8ECCE15-72E2-4159-8238-3AD82706FF8B}"/>
              </a:ext>
            </a:extLst>
          </p:cNvPr>
          <p:cNvSpPr/>
          <p:nvPr/>
        </p:nvSpPr>
        <p:spPr>
          <a:xfrm>
            <a:off x="4638401" y="2458842"/>
            <a:ext cx="290511" cy="137201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ectangle 34">
            <a:extLst>
              <a:ext uri="{FF2B5EF4-FFF2-40B4-BE49-F238E27FC236}">
                <a16:creationId xmlns:a16="http://schemas.microsoft.com/office/drawing/2014/main" id="{DAB526AC-D9D0-45B4-AE32-F8355491AC78}"/>
              </a:ext>
            </a:extLst>
          </p:cNvPr>
          <p:cNvSpPr/>
          <p:nvPr/>
        </p:nvSpPr>
        <p:spPr>
          <a:xfrm>
            <a:off x="4928912" y="2494283"/>
            <a:ext cx="4515772" cy="1200329"/>
          </a:xfrm>
          <a:prstGeom prst="rect">
            <a:avLst/>
          </a:prstGeom>
        </p:spPr>
        <p:txBody>
          <a:bodyPr wrap="square">
            <a:spAutoFit/>
          </a:bodyPr>
          <a:lstStyle/>
          <a:p>
            <a:pPr algn="just"/>
            <a:r>
              <a:rPr lang="vi-VN" sz="2400" b="1" i="1" dirty="0">
                <a:solidFill>
                  <a:srgbClr val="FF0000"/>
                </a:solidFill>
                <a:latin typeface="Arial" panose="020B0604020202020204" pitchFamily="34" charset="0"/>
                <a:cs typeface="Arial" panose="020B0604020202020204" pitchFamily="34" charset="0"/>
              </a:rPr>
              <a:t>Tình yêu đất nước của người Cao </a:t>
            </a:r>
            <a:r>
              <a:rPr lang="vi-VN" sz="2400" b="1" i="1" dirty="0" err="1">
                <a:solidFill>
                  <a:srgbClr val="FF0000"/>
                </a:solidFill>
                <a:latin typeface="Arial" panose="020B0604020202020204" pitchFamily="34" charset="0"/>
                <a:cs typeface="Arial" panose="020B0604020202020204" pitchFamily="34" charset="0"/>
              </a:rPr>
              <a:t>Bằng</a:t>
            </a:r>
            <a:r>
              <a:rPr lang="vi-VN" sz="2400" b="1" i="1" dirty="0">
                <a:solidFill>
                  <a:srgbClr val="FF0000"/>
                </a:solidFill>
                <a:latin typeface="Arial" panose="020B0604020202020204" pitchFamily="34" charset="0"/>
                <a:cs typeface="Arial" panose="020B0604020202020204" pitchFamily="34" charset="0"/>
              </a:rPr>
              <a:t> trong </a:t>
            </a:r>
            <a:r>
              <a:rPr lang="vi-VN" sz="2400" b="1" i="1" dirty="0" err="1">
                <a:solidFill>
                  <a:srgbClr val="FF0000"/>
                </a:solidFill>
                <a:latin typeface="Arial" panose="020B0604020202020204" pitchFamily="34" charset="0"/>
                <a:cs typeface="Arial" panose="020B0604020202020204" pitchFamily="34" charset="0"/>
              </a:rPr>
              <a:t>trẻo</a:t>
            </a:r>
            <a:r>
              <a:rPr lang="vi-VN" sz="2400" b="1" i="1" dirty="0">
                <a:solidFill>
                  <a:srgbClr val="FF0000"/>
                </a:solidFill>
                <a:latin typeface="Arial" panose="020B0604020202020204" pitchFamily="34" charset="0"/>
                <a:cs typeface="Arial" panose="020B0604020202020204" pitchFamily="34" charset="0"/>
              </a:rPr>
              <a:t> </a:t>
            </a:r>
            <a:r>
              <a:rPr lang="vi-VN" sz="2400" b="1" i="1" dirty="0" err="1">
                <a:solidFill>
                  <a:srgbClr val="FF0000"/>
                </a:solidFill>
                <a:latin typeface="Arial" panose="020B0604020202020204" pitchFamily="34" charset="0"/>
                <a:cs typeface="Arial" panose="020B0604020202020204" pitchFamily="34" charset="0"/>
              </a:rPr>
              <a:t>và</a:t>
            </a:r>
            <a:r>
              <a:rPr lang="vi-VN" sz="2400" b="1" i="1" dirty="0">
                <a:solidFill>
                  <a:srgbClr val="FF0000"/>
                </a:solidFill>
                <a:latin typeface="Arial" panose="020B0604020202020204" pitchFamily="34" charset="0"/>
                <a:cs typeface="Arial" panose="020B0604020202020204" pitchFamily="34" charset="0"/>
              </a:rPr>
              <a:t> sâu </a:t>
            </a:r>
            <a:r>
              <a:rPr lang="vi-VN" sz="2400" b="1" i="1" dirty="0" err="1">
                <a:solidFill>
                  <a:srgbClr val="FF0000"/>
                </a:solidFill>
                <a:latin typeface="Arial" panose="020B0604020202020204" pitchFamily="34" charset="0"/>
                <a:cs typeface="Arial" panose="020B0604020202020204" pitchFamily="34" charset="0"/>
              </a:rPr>
              <a:t>sắc</a:t>
            </a:r>
            <a:r>
              <a:rPr lang="vi-VN" sz="2400" b="1" i="1" dirty="0">
                <a:solidFill>
                  <a:srgbClr val="FF0000"/>
                </a:solidFill>
                <a:latin typeface="Arial" panose="020B0604020202020204" pitchFamily="34" charset="0"/>
                <a:cs typeface="Arial" panose="020B0604020202020204" pitchFamily="34" charset="0"/>
              </a:rPr>
              <a:t> như </a:t>
            </a:r>
            <a:r>
              <a:rPr lang="vi-VN" sz="2400" b="1" i="1" dirty="0" err="1">
                <a:solidFill>
                  <a:srgbClr val="FF0000"/>
                </a:solidFill>
                <a:latin typeface="Arial" panose="020B0604020202020204" pitchFamily="34" charset="0"/>
                <a:cs typeface="Arial" panose="020B0604020202020204" pitchFamily="34" charset="0"/>
              </a:rPr>
              <a:t>suối</a:t>
            </a:r>
            <a:r>
              <a:rPr lang="vi-VN" sz="2400" b="1" i="1" dirty="0">
                <a:solidFill>
                  <a:srgbClr val="FF0000"/>
                </a:solidFill>
                <a:latin typeface="Arial" panose="020B0604020202020204" pitchFamily="34" charset="0"/>
                <a:cs typeface="Arial" panose="020B0604020202020204" pitchFamily="34" charset="0"/>
              </a:rPr>
              <a:t> sâu </a:t>
            </a:r>
            <a:r>
              <a:rPr lang="vi-VN" sz="2400" b="1" i="1" dirty="0" err="1">
                <a:solidFill>
                  <a:srgbClr val="FF0000"/>
                </a:solidFill>
                <a:latin typeface="Arial" panose="020B0604020202020204" pitchFamily="34" charset="0"/>
                <a:cs typeface="Arial" panose="020B0604020202020204" pitchFamily="34" charset="0"/>
              </a:rPr>
              <a:t>rì</a:t>
            </a:r>
            <a:r>
              <a:rPr lang="vi-VN" sz="2400" b="1" i="1" dirty="0">
                <a:solidFill>
                  <a:srgbClr val="FF0000"/>
                </a:solidFill>
                <a:latin typeface="Arial" panose="020B0604020202020204" pitchFamily="34" charset="0"/>
                <a:cs typeface="Arial" panose="020B0604020202020204" pitchFamily="34" charset="0"/>
              </a:rPr>
              <a:t> </a:t>
            </a:r>
            <a:r>
              <a:rPr lang="vi-VN" sz="2400" b="1" i="1" dirty="0" err="1">
                <a:solidFill>
                  <a:srgbClr val="FF0000"/>
                </a:solidFill>
                <a:latin typeface="Arial" panose="020B0604020202020204" pitchFamily="34" charset="0"/>
                <a:cs typeface="Arial" panose="020B0604020202020204" pitchFamily="34" charset="0"/>
              </a:rPr>
              <a:t>rào</a:t>
            </a:r>
            <a:r>
              <a:rPr lang="vi-VN" sz="2400" b="1" i="1" dirty="0">
                <a:solidFill>
                  <a:srgbClr val="FF0000"/>
                </a:solidFill>
                <a:latin typeface="Arial" panose="020B0604020202020204" pitchFamily="34" charset="0"/>
                <a:cs typeface="Arial" panose="020B0604020202020204" pitchFamily="34" charset="0"/>
              </a:rPr>
              <a:t>.</a:t>
            </a:r>
          </a:p>
        </p:txBody>
      </p:sp>
      <p:sp>
        <p:nvSpPr>
          <p:cNvPr id="2" name="Hộp Văn bản 1">
            <a:extLst>
              <a:ext uri="{FF2B5EF4-FFF2-40B4-BE49-F238E27FC236}">
                <a16:creationId xmlns:a16="http://schemas.microsoft.com/office/drawing/2014/main" id="{74C3E064-5931-4D56-A6C4-048F7B47A1AA}"/>
              </a:ext>
            </a:extLst>
          </p:cNvPr>
          <p:cNvSpPr txBox="1"/>
          <p:nvPr/>
        </p:nvSpPr>
        <p:spPr>
          <a:xfrm>
            <a:off x="469582" y="51359"/>
            <a:ext cx="10980508" cy="830997"/>
          </a:xfrm>
          <a:prstGeom prst="rect">
            <a:avLst/>
          </a:prstGeom>
          <a:noFill/>
        </p:spPr>
        <p:txBody>
          <a:bodyPr wrap="square" rtlCol="0">
            <a:spAutoFit/>
          </a:bodyPr>
          <a:lstStyle/>
          <a:p>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Đọc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khổ</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thơ</a:t>
            </a:r>
            <a:r>
              <a:rPr lang="en-US" sz="2400" dirty="0">
                <a:solidFill>
                  <a:srgbClr val="FF0000"/>
                </a:solidFill>
                <a:latin typeface="Arial" panose="020B0604020202020204" pitchFamily="34" charset="0"/>
                <a:cs typeface="Arial" panose="020B0604020202020204" pitchFamily="34" charset="0"/>
              </a:rPr>
              <a:t> 4&amp;5 </a:t>
            </a:r>
            <a:r>
              <a:rPr lang="en-US" sz="2400" dirty="0" err="1">
                <a:solidFill>
                  <a:srgbClr val="FF0000"/>
                </a:solidFill>
                <a:latin typeface="Arial" panose="020B0604020202020204" pitchFamily="34" charset="0"/>
                <a:cs typeface="Arial" panose="020B0604020202020204" pitchFamily="34" charset="0"/>
              </a:rPr>
              <a:t>và</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trả</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lời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câu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hỏi</a:t>
            </a:r>
            <a:r>
              <a:rPr lang="en-US" sz="2400" dirty="0">
                <a:solidFill>
                  <a:srgbClr val="FF0000"/>
                </a:solidFill>
                <a:latin typeface="Arial" panose="020B0604020202020204" pitchFamily="34" charset="0"/>
                <a:cs typeface="Arial" panose="020B0604020202020204" pitchFamily="34" charset="0"/>
              </a:rPr>
              <a:t>: </a:t>
            </a:r>
            <a:r>
              <a:rPr lang="vi-VN" sz="2400" dirty="0" err="1">
                <a:solidFill>
                  <a:srgbClr val="FF0000"/>
                </a:solidFill>
                <a:latin typeface="Arial" panose="020B0604020202020204" pitchFamily="34" charset="0"/>
                <a:cs typeface="Arial" panose="020B0604020202020204" pitchFamily="34" charset="0"/>
              </a:rPr>
              <a:t>Tìm</a:t>
            </a:r>
            <a:r>
              <a:rPr lang="vi-VN" sz="2400" dirty="0">
                <a:solidFill>
                  <a:srgbClr val="FF0000"/>
                </a:solidFill>
                <a:latin typeface="Arial" panose="020B0604020202020204" pitchFamily="34" charset="0"/>
                <a:cs typeface="Arial" panose="020B0604020202020204" pitchFamily="34" charset="0"/>
              </a:rPr>
              <a:t> </a:t>
            </a:r>
            <a:r>
              <a:rPr lang="vi-VN" sz="2400" dirty="0" err="1">
                <a:solidFill>
                  <a:srgbClr val="FF0000"/>
                </a:solidFill>
                <a:latin typeface="Arial" panose="020B0604020202020204" pitchFamily="34" charset="0"/>
                <a:cs typeface="Arial" panose="020B0604020202020204" pitchFamily="34" charset="0"/>
              </a:rPr>
              <a:t>những</a:t>
            </a:r>
            <a:r>
              <a:rPr lang="vi-VN" sz="2400" dirty="0">
                <a:solidFill>
                  <a:srgbClr val="FF0000"/>
                </a:solidFill>
                <a:latin typeface="Arial" panose="020B0604020202020204" pitchFamily="34" charset="0"/>
                <a:cs typeface="Arial" panose="020B0604020202020204" pitchFamily="34" charset="0"/>
              </a:rPr>
              <a:t> </a:t>
            </a:r>
            <a:r>
              <a:rPr lang="vi-VN" sz="2400" dirty="0" err="1">
                <a:solidFill>
                  <a:srgbClr val="FF0000"/>
                </a:solidFill>
                <a:latin typeface="Arial" panose="020B0604020202020204" pitchFamily="34" charset="0"/>
                <a:cs typeface="Arial" panose="020B0604020202020204" pitchFamily="34" charset="0"/>
              </a:rPr>
              <a:t>hình</a:t>
            </a:r>
            <a:r>
              <a:rPr lang="vi-VN" sz="2400" dirty="0">
                <a:solidFill>
                  <a:srgbClr val="FF0000"/>
                </a:solidFill>
                <a:latin typeface="Arial" panose="020B0604020202020204" pitchFamily="34" charset="0"/>
                <a:cs typeface="Arial" panose="020B0604020202020204" pitchFamily="34" charset="0"/>
              </a:rPr>
              <a:t> </a:t>
            </a:r>
            <a:r>
              <a:rPr lang="vi-VN" sz="2400" dirty="0" err="1">
                <a:solidFill>
                  <a:srgbClr val="FF0000"/>
                </a:solidFill>
                <a:latin typeface="Arial" panose="020B0604020202020204" pitchFamily="34" charset="0"/>
                <a:cs typeface="Arial" panose="020B0604020202020204" pitchFamily="34" charset="0"/>
              </a:rPr>
              <a:t>ảnh</a:t>
            </a:r>
            <a:r>
              <a:rPr lang="vi-VN" sz="2400" dirty="0">
                <a:solidFill>
                  <a:srgbClr val="FF0000"/>
                </a:solidFill>
                <a:latin typeface="Arial" panose="020B0604020202020204" pitchFamily="34" charset="0"/>
                <a:cs typeface="Arial" panose="020B0604020202020204" pitchFamily="34" charset="0"/>
              </a:rPr>
              <a:t> thiên nhiên </a:t>
            </a:r>
            <a:r>
              <a:rPr lang="vi-VN" sz="2400" dirty="0" err="1">
                <a:solidFill>
                  <a:srgbClr val="FF0000"/>
                </a:solidFill>
                <a:latin typeface="Arial" panose="020B0604020202020204" pitchFamily="34" charset="0"/>
                <a:cs typeface="Arial" panose="020B0604020202020204" pitchFamily="34" charset="0"/>
              </a:rPr>
              <a:t>được</a:t>
            </a:r>
            <a:r>
              <a:rPr lang="vi-VN" sz="2400" dirty="0">
                <a:solidFill>
                  <a:srgbClr val="FF0000"/>
                </a:solidFill>
                <a:latin typeface="Arial" panose="020B0604020202020204" pitchFamily="34" charset="0"/>
                <a:cs typeface="Arial" panose="020B0604020202020204" pitchFamily="34" charset="0"/>
              </a:rPr>
              <a:t> so </a:t>
            </a:r>
            <a:r>
              <a:rPr lang="vi-VN" sz="2400" dirty="0" err="1">
                <a:solidFill>
                  <a:srgbClr val="FF0000"/>
                </a:solidFill>
                <a:latin typeface="Arial" panose="020B0604020202020204" pitchFamily="34" charset="0"/>
                <a:cs typeface="Arial" panose="020B0604020202020204" pitchFamily="34" charset="0"/>
              </a:rPr>
              <a:t>sánh</a:t>
            </a:r>
            <a:r>
              <a:rPr lang="vi-VN" sz="2400" dirty="0">
                <a:solidFill>
                  <a:srgbClr val="FF0000"/>
                </a:solidFill>
                <a:latin typeface="Arial" panose="020B0604020202020204" pitchFamily="34" charset="0"/>
                <a:cs typeface="Arial" panose="020B0604020202020204" pitchFamily="34" charset="0"/>
              </a:rPr>
              <a:t> </a:t>
            </a:r>
            <a:r>
              <a:rPr lang="vi-VN" sz="2400" dirty="0" err="1">
                <a:solidFill>
                  <a:srgbClr val="FF0000"/>
                </a:solidFill>
                <a:latin typeface="Arial" panose="020B0604020202020204" pitchFamily="34" charset="0"/>
                <a:cs typeface="Arial" panose="020B0604020202020204" pitchFamily="34" charset="0"/>
              </a:rPr>
              <a:t>với</a:t>
            </a:r>
            <a:r>
              <a:rPr lang="vi-VN" sz="2400" dirty="0">
                <a:solidFill>
                  <a:srgbClr val="FF0000"/>
                </a:solidFill>
                <a:latin typeface="Arial" panose="020B0604020202020204" pitchFamily="34" charset="0"/>
                <a:cs typeface="Arial" panose="020B0604020202020204" pitchFamily="34" charset="0"/>
              </a:rPr>
              <a:t> </a:t>
            </a:r>
            <a:r>
              <a:rPr lang="vi-VN" sz="2400" dirty="0" err="1">
                <a:solidFill>
                  <a:srgbClr val="FF0000"/>
                </a:solidFill>
                <a:latin typeface="Arial" panose="020B0604020202020204" pitchFamily="34" charset="0"/>
                <a:cs typeface="Arial" panose="020B0604020202020204" pitchFamily="34" charset="0"/>
              </a:rPr>
              <a:t>lòng</a:t>
            </a:r>
            <a:r>
              <a:rPr lang="vi-VN" sz="2400" dirty="0">
                <a:solidFill>
                  <a:srgbClr val="FF0000"/>
                </a:solidFill>
                <a:latin typeface="Arial" panose="020B0604020202020204" pitchFamily="34" charset="0"/>
                <a:cs typeface="Arial" panose="020B0604020202020204" pitchFamily="34" charset="0"/>
              </a:rPr>
              <a:t> yêu </a:t>
            </a:r>
            <a:r>
              <a:rPr lang="vi-VN" sz="2400" dirty="0" err="1">
                <a:solidFill>
                  <a:srgbClr val="FF0000"/>
                </a:solidFill>
                <a:latin typeface="Arial" panose="020B0604020202020204" pitchFamily="34" charset="0"/>
                <a:cs typeface="Arial" panose="020B0604020202020204" pitchFamily="34" charset="0"/>
              </a:rPr>
              <a:t>nước</a:t>
            </a:r>
            <a:r>
              <a:rPr lang="vi-VN" sz="2400" dirty="0">
                <a:solidFill>
                  <a:srgbClr val="FF0000"/>
                </a:solidFill>
                <a:latin typeface="Arial" panose="020B0604020202020204" pitchFamily="34" charset="0"/>
                <a:cs typeface="Arial" panose="020B0604020202020204" pitchFamily="34" charset="0"/>
              </a:rPr>
              <a:t> </a:t>
            </a:r>
            <a:r>
              <a:rPr lang="vi-VN" sz="2400" dirty="0" err="1">
                <a:solidFill>
                  <a:srgbClr val="FF0000"/>
                </a:solidFill>
                <a:latin typeface="Arial" panose="020B0604020202020204" pitchFamily="34" charset="0"/>
                <a:cs typeface="Arial" panose="020B0604020202020204" pitchFamily="34" charset="0"/>
              </a:rPr>
              <a:t>của</a:t>
            </a:r>
            <a:r>
              <a:rPr lang="vi-VN" sz="2400" dirty="0">
                <a:solidFill>
                  <a:srgbClr val="FF0000"/>
                </a:solidFill>
                <a:latin typeface="Arial" panose="020B0604020202020204" pitchFamily="34" charset="0"/>
                <a:cs typeface="Arial" panose="020B0604020202020204" pitchFamily="34" charset="0"/>
              </a:rPr>
              <a:t> </a:t>
            </a:r>
            <a:r>
              <a:rPr lang="vi-VN" sz="2400" dirty="0" err="1">
                <a:solidFill>
                  <a:srgbClr val="FF0000"/>
                </a:solidFill>
                <a:latin typeface="Arial" panose="020B0604020202020204" pitchFamily="34" charset="0"/>
                <a:cs typeface="Arial" panose="020B0604020202020204" pitchFamily="34" charset="0"/>
              </a:rPr>
              <a:t>người</a:t>
            </a:r>
            <a:r>
              <a:rPr lang="vi-VN" sz="2400" dirty="0">
                <a:solidFill>
                  <a:srgbClr val="FF0000"/>
                </a:solidFill>
                <a:latin typeface="Arial" panose="020B0604020202020204" pitchFamily="34" charset="0"/>
                <a:cs typeface="Arial" panose="020B0604020202020204" pitchFamily="34" charset="0"/>
              </a:rPr>
              <a:t> dân Cao </a:t>
            </a:r>
            <a:r>
              <a:rPr lang="vi-VN" sz="2400" dirty="0" err="1">
                <a:solidFill>
                  <a:srgbClr val="FF0000"/>
                </a:solidFill>
                <a:latin typeface="Arial" panose="020B0604020202020204" pitchFamily="34" charset="0"/>
                <a:cs typeface="Arial" panose="020B0604020202020204" pitchFamily="34" charset="0"/>
              </a:rPr>
              <a:t>Bằng</a:t>
            </a:r>
            <a:r>
              <a:rPr lang="vi-VN" sz="2400" dirty="0">
                <a:solidFill>
                  <a:srgbClr val="FF0000"/>
                </a:solidFill>
                <a:latin typeface="Arial" panose="020B0604020202020204" pitchFamily="34" charset="0"/>
                <a:cs typeface="Arial" panose="020B0604020202020204" pitchFamily="34" charset="0"/>
              </a:rPr>
              <a:t>.</a:t>
            </a:r>
            <a:endParaRPr lang="en-US" sz="2400" dirty="0">
              <a:solidFill>
                <a:srgbClr val="FF0000"/>
              </a:solidFill>
              <a:latin typeface="Arial" panose="020B0604020202020204" pitchFamily="34" charset="0"/>
              <a:cs typeface="Arial" panose="020B0604020202020204" pitchFamily="34" charset="0"/>
            </a:endParaRPr>
          </a:p>
        </p:txBody>
      </p:sp>
      <p:sp>
        <p:nvSpPr>
          <p:cNvPr id="20" name="Hộp Văn bản 19">
            <a:extLst>
              <a:ext uri="{FF2B5EF4-FFF2-40B4-BE49-F238E27FC236}">
                <a16:creationId xmlns:a16="http://schemas.microsoft.com/office/drawing/2014/main" id="{6A6AA7FA-7657-4AA3-B157-98D667F86A8E}"/>
              </a:ext>
            </a:extLst>
          </p:cNvPr>
          <p:cNvSpPr txBox="1"/>
          <p:nvPr/>
        </p:nvSpPr>
        <p:spPr>
          <a:xfrm>
            <a:off x="435715" y="3853231"/>
            <a:ext cx="3828391" cy="461665"/>
          </a:xfrm>
          <a:prstGeom prst="rect">
            <a:avLst/>
          </a:prstGeom>
          <a:noFill/>
        </p:spPr>
        <p:txBody>
          <a:bodyPr wrap="square" rtlCol="0">
            <a:spAutoFit/>
          </a:bodyPr>
          <a:lstStyle/>
          <a:p>
            <a:r>
              <a:rPr lang="en-US" sz="2400" dirty="0">
                <a:solidFill>
                  <a:srgbClr val="FF0000"/>
                </a:solidFill>
                <a:latin typeface="Arial" panose="020B0604020202020204" pitchFamily="34" charset="0"/>
                <a:cs typeface="Arial" panose="020B0604020202020204" pitchFamily="34" charset="0"/>
              </a:rPr>
              <a:t>* “ </a:t>
            </a:r>
            <a:r>
              <a:rPr lang="en-US" sz="2400" dirty="0" err="1">
                <a:solidFill>
                  <a:srgbClr val="FF0000"/>
                </a:solidFill>
                <a:latin typeface="Arial" panose="020B0604020202020204" pitchFamily="34" charset="0"/>
                <a:cs typeface="Arial" panose="020B0604020202020204" pitchFamily="34" charset="0"/>
              </a:rPr>
              <a:t>Lặng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thầm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nghĩa</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là</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gì</a:t>
            </a:r>
            <a:r>
              <a:rPr lang="en-US" sz="2400" dirty="0">
                <a:solidFill>
                  <a:srgbClr val="FF0000"/>
                </a:solidFill>
                <a:latin typeface="Arial" panose="020B0604020202020204" pitchFamily="34" charset="0"/>
                <a:cs typeface="Arial" panose="020B0604020202020204" pitchFamily="34" charset="0"/>
              </a:rPr>
              <a:t>?</a:t>
            </a:r>
          </a:p>
        </p:txBody>
      </p:sp>
      <p:sp>
        <p:nvSpPr>
          <p:cNvPr id="21" name="Hộp Văn bản 20">
            <a:extLst>
              <a:ext uri="{FF2B5EF4-FFF2-40B4-BE49-F238E27FC236}">
                <a16:creationId xmlns:a16="http://schemas.microsoft.com/office/drawing/2014/main" id="{F703ED25-169D-4F3B-BCF5-4B9B82AA3A1E}"/>
              </a:ext>
            </a:extLst>
          </p:cNvPr>
          <p:cNvSpPr txBox="1"/>
          <p:nvPr/>
        </p:nvSpPr>
        <p:spPr>
          <a:xfrm>
            <a:off x="4353714" y="3873280"/>
            <a:ext cx="4687189" cy="461665"/>
          </a:xfrm>
          <a:prstGeom prst="rect">
            <a:avLst/>
          </a:prstGeom>
          <a:noFill/>
        </p:spPr>
        <p:txBody>
          <a:bodyPr wrap="square" rtlCol="0">
            <a:spAutoFit/>
          </a:bodyPr>
          <a:lstStyle/>
          <a:p>
            <a:r>
              <a:rPr lang="en-US" sz="2400" dirty="0" err="1">
                <a:solidFill>
                  <a:srgbClr val="002060"/>
                </a:solidFill>
                <a:latin typeface="Arial" panose="020B0604020202020204" pitchFamily="34" charset="0"/>
                <a:cs typeface="Arial" panose="020B0604020202020204" pitchFamily="34" charset="0"/>
              </a:rPr>
              <a:t>Âm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thầm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lặng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lẽ</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ít</a:t>
            </a:r>
            <a:r>
              <a:rPr lang="en-US" sz="2400" dirty="0">
                <a:solidFill>
                  <a:srgbClr val="002060"/>
                </a:solidFill>
                <a:latin typeface="Arial" panose="020B0604020202020204" pitchFamily="34" charset="0"/>
                <a:cs typeface="Arial" panose="020B0604020202020204" pitchFamily="34" charset="0"/>
              </a:rPr>
              <a:t> ai </a:t>
            </a:r>
            <a:r>
              <a:rPr lang="en-US" sz="2400" dirty="0" err="1">
                <a:solidFill>
                  <a:srgbClr val="002060"/>
                </a:solidFill>
                <a:latin typeface="Arial" panose="020B0604020202020204" pitchFamily="34" charset="0"/>
                <a:cs typeface="Arial" panose="020B0604020202020204" pitchFamily="34" charset="0"/>
              </a:rPr>
              <a:t>biết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đến</a:t>
            </a:r>
            <a:r>
              <a:rPr lang="en-US" sz="2400" dirty="0">
                <a:solidFill>
                  <a:srgbClr val="002060"/>
                </a:solidFill>
                <a:latin typeface="Arial" panose="020B0604020202020204" pitchFamily="34" charset="0"/>
                <a:cs typeface="Arial" panose="020B0604020202020204" pitchFamily="34" charset="0"/>
              </a:rPr>
              <a:t>.</a:t>
            </a:r>
          </a:p>
        </p:txBody>
      </p:sp>
      <p:sp>
        <p:nvSpPr>
          <p:cNvPr id="6" name="Hộp Văn bản 5">
            <a:extLst>
              <a:ext uri="{FF2B5EF4-FFF2-40B4-BE49-F238E27FC236}">
                <a16:creationId xmlns:a16="http://schemas.microsoft.com/office/drawing/2014/main" id="{C1D9FE06-133F-499C-9498-31C6C318CC0A}"/>
              </a:ext>
            </a:extLst>
          </p:cNvPr>
          <p:cNvSpPr txBox="1"/>
          <p:nvPr/>
        </p:nvSpPr>
        <p:spPr>
          <a:xfrm>
            <a:off x="642329" y="4320311"/>
            <a:ext cx="10907342" cy="1200329"/>
          </a:xfrm>
          <a:prstGeom prst="rect">
            <a:avLst/>
          </a:prstGeom>
          <a:noFill/>
        </p:spPr>
        <p:txBody>
          <a:bodyPr wrap="square" rtlCol="0">
            <a:spAutoFit/>
          </a:bodyPr>
          <a:lstStyle/>
          <a:p>
            <a:r>
              <a:rPr lang="en-US" dirty="0">
                <a:solidFill>
                  <a:srgbClr val="7030A0"/>
                </a:solidFill>
              </a:rPr>
              <a:t>    </a:t>
            </a:r>
            <a:r>
              <a:rPr lang="en-US" sz="2400" dirty="0" err="1">
                <a:solidFill>
                  <a:srgbClr val="7030A0"/>
                </a:solidFill>
                <a:latin typeface="Arial" panose="020B0604020202020204" pitchFamily="34" charset="0"/>
                <a:cs typeface="Arial" panose="020B0604020202020204" pitchFamily="34" charset="0"/>
              </a:rPr>
              <a:t>Tình</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yêu</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quê</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hương</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đất</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nước</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của</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người</a:t>
            </a:r>
            <a:r>
              <a:rPr lang="en-US" sz="2400" dirty="0">
                <a:solidFill>
                  <a:srgbClr val="7030A0"/>
                </a:solidFill>
                <a:latin typeface="Arial" panose="020B0604020202020204" pitchFamily="34" charset="0"/>
                <a:cs typeface="Arial" panose="020B0604020202020204" pitchFamily="34" charset="0"/>
              </a:rPr>
              <a:t> Cao </a:t>
            </a:r>
            <a:r>
              <a:rPr lang="en-US" sz="2400" dirty="0" err="1">
                <a:solidFill>
                  <a:srgbClr val="7030A0"/>
                </a:solidFill>
                <a:latin typeface="Arial" panose="020B0604020202020204" pitchFamily="34" charset="0"/>
                <a:cs typeface="Arial" panose="020B0604020202020204" pitchFamily="34" charset="0"/>
              </a:rPr>
              <a:t>Bằng</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rất</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sâu</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sắc</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mà</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giản</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dị</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thầm</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lặng</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như</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núi</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cao</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như</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nước</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suối</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sâu</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trong</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suốt</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rì</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rào</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quanh</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năm</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vừa</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lặng</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thầm</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tiềm</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tàng</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vừa</a:t>
            </a:r>
            <a:r>
              <a:rPr lang="en-US" sz="2400" dirty="0">
                <a:solidFill>
                  <a:srgbClr val="7030A0"/>
                </a:solidFill>
                <a:latin typeface="Arial" panose="020B0604020202020204" pitchFamily="34" charset="0"/>
                <a:cs typeface="Arial" panose="020B0604020202020204" pitchFamily="34" charset="0"/>
              </a:rPr>
              <a:t> bao la.</a:t>
            </a:r>
          </a:p>
        </p:txBody>
      </p:sp>
      <p:sp>
        <p:nvSpPr>
          <p:cNvPr id="16" name="Hộp Văn bản 15">
            <a:extLst>
              <a:ext uri="{FF2B5EF4-FFF2-40B4-BE49-F238E27FC236}">
                <a16:creationId xmlns:a16="http://schemas.microsoft.com/office/drawing/2014/main" id="{068C4F96-5F37-4789-B36A-2D8545A508C9}"/>
              </a:ext>
            </a:extLst>
          </p:cNvPr>
          <p:cNvSpPr txBox="1"/>
          <p:nvPr/>
        </p:nvSpPr>
        <p:spPr>
          <a:xfrm>
            <a:off x="363589" y="5589597"/>
            <a:ext cx="3386657" cy="461665"/>
          </a:xfrm>
          <a:prstGeom prst="rect">
            <a:avLst/>
          </a:prstGeom>
          <a:noFill/>
        </p:spPr>
        <p:txBody>
          <a:bodyPr wrap="square" rtlCol="0">
            <a:spAutoFit/>
          </a:bodyPr>
          <a:lstStyle/>
          <a:p>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Nêu</a:t>
            </a:r>
            <a:r>
              <a:rPr lang="en-US" sz="2400" dirty="0">
                <a:solidFill>
                  <a:srgbClr val="FF0000"/>
                </a:solidFill>
                <a:latin typeface="Arial" panose="020B0604020202020204" pitchFamily="34" charset="0"/>
                <a:cs typeface="Arial" panose="020B0604020202020204" pitchFamily="34" charset="0"/>
              </a:rPr>
              <a:t> ý </a:t>
            </a:r>
            <a:r>
              <a:rPr lang="en-US" sz="2400" dirty="0" err="1">
                <a:solidFill>
                  <a:srgbClr val="FF0000"/>
                </a:solidFill>
                <a:latin typeface="Arial" panose="020B0604020202020204" pitchFamily="34" charset="0"/>
                <a:cs typeface="Arial" panose="020B0604020202020204" pitchFamily="34" charset="0"/>
              </a:rPr>
              <a:t>khổ</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thơ</a:t>
            </a:r>
            <a:r>
              <a:rPr lang="en-US" sz="2400" dirty="0">
                <a:solidFill>
                  <a:srgbClr val="FF0000"/>
                </a:solidFill>
                <a:latin typeface="Arial" panose="020B0604020202020204" pitchFamily="34" charset="0"/>
                <a:cs typeface="Arial" panose="020B0604020202020204" pitchFamily="34" charset="0"/>
              </a:rPr>
              <a:t> 4 &amp; 5.</a:t>
            </a:r>
          </a:p>
        </p:txBody>
      </p:sp>
      <p:sp>
        <p:nvSpPr>
          <p:cNvPr id="18" name="Hộp Văn bản 17">
            <a:extLst>
              <a:ext uri="{FF2B5EF4-FFF2-40B4-BE49-F238E27FC236}">
                <a16:creationId xmlns:a16="http://schemas.microsoft.com/office/drawing/2014/main" id="{E781FD60-C56E-4EF8-BBB6-A168090C698B}"/>
              </a:ext>
            </a:extLst>
          </p:cNvPr>
          <p:cNvSpPr txBox="1"/>
          <p:nvPr/>
        </p:nvSpPr>
        <p:spPr>
          <a:xfrm>
            <a:off x="3645114" y="5603497"/>
            <a:ext cx="8147933" cy="830997"/>
          </a:xfrm>
          <a:prstGeom prst="rect">
            <a:avLst/>
          </a:prstGeom>
          <a:noFill/>
        </p:spPr>
        <p:txBody>
          <a:bodyPr wrap="square" rtlCol="0">
            <a:spAutoFit/>
          </a:bodyPr>
          <a:lstStyle/>
          <a:p>
            <a:r>
              <a:rPr lang="en-US" sz="2400" b="1" dirty="0">
                <a:solidFill>
                  <a:srgbClr val="00B050"/>
                </a:solidFill>
                <a:latin typeface="Arial" panose="020B0604020202020204" pitchFamily="34" charset="0"/>
                <a:cs typeface="Arial" panose="020B0604020202020204" pitchFamily="34" charset="0"/>
              </a:rPr>
              <a:t>Ý 3: </a:t>
            </a:r>
            <a:r>
              <a:rPr lang="en-US" sz="2400" b="1" dirty="0" err="1">
                <a:solidFill>
                  <a:srgbClr val="00B050"/>
                </a:solidFill>
                <a:latin typeface="Arial" panose="020B0604020202020204" pitchFamily="34" charset="0"/>
                <a:cs typeface="Arial" panose="020B0604020202020204" pitchFamily="34" charset="0"/>
              </a:rPr>
              <a:t>Lòng</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yêu</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nước</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sâu</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sắc</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của</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người</a:t>
            </a:r>
            <a:r>
              <a:rPr lang="en-US" sz="2400" b="1" dirty="0">
                <a:solidFill>
                  <a:srgbClr val="00B050"/>
                </a:solidFill>
                <a:latin typeface="Arial" panose="020B0604020202020204" pitchFamily="34" charset="0"/>
                <a:cs typeface="Arial" panose="020B0604020202020204" pitchFamily="34" charset="0"/>
              </a:rPr>
              <a:t> </a:t>
            </a:r>
            <a:r>
              <a:rPr lang="en-US" sz="2400" b="1" dirty="0" err="1">
                <a:solidFill>
                  <a:srgbClr val="00B050"/>
                </a:solidFill>
                <a:latin typeface="Arial" panose="020B0604020202020204" pitchFamily="34" charset="0"/>
                <a:cs typeface="Arial" panose="020B0604020202020204" pitchFamily="34" charset="0"/>
              </a:rPr>
              <a:t>dân</a:t>
            </a:r>
            <a:r>
              <a:rPr lang="en-US" sz="2400" b="1" dirty="0">
                <a:solidFill>
                  <a:srgbClr val="00B050"/>
                </a:solidFill>
                <a:latin typeface="Arial" panose="020B0604020202020204" pitchFamily="34" charset="0"/>
                <a:cs typeface="Arial" panose="020B0604020202020204" pitchFamily="34" charset="0"/>
              </a:rPr>
              <a:t> Cao </a:t>
            </a:r>
            <a:r>
              <a:rPr lang="en-US" sz="2400" b="1" dirty="0" err="1">
                <a:solidFill>
                  <a:srgbClr val="00B050"/>
                </a:solidFill>
                <a:latin typeface="Arial" panose="020B0604020202020204" pitchFamily="34" charset="0"/>
                <a:cs typeface="Arial" panose="020B0604020202020204" pitchFamily="34" charset="0"/>
              </a:rPr>
              <a:t>Bằng</a:t>
            </a:r>
            <a:r>
              <a:rPr lang="en-US" sz="2400" b="1" dirty="0">
                <a:solidFill>
                  <a:srgbClr val="00B050"/>
                </a:solidFill>
                <a:latin typeface="Arial" panose="020B0604020202020204" pitchFamily="34" charset="0"/>
                <a:cs typeface="Arial" panose="020B0604020202020204" pitchFamily="34" charset="0"/>
              </a:rPr>
              <a:t>.</a:t>
            </a:r>
            <a:r>
              <a:rPr lang="en-US" sz="2400" dirty="0">
                <a:solidFill>
                  <a:srgbClr val="00206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2783707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1000" fill="hold"/>
                                        <p:tgtEl>
                                          <p:spTgt spid="21"/>
                                        </p:tgtEl>
                                        <p:attrNameLst>
                                          <p:attrName>ppt_w</p:attrName>
                                        </p:attrNameLst>
                                      </p:cBhvr>
                                      <p:tavLst>
                                        <p:tav tm="0">
                                          <p:val>
                                            <p:fltVal val="0"/>
                                          </p:val>
                                        </p:tav>
                                        <p:tav tm="100000">
                                          <p:val>
                                            <p:strVal val="#ppt_w"/>
                                          </p:val>
                                        </p:tav>
                                      </p:tavLst>
                                    </p:anim>
                                    <p:anim calcmode="lin" valueType="num">
                                      <p:cBhvr>
                                        <p:cTn id="45" dur="1000" fill="hold"/>
                                        <p:tgtEl>
                                          <p:spTgt spid="21"/>
                                        </p:tgtEl>
                                        <p:attrNameLst>
                                          <p:attrName>ppt_h</p:attrName>
                                        </p:attrNameLst>
                                      </p:cBhvr>
                                      <p:tavLst>
                                        <p:tav tm="0">
                                          <p:val>
                                            <p:fltVal val="0"/>
                                          </p:val>
                                        </p:tav>
                                        <p:tav tm="100000">
                                          <p:val>
                                            <p:strVal val="#ppt_h"/>
                                          </p:val>
                                        </p:tav>
                                      </p:tavLst>
                                    </p:anim>
                                    <p:anim calcmode="lin" valueType="num">
                                      <p:cBhvr>
                                        <p:cTn id="46" dur="1000" fill="hold"/>
                                        <p:tgtEl>
                                          <p:spTgt spid="21"/>
                                        </p:tgtEl>
                                        <p:attrNameLst>
                                          <p:attrName>style.rotation</p:attrName>
                                        </p:attrNameLst>
                                      </p:cBhvr>
                                      <p:tavLst>
                                        <p:tav tm="0">
                                          <p:val>
                                            <p:fltVal val="90"/>
                                          </p:val>
                                        </p:tav>
                                        <p:tav tm="100000">
                                          <p:val>
                                            <p:fltVal val="0"/>
                                          </p:val>
                                        </p:tav>
                                      </p:tavLst>
                                    </p:anim>
                                    <p:animEffect transition="in" filter="fade">
                                      <p:cBhvr>
                                        <p:cTn id="47" dur="10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80">
                                          <p:stCondLst>
                                            <p:cond delay="0"/>
                                          </p:stCondLst>
                                        </p:cTn>
                                        <p:tgtEl>
                                          <p:spTgt spid="18"/>
                                        </p:tgtEl>
                                      </p:cBhvr>
                                    </p:animEffect>
                                    <p:anim calcmode="lin" valueType="num">
                                      <p:cBhvr>
                                        <p:cTn id="6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8" dur="26">
                                          <p:stCondLst>
                                            <p:cond delay="650"/>
                                          </p:stCondLst>
                                        </p:cTn>
                                        <p:tgtEl>
                                          <p:spTgt spid="18"/>
                                        </p:tgtEl>
                                      </p:cBhvr>
                                      <p:to x="100000" y="60000"/>
                                    </p:animScale>
                                    <p:animScale>
                                      <p:cBhvr>
                                        <p:cTn id="69" dur="166" decel="50000">
                                          <p:stCondLst>
                                            <p:cond delay="676"/>
                                          </p:stCondLst>
                                        </p:cTn>
                                        <p:tgtEl>
                                          <p:spTgt spid="18"/>
                                        </p:tgtEl>
                                      </p:cBhvr>
                                      <p:to x="100000" y="100000"/>
                                    </p:animScale>
                                    <p:animScale>
                                      <p:cBhvr>
                                        <p:cTn id="70" dur="26">
                                          <p:stCondLst>
                                            <p:cond delay="1312"/>
                                          </p:stCondLst>
                                        </p:cTn>
                                        <p:tgtEl>
                                          <p:spTgt spid="18"/>
                                        </p:tgtEl>
                                      </p:cBhvr>
                                      <p:to x="100000" y="80000"/>
                                    </p:animScale>
                                    <p:animScale>
                                      <p:cBhvr>
                                        <p:cTn id="71" dur="166" decel="50000">
                                          <p:stCondLst>
                                            <p:cond delay="1338"/>
                                          </p:stCondLst>
                                        </p:cTn>
                                        <p:tgtEl>
                                          <p:spTgt spid="18"/>
                                        </p:tgtEl>
                                      </p:cBhvr>
                                      <p:to x="100000" y="100000"/>
                                    </p:animScale>
                                    <p:animScale>
                                      <p:cBhvr>
                                        <p:cTn id="72" dur="26">
                                          <p:stCondLst>
                                            <p:cond delay="1642"/>
                                          </p:stCondLst>
                                        </p:cTn>
                                        <p:tgtEl>
                                          <p:spTgt spid="18"/>
                                        </p:tgtEl>
                                      </p:cBhvr>
                                      <p:to x="100000" y="90000"/>
                                    </p:animScale>
                                    <p:animScale>
                                      <p:cBhvr>
                                        <p:cTn id="73" dur="166" decel="50000">
                                          <p:stCondLst>
                                            <p:cond delay="1668"/>
                                          </p:stCondLst>
                                        </p:cTn>
                                        <p:tgtEl>
                                          <p:spTgt spid="18"/>
                                        </p:tgtEl>
                                      </p:cBhvr>
                                      <p:to x="100000" y="100000"/>
                                    </p:animScale>
                                    <p:animScale>
                                      <p:cBhvr>
                                        <p:cTn id="74" dur="26">
                                          <p:stCondLst>
                                            <p:cond delay="1808"/>
                                          </p:stCondLst>
                                        </p:cTn>
                                        <p:tgtEl>
                                          <p:spTgt spid="18"/>
                                        </p:tgtEl>
                                      </p:cBhvr>
                                      <p:to x="100000" y="95000"/>
                                    </p:animScale>
                                    <p:animScale>
                                      <p:cBhvr>
                                        <p:cTn id="75"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11" grpId="0" animBg="1"/>
      <p:bldP spid="17" grpId="0"/>
      <p:bldP spid="31" grpId="0" animBg="1"/>
      <p:bldP spid="35" grpId="0"/>
      <p:bldP spid="20" grpId="0"/>
      <p:bldP spid="21" grpId="0"/>
      <p:bldP spid="6" grpId="0"/>
      <p:bldP spid="16"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Free Vector | Hand drawn lovely spring landscape">
            <a:extLst>
              <a:ext uri="{FF2B5EF4-FFF2-40B4-BE49-F238E27FC236}">
                <a16:creationId xmlns:a16="http://schemas.microsoft.com/office/drawing/2014/main" id="{47A60C45-1DB5-46E2-829E-0E111621D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4779"/>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93C99AAA-7F21-4901-9BA2-F87E93031587}"/>
              </a:ext>
            </a:extLst>
          </p:cNvPr>
          <p:cNvSpPr/>
          <p:nvPr/>
        </p:nvSpPr>
        <p:spPr>
          <a:xfrm>
            <a:off x="-15498" y="960895"/>
            <a:ext cx="12259159" cy="591805"/>
          </a:xfrm>
          <a:custGeom>
            <a:avLst/>
            <a:gdLst>
              <a:gd name="connsiteX0" fmla="*/ 0 w 12259159"/>
              <a:gd name="connsiteY0" fmla="*/ 0 h 591805"/>
              <a:gd name="connsiteX1" fmla="*/ 2572718 w 12259159"/>
              <a:gd name="connsiteY1" fmla="*/ 433952 h 591805"/>
              <a:gd name="connsiteX2" fmla="*/ 3843579 w 12259159"/>
              <a:gd name="connsiteY2" fmla="*/ 573437 h 591805"/>
              <a:gd name="connsiteX3" fmla="*/ 4819973 w 12259159"/>
              <a:gd name="connsiteY3" fmla="*/ 588936 h 591805"/>
              <a:gd name="connsiteX4" fmla="*/ 6230318 w 12259159"/>
              <a:gd name="connsiteY4" fmla="*/ 573437 h 591805"/>
              <a:gd name="connsiteX5" fmla="*/ 7253206 w 12259159"/>
              <a:gd name="connsiteY5" fmla="*/ 573437 h 591805"/>
              <a:gd name="connsiteX6" fmla="*/ 8601559 w 12259159"/>
              <a:gd name="connsiteY6" fmla="*/ 573437 h 591805"/>
              <a:gd name="connsiteX7" fmla="*/ 10538847 w 12259159"/>
              <a:gd name="connsiteY7" fmla="*/ 325464 h 591805"/>
              <a:gd name="connsiteX8" fmla="*/ 11313762 w 12259159"/>
              <a:gd name="connsiteY8" fmla="*/ 294468 h 591805"/>
              <a:gd name="connsiteX9" fmla="*/ 12259159 w 12259159"/>
              <a:gd name="connsiteY9" fmla="*/ 278969 h 591805"/>
              <a:gd name="connsiteX10" fmla="*/ 12259159 w 12259159"/>
              <a:gd name="connsiteY10" fmla="*/ 278969 h 59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59159" h="591805">
                <a:moveTo>
                  <a:pt x="0" y="0"/>
                </a:moveTo>
                <a:lnTo>
                  <a:pt x="2572718" y="433952"/>
                </a:lnTo>
                <a:cubicBezTo>
                  <a:pt x="3213314" y="529525"/>
                  <a:pt x="3469037" y="547606"/>
                  <a:pt x="3843579" y="573437"/>
                </a:cubicBezTo>
                <a:cubicBezTo>
                  <a:pt x="4218121" y="599268"/>
                  <a:pt x="4422183" y="588936"/>
                  <a:pt x="4819973" y="588936"/>
                </a:cubicBezTo>
                <a:cubicBezTo>
                  <a:pt x="5217763" y="588936"/>
                  <a:pt x="6230318" y="573437"/>
                  <a:pt x="6230318" y="573437"/>
                </a:cubicBezTo>
                <a:lnTo>
                  <a:pt x="7253206" y="573437"/>
                </a:lnTo>
                <a:cubicBezTo>
                  <a:pt x="7648413" y="573437"/>
                  <a:pt x="8053952" y="614766"/>
                  <a:pt x="8601559" y="573437"/>
                </a:cubicBezTo>
                <a:cubicBezTo>
                  <a:pt x="9149166" y="532108"/>
                  <a:pt x="10086813" y="371959"/>
                  <a:pt x="10538847" y="325464"/>
                </a:cubicBezTo>
                <a:cubicBezTo>
                  <a:pt x="10990881" y="278969"/>
                  <a:pt x="11027043" y="302217"/>
                  <a:pt x="11313762" y="294468"/>
                </a:cubicBezTo>
                <a:cubicBezTo>
                  <a:pt x="11600481" y="286719"/>
                  <a:pt x="12259159" y="278969"/>
                  <a:pt x="12259159" y="278969"/>
                </a:cubicBezTo>
                <a:lnTo>
                  <a:pt x="12259159" y="278969"/>
                </a:lnTo>
              </a:path>
            </a:pathLst>
          </a:cu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Messy Pile of Dirty Laundry Vector Images (over 170)">
            <a:extLst>
              <a:ext uri="{FF2B5EF4-FFF2-40B4-BE49-F238E27FC236}">
                <a16:creationId xmlns:a16="http://schemas.microsoft.com/office/drawing/2014/main" id="{26F1E507-73B0-4A9F-8869-F027F9B9818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24419" y="4525291"/>
            <a:ext cx="2208153" cy="23194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9967567-B414-44A4-B5F2-F75048F748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8646" b="91667" l="4905" r="35798">
                        <a14:foregroundMark x1="5051" y1="46094" x2="9810" y2="46094"/>
                        <a14:foregroundMark x1="10981" y1="38542" x2="12445" y2="31510"/>
                        <a14:foregroundMark x1="12445" y1="31510" x2="12445" y2="30469"/>
                        <a14:foregroundMark x1="19619" y1="32292" x2="19619" y2="32292"/>
                        <a14:foregroundMark x1="10688" y1="41667" x2="33895" y2="56641"/>
                        <a14:foregroundMark x1="15227" y1="40625" x2="19912" y2="37240"/>
                        <a14:foregroundMark x1="19912" y1="37240" x2="28843" y2="43359"/>
                        <a14:foregroundMark x1="28843" y1="43359" x2="31845" y2="48177"/>
                        <a14:foregroundMark x1="31845" y1="48177" x2="31845" y2="48177"/>
                        <a14:foregroundMark x1="14641" y1="33854" x2="23572" y2="33854"/>
                        <a14:foregroundMark x1="33309" y1="46875" x2="33309" y2="46875"/>
                        <a14:foregroundMark x1="33309" y1="46875" x2="34187" y2="54297"/>
                        <a14:foregroundMark x1="21816" y1="82292" x2="21376" y2="90885"/>
                        <a14:foregroundMark x1="24815" y1="91005" x2="25403" y2="89844"/>
                        <a14:foregroundMark x1="15081" y1="59245" x2="23865" y2="59505"/>
                        <a14:foregroundMark x1="15373" y1="57682" x2="20205" y2="57943"/>
                        <a14:foregroundMark x1="24451" y1="82552" x2="25256" y2="86458"/>
                        <a14:foregroundMark x1="27013" y1="79557" x2="27013" y2="79557"/>
                        <a14:foregroundMark x1="35798" y1="52474" x2="35798" y2="52474"/>
                        <a14:foregroundMark x1="13763" y1="30990" x2="13763" y2="30990"/>
                        <a14:foregroundMark x1="12884" y1="28906" x2="12884" y2="28906"/>
                        <a14:foregroundMark x1="12299" y1="29688" x2="12299" y2="29688"/>
                        <a14:foregroundMark x1="13763" y1="30729" x2="13763" y2="30729"/>
                        <a14:foregroundMark x1="27892" y1="76563" x2="27892" y2="76563"/>
                        <a14:foregroundMark x1="27306" y1="73568" x2="27306" y2="73568"/>
                        <a14:foregroundMark x1="28917" y1="69661" x2="28917" y2="69661"/>
                        <a14:foregroundMark x1="29941" y1="68620" x2="29941" y2="68620"/>
                        <a14:foregroundMark x1="27599" y1="76302" x2="27599" y2="76302"/>
                        <a14:foregroundMark x1="25842" y1="85286" x2="25842" y2="85286"/>
                        <a14:foregroundMark x1="25329" y1="89193" x2="25329" y2="89193"/>
                        <a14:foregroundMark x1="24597" y1="91406" x2="24597" y2="91406"/>
                        <a14:foregroundMark x1="21449" y1="90755" x2="21449" y2="90755"/>
                        <a14:foregroundMark x1="20571" y1="88151" x2="20571" y2="88151"/>
                        <a14:foregroundMark x1="20571" y1="85938" x2="20571" y2="85938"/>
                        <a14:foregroundMark x1="20571" y1="84245" x2="20571" y2="84245"/>
                        <a14:foregroundMark x1="25842" y1="82292" x2="25476" y2="91667"/>
                        <a14:foregroundMark x1="22767" y1="31771" x2="20351" y2="31380"/>
                        <a14:foregroundMark x1="13836" y1="30469" x2="13836" y2="30469"/>
                        <a14:foregroundMark x1="4905" y1="48958" x2="4905" y2="48958"/>
                        <a14:foregroundMark x1="7247" y1="49870" x2="7247" y2="49870"/>
                        <a14:foregroundMark x1="21816" y1="91406" x2="21303" y2="90755"/>
                        <a14:foregroundMark x1="22182" y1="86589" x2="22401" y2="82943"/>
                        <a14:foregroundMark x1="24012" y1="82943" x2="24744" y2="89844"/>
                        <a14:foregroundMark x1="27672" y1="72917" x2="27672" y2="72917"/>
                        <a14:foregroundMark x1="27672" y1="71615" x2="27672" y2="71615"/>
                        <a14:foregroundMark x1="27672" y1="76432" x2="27672" y2="76432"/>
                        <a14:foregroundMark x1="20351" y1="86198" x2="20351" y2="86198"/>
                        <a14:foregroundMark x1="20351" y1="83984" x2="20351" y2="83984"/>
                        <a14:foregroundMark x1="26061" y1="85938" x2="26061" y2="85938"/>
                        <a14:foregroundMark x1="26061" y1="85286" x2="26061" y2="85286"/>
                        <a14:backgroundMark x1="27452" y1="32031" x2="31332" y2="38932"/>
                        <a14:backgroundMark x1="31332" y1="38932" x2="32723" y2="40104"/>
                        <a14:backgroundMark x1="29209" y1="38802" x2="31259" y2="41146"/>
                        <a14:backgroundMark x1="28477" y1="73568" x2="35359" y2="73568"/>
                        <a14:backgroundMark x1="11274" y1="83073" x2="18448" y2="85938"/>
                        <a14:backgroundMark x1="18448" y1="80208" x2="18448" y2="80208"/>
                        <a14:backgroundMark x1="23268" y1="83291" x2="23572" y2="91146"/>
                        <a14:backgroundMark x1="13763" y1="81250" x2="17862" y2="81771"/>
                        <a14:backgroundMark x1="23133" y1="82813" x2="23133" y2="83073"/>
                        <a14:backgroundMark x1="18155" y1="79297" x2="18155" y2="79297"/>
                        <a14:backgroundMark x1="18594" y1="77474" x2="18594" y2="77474"/>
                      </a14:backgroundRemoval>
                    </a14:imgEffect>
                  </a14:imgLayer>
                </a14:imgProps>
              </a:ext>
            </a:extLst>
          </a:blip>
          <a:srcRect l="3897" t="25517" r="62540" b="6384"/>
          <a:stretch/>
        </p:blipFill>
        <p:spPr>
          <a:xfrm flipH="1">
            <a:off x="9428495" y="3422389"/>
            <a:ext cx="2853114" cy="3254649"/>
          </a:xfrm>
          <a:prstGeom prst="rect">
            <a:avLst/>
          </a:prstGeom>
        </p:spPr>
      </p:pic>
      <p:grpSp>
        <p:nvGrpSpPr>
          <p:cNvPr id="2" name="Group 1">
            <a:extLst>
              <a:ext uri="{FF2B5EF4-FFF2-40B4-BE49-F238E27FC236}">
                <a16:creationId xmlns:a16="http://schemas.microsoft.com/office/drawing/2014/main" id="{D0A70AAA-E03A-44F0-AC74-74DD8CF0B438}"/>
              </a:ext>
            </a:extLst>
          </p:cNvPr>
          <p:cNvGrpSpPr/>
          <p:nvPr/>
        </p:nvGrpSpPr>
        <p:grpSpPr>
          <a:xfrm>
            <a:off x="220585" y="688870"/>
            <a:ext cx="2847415" cy="2853548"/>
            <a:chOff x="220585" y="688870"/>
            <a:chExt cx="2847415" cy="2853548"/>
          </a:xfrm>
        </p:grpSpPr>
        <p:pic>
          <p:nvPicPr>
            <p:cNvPr id="33" name="Picture 4" descr="Clothing White Sleeve Pink Sweater, PNG, 2957x2458px, Christmas Sweater,  Baby Toddler Clothing, Cartoon Sweater, Clothing, Outerwear">
              <a:extLst>
                <a:ext uri="{FF2B5EF4-FFF2-40B4-BE49-F238E27FC236}">
                  <a16:creationId xmlns:a16="http://schemas.microsoft.com/office/drawing/2014/main" id="{797518BA-7F7A-46F1-A33C-CBBFC8FF02E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7" b="99119" l="244" r="98780">
                          <a14:foregroundMark x1="30000" y1="10720" x2="35976" y2="6314"/>
                          <a14:foregroundMark x1="35976" y1="6314" x2="50976" y2="10573"/>
                          <a14:foregroundMark x1="50976" y1="10573" x2="61220" y2="6314"/>
                          <a14:foregroundMark x1="60122" y1="1762" x2="65732" y2="7930"/>
                          <a14:foregroundMark x1="65732" y1="7930" x2="66707" y2="8517"/>
                          <a14:foregroundMark x1="90122" y1="49927" x2="97140" y2="74035"/>
                          <a14:foregroundMark x1="92439" y1="70338" x2="71829" y2="33040"/>
                          <a14:foregroundMark x1="62439" y1="47430" x2="57317" y2="99119"/>
                          <a14:foregroundMark x1="1829" y1="74302" x2="15854" y2="56241"/>
                          <a14:foregroundMark x1="15854" y1="56241" x2="15976" y2="56241"/>
                          <a14:foregroundMark x1="19268" y1="29222" x2="22683" y2="24816"/>
                          <a14:foregroundMark x1="70000" y1="9545" x2="74390" y2="15419"/>
                          <a14:foregroundMark x1="77317" y1="20852" x2="79390" y2="25844"/>
                          <a14:foregroundMark x1="59878" y1="147" x2="59878" y2="147"/>
                          <a14:foregroundMark x1="98902" y1="70631" x2="98902" y2="70631"/>
                          <a14:foregroundMark x1="244" y1="72834" x2="244" y2="72834"/>
                          <a14:backgroundMark x1="98659" y1="75037" x2="98659" y2="75037"/>
                          <a14:backgroundMark x1="97561" y1="75918" x2="98902" y2="74596"/>
                          <a14:backgroundMark x1="96585" y1="75330" x2="98171" y2="74596"/>
                          <a14:backgroundMark x1="97805" y1="76799" x2="99756" y2="79442"/>
                          <a14:backgroundMark x1="97317" y1="76505" x2="99146" y2="76211"/>
                        </a14:backgroundRemoval>
                      </a14:imgEffect>
                    </a14:imgLayer>
                  </a14:imgProps>
                </a:ext>
                <a:ext uri="{28A0092B-C50C-407E-A947-70E740481C1C}">
                  <a14:useLocalDpi xmlns:a14="http://schemas.microsoft.com/office/drawing/2010/main" val="0"/>
                </a:ext>
              </a:extLst>
            </a:blip>
            <a:srcRect/>
            <a:stretch>
              <a:fillRect/>
            </a:stretch>
          </p:blipFill>
          <p:spPr bwMode="auto">
            <a:xfrm rot="278064">
              <a:off x="220585" y="1177674"/>
              <a:ext cx="2847415" cy="2364744"/>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id="{DC42EDC4-745B-4B7A-979C-4454F848B7E4}"/>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1084024" y="688870"/>
              <a:ext cx="217833" cy="7102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id="{34CEC9AE-FAF6-4D9E-B727-16CA2ABEF72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2168048" y="901657"/>
              <a:ext cx="217833" cy="710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2EE44CB2-BB74-4935-A951-D183378E8B46}"/>
              </a:ext>
            </a:extLst>
          </p:cNvPr>
          <p:cNvGrpSpPr/>
          <p:nvPr/>
        </p:nvGrpSpPr>
        <p:grpSpPr>
          <a:xfrm>
            <a:off x="2304984" y="1090525"/>
            <a:ext cx="4957861" cy="4464686"/>
            <a:chOff x="2304984" y="1090525"/>
            <a:chExt cx="4957861" cy="4464686"/>
          </a:xfrm>
        </p:grpSpPr>
        <p:pic>
          <p:nvPicPr>
            <p:cNvPr id="30" name="Picture 12" descr="Pants Vector Icon.Cartoon Vector Icon Isolated on White Background Pants.  Stock Vector - Illustration of classic, cloth: 178171375">
              <a:extLst>
                <a:ext uri="{FF2B5EF4-FFF2-40B4-BE49-F238E27FC236}">
                  <a16:creationId xmlns:a16="http://schemas.microsoft.com/office/drawing/2014/main" id="{7FF1A916-0F74-48E7-BE5A-A22CAA6469F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1000" l="10000" r="90000">
                          <a14:foregroundMark x1="39000" y1="10500" x2="46500" y2="10250"/>
                          <a14:foregroundMark x1="46500" y1="10250" x2="61000" y2="10250"/>
                          <a14:foregroundMark x1="32750" y1="91000" x2="40875" y2="90750"/>
                          <a14:foregroundMark x1="40875" y1="90750" x2="42125" y2="90750"/>
                          <a14:foregroundMark x1="56750" y1="90750" x2="67500" y2="91000"/>
                        </a14:backgroundRemoval>
                      </a14:imgEffect>
                    </a14:imgLayer>
                  </a14:imgProps>
                </a:ext>
                <a:ext uri="{28A0092B-C50C-407E-A947-70E740481C1C}">
                  <a14:useLocalDpi xmlns:a14="http://schemas.microsoft.com/office/drawing/2010/main" val="0"/>
                </a:ext>
              </a:extLst>
            </a:blip>
            <a:srcRect/>
            <a:stretch>
              <a:fillRect/>
            </a:stretch>
          </p:blipFill>
          <p:spPr bwMode="auto">
            <a:xfrm>
              <a:off x="2304984" y="1126449"/>
              <a:ext cx="4957861" cy="44287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id="{CE822651-9248-464F-A80D-B2F25AB37A95}"/>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4122993" y="1090525"/>
              <a:ext cx="183091" cy="71028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id="{2A7383B5-8A72-4B0A-80FF-02A583AFBD8F}"/>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a:off x="5225238" y="1091436"/>
              <a:ext cx="217833" cy="710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ED087043-E480-4327-820D-CF688F5BE67D}"/>
              </a:ext>
            </a:extLst>
          </p:cNvPr>
          <p:cNvGrpSpPr/>
          <p:nvPr/>
        </p:nvGrpSpPr>
        <p:grpSpPr>
          <a:xfrm>
            <a:off x="5977698" y="1101182"/>
            <a:ext cx="3450797" cy="2623219"/>
            <a:chOff x="5977698" y="1101182"/>
            <a:chExt cx="3450797" cy="2623219"/>
          </a:xfrm>
        </p:grpSpPr>
        <p:pic>
          <p:nvPicPr>
            <p:cNvPr id="31" name="Picture 8" descr="32,114 BEST Jacket Cartoon IMAGES, STOCK PHOTOS &amp;amp; VECTORS | Adobe Stock">
              <a:extLst>
                <a:ext uri="{FF2B5EF4-FFF2-40B4-BE49-F238E27FC236}">
                  <a16:creationId xmlns:a16="http://schemas.microsoft.com/office/drawing/2014/main" id="{ADAE8A9C-2DBF-4DA6-B8A5-25F9E8592F92}"/>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167" b="96944" l="1365" r="96101">
                          <a14:foregroundMark x1="1949" y1="79722" x2="32359" y2="40278"/>
                          <a14:foregroundMark x1="32359" y1="40278" x2="43080" y2="32500"/>
                          <a14:foregroundMark x1="3704" y1="73889" x2="30994" y2="38333"/>
                          <a14:foregroundMark x1="22027" y1="38333" x2="35283" y2="38333"/>
                          <a14:foregroundMark x1="76803" y1="33056" x2="96881" y2="75556"/>
                          <a14:foregroundMark x1="51462" y1="20000" x2="51072" y2="68611"/>
                          <a14:foregroundMark x1="35283" y1="6944" x2="57700" y2="6944"/>
                          <a14:foregroundMark x1="57700" y1="6944" x2="63158" y2="6389"/>
                          <a14:foregroundMark x1="48148" y1="4444" x2="53606" y2="4444"/>
                          <a14:foregroundMark x1="50292" y1="13333" x2="51072" y2="67222"/>
                          <a14:foregroundMark x1="49903" y1="40556" x2="49903" y2="40556"/>
                          <a14:foregroundMark x1="48148" y1="86389" x2="61404" y2="10278"/>
                          <a14:foregroundMark x1="61404" y1="10278" x2="61404" y2="8056"/>
                          <a14:foregroundMark x1="46979" y1="29444" x2="54776" y2="50833"/>
                          <a14:foregroundMark x1="46394" y1="46667" x2="51462" y2="76944"/>
                          <a14:foregroundMark x1="30214" y1="93333" x2="71345" y2="94722"/>
                          <a14:foregroundMark x1="34503" y1="96944" x2="56140" y2="96944"/>
                        </a14:backgroundRemoval>
                      </a14:imgEffect>
                    </a14:imgLayer>
                  </a14:imgProps>
                </a:ext>
                <a:ext uri="{28A0092B-C50C-407E-A947-70E740481C1C}">
                  <a14:useLocalDpi xmlns:a14="http://schemas.microsoft.com/office/drawing/2010/main" val="0"/>
                </a:ext>
              </a:extLst>
            </a:blip>
            <a:srcRect/>
            <a:stretch>
              <a:fillRect/>
            </a:stretch>
          </p:blipFill>
          <p:spPr bwMode="auto">
            <a:xfrm>
              <a:off x="5977698" y="1302789"/>
              <a:ext cx="3450797" cy="24216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id="{FBD0E797-D498-4ACA-828D-A2280116CBC4}"/>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6907733" y="1116779"/>
              <a:ext cx="217833" cy="7102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id="{5A2A51D9-32DD-4DF9-BD75-A336A8F34FB8}"/>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8318506" y="1101182"/>
              <a:ext cx="217833" cy="7102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11248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Free Vector | Hand drawn lovely spring landscape">
            <a:extLst>
              <a:ext uri="{FF2B5EF4-FFF2-40B4-BE49-F238E27FC236}">
                <a16:creationId xmlns:a16="http://schemas.microsoft.com/office/drawing/2014/main" id="{47A60C45-1DB5-46E2-829E-0E111621D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4779"/>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93C99AAA-7F21-4901-9BA2-F87E93031587}"/>
              </a:ext>
            </a:extLst>
          </p:cNvPr>
          <p:cNvSpPr/>
          <p:nvPr/>
        </p:nvSpPr>
        <p:spPr>
          <a:xfrm>
            <a:off x="-15498" y="960895"/>
            <a:ext cx="12259159" cy="591805"/>
          </a:xfrm>
          <a:custGeom>
            <a:avLst/>
            <a:gdLst>
              <a:gd name="connsiteX0" fmla="*/ 0 w 12259159"/>
              <a:gd name="connsiteY0" fmla="*/ 0 h 591805"/>
              <a:gd name="connsiteX1" fmla="*/ 2572718 w 12259159"/>
              <a:gd name="connsiteY1" fmla="*/ 433952 h 591805"/>
              <a:gd name="connsiteX2" fmla="*/ 3843579 w 12259159"/>
              <a:gd name="connsiteY2" fmla="*/ 573437 h 591805"/>
              <a:gd name="connsiteX3" fmla="*/ 4819973 w 12259159"/>
              <a:gd name="connsiteY3" fmla="*/ 588936 h 591805"/>
              <a:gd name="connsiteX4" fmla="*/ 6230318 w 12259159"/>
              <a:gd name="connsiteY4" fmla="*/ 573437 h 591805"/>
              <a:gd name="connsiteX5" fmla="*/ 7253206 w 12259159"/>
              <a:gd name="connsiteY5" fmla="*/ 573437 h 591805"/>
              <a:gd name="connsiteX6" fmla="*/ 8601559 w 12259159"/>
              <a:gd name="connsiteY6" fmla="*/ 573437 h 591805"/>
              <a:gd name="connsiteX7" fmla="*/ 10538847 w 12259159"/>
              <a:gd name="connsiteY7" fmla="*/ 325464 h 591805"/>
              <a:gd name="connsiteX8" fmla="*/ 11313762 w 12259159"/>
              <a:gd name="connsiteY8" fmla="*/ 294468 h 591805"/>
              <a:gd name="connsiteX9" fmla="*/ 12259159 w 12259159"/>
              <a:gd name="connsiteY9" fmla="*/ 278969 h 591805"/>
              <a:gd name="connsiteX10" fmla="*/ 12259159 w 12259159"/>
              <a:gd name="connsiteY10" fmla="*/ 278969 h 59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59159" h="591805">
                <a:moveTo>
                  <a:pt x="0" y="0"/>
                </a:moveTo>
                <a:lnTo>
                  <a:pt x="2572718" y="433952"/>
                </a:lnTo>
                <a:cubicBezTo>
                  <a:pt x="3213314" y="529525"/>
                  <a:pt x="3469037" y="547606"/>
                  <a:pt x="3843579" y="573437"/>
                </a:cubicBezTo>
                <a:cubicBezTo>
                  <a:pt x="4218121" y="599268"/>
                  <a:pt x="4422183" y="588936"/>
                  <a:pt x="4819973" y="588936"/>
                </a:cubicBezTo>
                <a:cubicBezTo>
                  <a:pt x="5217763" y="588936"/>
                  <a:pt x="6230318" y="573437"/>
                  <a:pt x="6230318" y="573437"/>
                </a:cubicBezTo>
                <a:lnTo>
                  <a:pt x="7253206" y="573437"/>
                </a:lnTo>
                <a:cubicBezTo>
                  <a:pt x="7648413" y="573437"/>
                  <a:pt x="8053952" y="614766"/>
                  <a:pt x="8601559" y="573437"/>
                </a:cubicBezTo>
                <a:cubicBezTo>
                  <a:pt x="9149166" y="532108"/>
                  <a:pt x="10086813" y="371959"/>
                  <a:pt x="10538847" y="325464"/>
                </a:cubicBezTo>
                <a:cubicBezTo>
                  <a:pt x="10990881" y="278969"/>
                  <a:pt x="11027043" y="302217"/>
                  <a:pt x="11313762" y="294468"/>
                </a:cubicBezTo>
                <a:cubicBezTo>
                  <a:pt x="11600481" y="286719"/>
                  <a:pt x="12259159" y="278969"/>
                  <a:pt x="12259159" y="278969"/>
                </a:cubicBezTo>
                <a:lnTo>
                  <a:pt x="12259159" y="278969"/>
                </a:lnTo>
              </a:path>
            </a:pathLst>
          </a:cu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E87706D-DA77-41AA-88A4-932A7AE9466C}"/>
              </a:ext>
            </a:extLst>
          </p:cNvPr>
          <p:cNvSpPr/>
          <p:nvPr/>
        </p:nvSpPr>
        <p:spPr>
          <a:xfrm>
            <a:off x="277721" y="180962"/>
            <a:ext cx="11553084"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7" name="Picture 6">
            <a:extLst>
              <a:ext uri="{FF2B5EF4-FFF2-40B4-BE49-F238E27FC236}">
                <a16:creationId xmlns:a16="http://schemas.microsoft.com/office/drawing/2014/main" id="{09967567-B414-44A4-B5F2-F75048F748A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646" b="91667" l="4905" r="35798">
                        <a14:foregroundMark x1="5051" y1="46094" x2="9810" y2="46094"/>
                        <a14:foregroundMark x1="10981" y1="38542" x2="12445" y2="31510"/>
                        <a14:foregroundMark x1="12445" y1="31510" x2="12445" y2="30469"/>
                        <a14:foregroundMark x1="19619" y1="32292" x2="19619" y2="32292"/>
                        <a14:foregroundMark x1="10688" y1="41667" x2="33895" y2="56641"/>
                        <a14:foregroundMark x1="15227" y1="40625" x2="19912" y2="37240"/>
                        <a14:foregroundMark x1="19912" y1="37240" x2="28843" y2="43359"/>
                        <a14:foregroundMark x1="28843" y1="43359" x2="31845" y2="48177"/>
                        <a14:foregroundMark x1="31845" y1="48177" x2="31845" y2="48177"/>
                        <a14:foregroundMark x1="14641" y1="33854" x2="23572" y2="33854"/>
                        <a14:foregroundMark x1="33309" y1="46875" x2="33309" y2="46875"/>
                        <a14:foregroundMark x1="33309" y1="46875" x2="34187" y2="54297"/>
                        <a14:foregroundMark x1="21816" y1="82292" x2="21376" y2="90885"/>
                        <a14:foregroundMark x1="24815" y1="91005" x2="25403" y2="89844"/>
                        <a14:foregroundMark x1="15081" y1="59245" x2="23865" y2="59505"/>
                        <a14:foregroundMark x1="15373" y1="57682" x2="20205" y2="57943"/>
                        <a14:foregroundMark x1="24451" y1="82552" x2="25256" y2="86458"/>
                        <a14:foregroundMark x1="27013" y1="79557" x2="27013" y2="79557"/>
                        <a14:foregroundMark x1="35798" y1="52474" x2="35798" y2="52474"/>
                        <a14:foregroundMark x1="13763" y1="30990" x2="13763" y2="30990"/>
                        <a14:foregroundMark x1="12884" y1="28906" x2="12884" y2="28906"/>
                        <a14:foregroundMark x1="12299" y1="29688" x2="12299" y2="29688"/>
                        <a14:foregroundMark x1="13763" y1="30729" x2="13763" y2="30729"/>
                        <a14:foregroundMark x1="27892" y1="76563" x2="27892" y2="76563"/>
                        <a14:foregroundMark x1="27306" y1="73568" x2="27306" y2="73568"/>
                        <a14:foregroundMark x1="28917" y1="69661" x2="28917" y2="69661"/>
                        <a14:foregroundMark x1="29941" y1="68620" x2="29941" y2="68620"/>
                        <a14:foregroundMark x1="27599" y1="76302" x2="27599" y2="76302"/>
                        <a14:foregroundMark x1="25842" y1="85286" x2="25842" y2="85286"/>
                        <a14:foregroundMark x1="25329" y1="89193" x2="25329" y2="89193"/>
                        <a14:foregroundMark x1="24597" y1="91406" x2="24597" y2="91406"/>
                        <a14:foregroundMark x1="21449" y1="90755" x2="21449" y2="90755"/>
                        <a14:foregroundMark x1="20571" y1="88151" x2="20571" y2="88151"/>
                        <a14:foregroundMark x1="20571" y1="85938" x2="20571" y2="85938"/>
                        <a14:foregroundMark x1="20571" y1="84245" x2="20571" y2="84245"/>
                        <a14:foregroundMark x1="25842" y1="82292" x2="25476" y2="91667"/>
                        <a14:foregroundMark x1="22767" y1="31771" x2="20351" y2="31380"/>
                        <a14:foregroundMark x1="13836" y1="30469" x2="13836" y2="30469"/>
                        <a14:foregroundMark x1="4905" y1="48958" x2="4905" y2="48958"/>
                        <a14:foregroundMark x1="7247" y1="49870" x2="7247" y2="49870"/>
                        <a14:foregroundMark x1="21816" y1="91406" x2="21303" y2="90755"/>
                        <a14:foregroundMark x1="22182" y1="86589" x2="22401" y2="82943"/>
                        <a14:foregroundMark x1="24012" y1="82943" x2="24744" y2="89844"/>
                        <a14:foregroundMark x1="27672" y1="72917" x2="27672" y2="72917"/>
                        <a14:foregroundMark x1="27672" y1="71615" x2="27672" y2="71615"/>
                        <a14:foregroundMark x1="27672" y1="76432" x2="27672" y2="76432"/>
                        <a14:foregroundMark x1="20351" y1="86198" x2="20351" y2="86198"/>
                        <a14:foregroundMark x1="20351" y1="83984" x2="20351" y2="83984"/>
                        <a14:foregroundMark x1="26061" y1="85938" x2="26061" y2="85938"/>
                        <a14:foregroundMark x1="26061" y1="85286" x2="26061" y2="85286"/>
                        <a14:backgroundMark x1="27452" y1="32031" x2="31332" y2="38932"/>
                        <a14:backgroundMark x1="31332" y1="38932" x2="32723" y2="40104"/>
                        <a14:backgroundMark x1="29209" y1="38802" x2="31259" y2="41146"/>
                        <a14:backgroundMark x1="28477" y1="73568" x2="35359" y2="73568"/>
                        <a14:backgroundMark x1="11274" y1="83073" x2="18448" y2="85938"/>
                        <a14:backgroundMark x1="18448" y1="80208" x2="18448" y2="80208"/>
                        <a14:backgroundMark x1="23268" y1="83291" x2="23572" y2="91146"/>
                        <a14:backgroundMark x1="13763" y1="81250" x2="17862" y2="81771"/>
                        <a14:backgroundMark x1="23133" y1="82813" x2="23133" y2="83073"/>
                        <a14:backgroundMark x1="18155" y1="79297" x2="18155" y2="79297"/>
                        <a14:backgroundMark x1="18594" y1="77474" x2="18594" y2="77474"/>
                      </a14:backgroundRemoval>
                    </a14:imgEffect>
                  </a14:imgLayer>
                </a14:imgProps>
              </a:ext>
            </a:extLst>
          </a:blip>
          <a:srcRect l="3897" t="25517" r="62540" b="6384"/>
          <a:stretch/>
        </p:blipFill>
        <p:spPr>
          <a:xfrm flipH="1">
            <a:off x="9611310" y="2914406"/>
            <a:ext cx="2632351" cy="3002817"/>
          </a:xfrm>
          <a:prstGeom prst="rect">
            <a:avLst/>
          </a:prstGeom>
        </p:spPr>
      </p:pic>
      <p:sp>
        <p:nvSpPr>
          <p:cNvPr id="9" name="TextBox 8">
            <a:extLst>
              <a:ext uri="{FF2B5EF4-FFF2-40B4-BE49-F238E27FC236}">
                <a16:creationId xmlns:a16="http://schemas.microsoft.com/office/drawing/2014/main" id="{BFFC2A11-12C3-476F-BC3B-FEF258DB630D}"/>
              </a:ext>
            </a:extLst>
          </p:cNvPr>
          <p:cNvSpPr txBox="1"/>
          <p:nvPr/>
        </p:nvSpPr>
        <p:spPr>
          <a:xfrm>
            <a:off x="580976" y="531544"/>
            <a:ext cx="10384456" cy="523220"/>
          </a:xfrm>
          <a:prstGeom prst="rect">
            <a:avLst/>
          </a:prstGeom>
          <a:no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Qua khổ thơ cuối bài, tác giả muốn nói lên điều gì?</a:t>
            </a:r>
            <a:endParaRPr lang="en-US" sz="2800" dirty="0">
              <a:solidFill>
                <a:srgbClr val="FF0000"/>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06272F95-6CB0-43BC-B209-B3C931945554}"/>
              </a:ext>
            </a:extLst>
          </p:cNvPr>
          <p:cNvSpPr/>
          <p:nvPr/>
        </p:nvSpPr>
        <p:spPr>
          <a:xfrm>
            <a:off x="2111945" y="1120843"/>
            <a:ext cx="9164300" cy="830997"/>
          </a:xfrm>
          <a:prstGeom prst="rect">
            <a:avLst/>
          </a:prstGeom>
        </p:spPr>
        <p:txBody>
          <a:bodyPr wrap="square">
            <a:spAutoFit/>
          </a:bodyPr>
          <a:lstStyle/>
          <a:p>
            <a:pPr algn="just"/>
            <a:r>
              <a:rPr lang="vi-VN" sz="2400" b="1" dirty="0">
                <a:solidFill>
                  <a:srgbClr val="002060"/>
                </a:solidFill>
                <a:latin typeface="Arial" panose="020B0604020202020204" pitchFamily="34" charset="0"/>
                <a:cs typeface="Arial" panose="020B0604020202020204" pitchFamily="34" charset="0"/>
              </a:rPr>
              <a:t>Cao Bằng có vị trí rất quan </a:t>
            </a:r>
            <a:r>
              <a:rPr lang="vi-VN" sz="2400" b="1" dirty="0" err="1">
                <a:solidFill>
                  <a:srgbClr val="002060"/>
                </a:solidFill>
                <a:latin typeface="Arial" panose="020B0604020202020204" pitchFamily="34" charset="0"/>
                <a:cs typeface="Arial" panose="020B0604020202020204" pitchFamily="34" charset="0"/>
              </a:rPr>
              <a:t>trọng</a:t>
            </a:r>
            <a:r>
              <a:rPr lang="vi-VN" sz="2400" b="1" dirty="0">
                <a:solidFill>
                  <a:srgbClr val="002060"/>
                </a:solidFill>
                <a:latin typeface="Arial" panose="020B0604020202020204" pitchFamily="34" charset="0"/>
                <a:cs typeface="Arial" panose="020B0604020202020204" pitchFamily="34" charset="0"/>
              </a:rPr>
              <a:t>.</a:t>
            </a:r>
            <a:endParaRPr lang="en-US" sz="2400" b="1" dirty="0">
              <a:solidFill>
                <a:srgbClr val="002060"/>
              </a:solidFill>
              <a:latin typeface="Arial" panose="020B0604020202020204" pitchFamily="34" charset="0"/>
              <a:cs typeface="Arial" panose="020B0604020202020204" pitchFamily="34" charset="0"/>
            </a:endParaRPr>
          </a:p>
          <a:p>
            <a:pPr algn="just"/>
            <a:r>
              <a:rPr lang="en-US" sz="2400" b="1" dirty="0" err="1">
                <a:solidFill>
                  <a:srgbClr val="002060"/>
                </a:solidFill>
                <a:latin typeface="Arial" panose="020B0604020202020204" pitchFamily="34" charset="0"/>
                <a:cs typeface="Arial" panose="020B0604020202020204" pitchFamily="34" charset="0"/>
              </a:rPr>
              <a:t>Người</a:t>
            </a:r>
            <a:r>
              <a:rPr lang="en-US" sz="2400" b="1" dirty="0">
                <a:solidFill>
                  <a:srgbClr val="002060"/>
                </a:solidFill>
                <a:latin typeface="Arial" panose="020B0604020202020204" pitchFamily="34" charset="0"/>
                <a:cs typeface="Arial" panose="020B0604020202020204" pitchFamily="34" charset="0"/>
              </a:rPr>
              <a:t> Cao </a:t>
            </a:r>
            <a:r>
              <a:rPr lang="en-US" sz="2400" b="1" dirty="0" err="1">
                <a:solidFill>
                  <a:srgbClr val="002060"/>
                </a:solidFill>
                <a:latin typeface="Arial" panose="020B0604020202020204" pitchFamily="34" charset="0"/>
                <a:cs typeface="Arial" panose="020B0604020202020204" pitchFamily="34" charset="0"/>
              </a:rPr>
              <a:t>Bằng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vì</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cả</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nước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giữ</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lấy</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biên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cương</a:t>
            </a:r>
            <a:r>
              <a:rPr lang="en-US" sz="2400" b="1" dirty="0">
                <a:solidFill>
                  <a:srgbClr val="002060"/>
                </a:solidFill>
                <a:latin typeface="Arial" panose="020B0604020202020204" pitchFamily="34" charset="0"/>
                <a:cs typeface="Arial" panose="020B0604020202020204" pitchFamily="34" charset="0"/>
              </a:rPr>
              <a:t>…</a:t>
            </a:r>
            <a:endParaRPr lang="vi-VN" sz="2400" b="1" dirty="0">
              <a:solidFill>
                <a:srgbClr val="002060"/>
              </a:solidFill>
              <a:latin typeface="Arial" panose="020B0604020202020204" pitchFamily="34" charset="0"/>
              <a:cs typeface="Arial" panose="020B0604020202020204" pitchFamily="34" charset="0"/>
            </a:endParaRPr>
          </a:p>
        </p:txBody>
      </p:sp>
      <p:sp>
        <p:nvSpPr>
          <p:cNvPr id="2" name="Hộp Văn bản 1">
            <a:extLst>
              <a:ext uri="{FF2B5EF4-FFF2-40B4-BE49-F238E27FC236}">
                <a16:creationId xmlns:a16="http://schemas.microsoft.com/office/drawing/2014/main" id="{82DF4525-DA18-4390-9F84-30EC45A73F15}"/>
              </a:ext>
            </a:extLst>
          </p:cNvPr>
          <p:cNvSpPr txBox="1"/>
          <p:nvPr/>
        </p:nvSpPr>
        <p:spPr>
          <a:xfrm>
            <a:off x="580976" y="2306151"/>
            <a:ext cx="11030048" cy="1200329"/>
          </a:xfrm>
          <a:prstGeom prst="rect">
            <a:avLst/>
          </a:prstGeom>
          <a:noFill/>
        </p:spPr>
        <p:txBody>
          <a:bodyPr wrap="square" rtlCol="0">
            <a:spAutoFit/>
          </a:bodyPr>
          <a:lstStyle/>
          <a:p>
            <a:r>
              <a:rPr lang="en-US" sz="2400" dirty="0" err="1">
                <a:solidFill>
                  <a:srgbClr val="7030A0"/>
                </a:solidFill>
                <a:latin typeface="Arial" panose="020B0604020202020204" pitchFamily="34" charset="0"/>
                <a:cs typeface="Arial" panose="020B0604020202020204" pitchFamily="34" charset="0"/>
              </a:rPr>
              <a:t>Khổ</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thơ</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cuối</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khẳng</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định</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tầm</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vóc</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lịch</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sử</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lớn</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lao</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của</a:t>
            </a:r>
            <a:r>
              <a:rPr lang="en-US" sz="2400" dirty="0">
                <a:solidFill>
                  <a:srgbClr val="7030A0"/>
                </a:solidFill>
                <a:latin typeface="Arial" panose="020B0604020202020204" pitchFamily="34" charset="0"/>
                <a:cs typeface="Arial" panose="020B0604020202020204" pitchFamily="34" charset="0"/>
              </a:rPr>
              <a:t> Cao </a:t>
            </a:r>
            <a:r>
              <a:rPr lang="en-US" sz="2400" dirty="0" err="1">
                <a:solidFill>
                  <a:srgbClr val="7030A0"/>
                </a:solidFill>
                <a:latin typeface="Arial" panose="020B0604020202020204" pitchFamily="34" charset="0"/>
                <a:cs typeface="Arial" panose="020B0604020202020204" pitchFamily="34" charset="0"/>
              </a:rPr>
              <a:t>Bằng</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đó</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là</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phên</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giậu</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của</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đất</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nước</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là</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dải</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biên</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cương</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của</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Tổ</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quốc</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thân</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yêu</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mà</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dân</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tộc</a:t>
            </a:r>
            <a:r>
              <a:rPr lang="en-US" sz="2400" dirty="0">
                <a:solidFill>
                  <a:srgbClr val="7030A0"/>
                </a:solidFill>
                <a:latin typeface="Arial" panose="020B0604020202020204" pitchFamily="34" charset="0"/>
                <a:cs typeface="Arial" panose="020B0604020202020204" pitchFamily="34" charset="0"/>
              </a:rPr>
              <a:t> ta, </a:t>
            </a:r>
            <a:r>
              <a:rPr lang="en-US" sz="2400" dirty="0" err="1">
                <a:solidFill>
                  <a:srgbClr val="7030A0"/>
                </a:solidFill>
                <a:latin typeface="Arial" panose="020B0604020202020204" pitchFamily="34" charset="0"/>
                <a:cs typeface="Arial" panose="020B0604020202020204" pitchFamily="34" charset="0"/>
              </a:rPr>
              <a:t>đồng</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bào</a:t>
            </a:r>
            <a:r>
              <a:rPr lang="en-US" sz="2400" dirty="0">
                <a:solidFill>
                  <a:srgbClr val="7030A0"/>
                </a:solidFill>
                <a:latin typeface="Arial" panose="020B0604020202020204" pitchFamily="34" charset="0"/>
                <a:cs typeface="Arial" panose="020B0604020202020204" pitchFamily="34" charset="0"/>
              </a:rPr>
              <a:t> Cao </a:t>
            </a:r>
            <a:r>
              <a:rPr lang="en-US" sz="2400" dirty="0" err="1">
                <a:solidFill>
                  <a:srgbClr val="7030A0"/>
                </a:solidFill>
                <a:latin typeface="Arial" panose="020B0604020202020204" pitchFamily="34" charset="0"/>
                <a:cs typeface="Arial" panose="020B0604020202020204" pitchFamily="34" charset="0"/>
              </a:rPr>
              <a:t>Bằng</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phải</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giữ</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lấy</a:t>
            </a:r>
            <a:r>
              <a:rPr lang="en-US" sz="2400" dirty="0">
                <a:solidFill>
                  <a:srgbClr val="7030A0"/>
                </a:solidFill>
                <a:latin typeface="Arial" panose="020B0604020202020204" pitchFamily="34" charset="0"/>
                <a:cs typeface="Arial" panose="020B0604020202020204" pitchFamily="34" charset="0"/>
              </a:rPr>
              <a:t>.</a:t>
            </a:r>
          </a:p>
        </p:txBody>
      </p:sp>
      <p:sp>
        <p:nvSpPr>
          <p:cNvPr id="14" name="TextBox 8">
            <a:extLst>
              <a:ext uri="{FF2B5EF4-FFF2-40B4-BE49-F238E27FC236}">
                <a16:creationId xmlns:a16="http://schemas.microsoft.com/office/drawing/2014/main" id="{03C14ED5-3B4D-4296-96A6-0FFBBCB67363}"/>
              </a:ext>
            </a:extLst>
          </p:cNvPr>
          <p:cNvSpPr txBox="1"/>
          <p:nvPr/>
        </p:nvSpPr>
        <p:spPr>
          <a:xfrm>
            <a:off x="580976" y="3975334"/>
            <a:ext cx="9232989" cy="523220"/>
          </a:xfrm>
          <a:prstGeom prst="rect">
            <a:avLst/>
          </a:prstGeom>
          <a:no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Nêu</a:t>
            </a:r>
            <a:r>
              <a:rPr lang="en-US" sz="2800" dirty="0">
                <a:solidFill>
                  <a:srgbClr val="FF0000"/>
                </a:solidFill>
                <a:latin typeface="Arial" panose="020B0604020202020204" pitchFamily="34" charset="0"/>
                <a:cs typeface="Arial" panose="020B0604020202020204" pitchFamily="34" charset="0"/>
              </a:rPr>
              <a:t> ý </a:t>
            </a:r>
            <a:r>
              <a:rPr lang="en-US" sz="2800" dirty="0" err="1">
                <a:solidFill>
                  <a:srgbClr val="FF0000"/>
                </a:solidFill>
                <a:latin typeface="Arial" panose="020B0604020202020204" pitchFamily="34" charset="0"/>
                <a:cs typeface="Arial" panose="020B0604020202020204" pitchFamily="34" charset="0"/>
              </a:rPr>
              <a:t>khổ</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thơ</a:t>
            </a:r>
            <a:r>
              <a:rPr lang="en-US" sz="2800" dirty="0">
                <a:solidFill>
                  <a:srgbClr val="FF0000"/>
                </a:solidFill>
                <a:latin typeface="Arial" panose="020B0604020202020204" pitchFamily="34" charset="0"/>
                <a:cs typeface="Arial" panose="020B0604020202020204" pitchFamily="34" charset="0"/>
              </a:rPr>
              <a:t> 6.</a:t>
            </a:r>
          </a:p>
        </p:txBody>
      </p:sp>
      <p:sp>
        <p:nvSpPr>
          <p:cNvPr id="15" name="Rectangle 16">
            <a:extLst>
              <a:ext uri="{FF2B5EF4-FFF2-40B4-BE49-F238E27FC236}">
                <a16:creationId xmlns:a16="http://schemas.microsoft.com/office/drawing/2014/main" id="{4FABD892-3F89-402A-BC00-5A65C6083979}"/>
              </a:ext>
            </a:extLst>
          </p:cNvPr>
          <p:cNvSpPr/>
          <p:nvPr/>
        </p:nvSpPr>
        <p:spPr>
          <a:xfrm>
            <a:off x="580976" y="4705798"/>
            <a:ext cx="9849003" cy="523220"/>
          </a:xfrm>
          <a:prstGeom prst="rect">
            <a:avLst/>
          </a:prstGeom>
        </p:spPr>
        <p:txBody>
          <a:bodyPr wrap="square">
            <a:spAutoFit/>
          </a:bodyPr>
          <a:lstStyle/>
          <a:p>
            <a:pPr algn="just"/>
            <a:r>
              <a:rPr lang="en-US" sz="2800" b="1" dirty="0">
                <a:solidFill>
                  <a:srgbClr val="00B050"/>
                </a:solidFill>
                <a:latin typeface="Arial" panose="020B0604020202020204" pitchFamily="34" charset="0"/>
                <a:cs typeface="Arial" panose="020B0604020202020204" pitchFamily="34" charset="0"/>
              </a:rPr>
              <a:t>Ý 3: </a:t>
            </a:r>
            <a:r>
              <a:rPr lang="en-US" sz="2800" b="1" dirty="0" err="1">
                <a:solidFill>
                  <a:srgbClr val="00B050"/>
                </a:solidFill>
                <a:latin typeface="Arial" panose="020B0604020202020204" pitchFamily="34" charset="0"/>
                <a:cs typeface="Arial" panose="020B0604020202020204" pitchFamily="34" charset="0"/>
              </a:rPr>
              <a:t>Niềm</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biết</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ơn</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sâu</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sắc</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đối</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với</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người</a:t>
            </a:r>
            <a:r>
              <a:rPr lang="en-US" sz="2800" b="1" dirty="0">
                <a:solidFill>
                  <a:srgbClr val="00B050"/>
                </a:solidFill>
                <a:latin typeface="Arial" panose="020B0604020202020204" pitchFamily="34" charset="0"/>
                <a:cs typeface="Arial" panose="020B0604020202020204" pitchFamily="34" charset="0"/>
              </a:rPr>
              <a:t> </a:t>
            </a:r>
            <a:r>
              <a:rPr lang="en-US" sz="2800" b="1" dirty="0" err="1">
                <a:solidFill>
                  <a:srgbClr val="00B050"/>
                </a:solidFill>
                <a:latin typeface="Arial" panose="020B0604020202020204" pitchFamily="34" charset="0"/>
                <a:cs typeface="Arial" panose="020B0604020202020204" pitchFamily="34" charset="0"/>
              </a:rPr>
              <a:t>dân</a:t>
            </a:r>
            <a:r>
              <a:rPr lang="en-US" sz="2800" b="1" dirty="0">
                <a:solidFill>
                  <a:srgbClr val="00B050"/>
                </a:solidFill>
                <a:latin typeface="Arial" panose="020B0604020202020204" pitchFamily="34" charset="0"/>
                <a:cs typeface="Arial" panose="020B0604020202020204" pitchFamily="34" charset="0"/>
              </a:rPr>
              <a:t> Cao </a:t>
            </a:r>
            <a:r>
              <a:rPr lang="en-US" sz="2800" b="1" dirty="0" err="1">
                <a:solidFill>
                  <a:srgbClr val="00B050"/>
                </a:solidFill>
                <a:latin typeface="Arial" panose="020B0604020202020204" pitchFamily="34" charset="0"/>
                <a:cs typeface="Arial" panose="020B0604020202020204" pitchFamily="34" charset="0"/>
              </a:rPr>
              <a:t>Bằng</a:t>
            </a:r>
            <a:r>
              <a:rPr lang="en-US" sz="2800" b="1" dirty="0">
                <a:solidFill>
                  <a:srgbClr val="00B050"/>
                </a:solidFill>
                <a:latin typeface="Arial" panose="020B0604020202020204" pitchFamily="34" charset="0"/>
                <a:cs typeface="Arial" panose="020B0604020202020204" pitchFamily="34" charset="0"/>
              </a:rPr>
              <a:t>.</a:t>
            </a:r>
            <a:endParaRPr lang="vi-VN" sz="2800" b="1"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000012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ppt_w</p:attrName>
                                        </p:attrNameLst>
                                      </p:cBhvr>
                                      <p:tavLst>
                                        <p:tav tm="0">
                                          <p:val>
                                            <p:fltVal val="0"/>
                                          </p:val>
                                        </p:tav>
                                        <p:tav tm="100000">
                                          <p:val>
                                            <p:strVal val="#ppt_w"/>
                                          </p:val>
                                        </p:tav>
                                      </p:tavLst>
                                    </p:anim>
                                    <p:anim calcmode="lin" valueType="num">
                                      <p:cBhvr>
                                        <p:cTn id="13" dur="1000" fill="hold"/>
                                        <p:tgtEl>
                                          <p:spTgt spid="17"/>
                                        </p:tgtEl>
                                        <p:attrNameLst>
                                          <p:attrName>ppt_h</p:attrName>
                                        </p:attrNameLst>
                                      </p:cBhvr>
                                      <p:tavLst>
                                        <p:tav tm="0">
                                          <p:val>
                                            <p:fltVal val="0"/>
                                          </p:val>
                                        </p:tav>
                                        <p:tav tm="100000">
                                          <p:val>
                                            <p:strVal val="#ppt_h"/>
                                          </p:val>
                                        </p:tav>
                                      </p:tavLst>
                                    </p:anim>
                                    <p:anim calcmode="lin" valueType="num">
                                      <p:cBhvr>
                                        <p:cTn id="14" dur="1000" fill="hold"/>
                                        <p:tgtEl>
                                          <p:spTgt spid="17"/>
                                        </p:tgtEl>
                                        <p:attrNameLst>
                                          <p:attrName>style.rotation</p:attrName>
                                        </p:attrNameLst>
                                      </p:cBhvr>
                                      <p:tavLst>
                                        <p:tav tm="0">
                                          <p:val>
                                            <p:fltVal val="90"/>
                                          </p:val>
                                        </p:tav>
                                        <p:tav tm="100000">
                                          <p:val>
                                            <p:fltVal val="0"/>
                                          </p:val>
                                        </p:tav>
                                      </p:tavLst>
                                    </p:anim>
                                    <p:animEffect transition="in" filter="fade">
                                      <p:cBhvr>
                                        <p:cTn id="15" dur="1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80">
                                          <p:stCondLst>
                                            <p:cond delay="0"/>
                                          </p:stCondLst>
                                        </p:cTn>
                                        <p:tgtEl>
                                          <p:spTgt spid="15"/>
                                        </p:tgtEl>
                                      </p:cBhvr>
                                    </p:animEffect>
                                    <p:anim calcmode="lin" valueType="num">
                                      <p:cBhvr>
                                        <p:cTn id="3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6" dur="26">
                                          <p:stCondLst>
                                            <p:cond delay="650"/>
                                          </p:stCondLst>
                                        </p:cTn>
                                        <p:tgtEl>
                                          <p:spTgt spid="15"/>
                                        </p:tgtEl>
                                      </p:cBhvr>
                                      <p:to x="100000" y="60000"/>
                                    </p:animScale>
                                    <p:animScale>
                                      <p:cBhvr>
                                        <p:cTn id="37" dur="166" decel="50000">
                                          <p:stCondLst>
                                            <p:cond delay="676"/>
                                          </p:stCondLst>
                                        </p:cTn>
                                        <p:tgtEl>
                                          <p:spTgt spid="15"/>
                                        </p:tgtEl>
                                      </p:cBhvr>
                                      <p:to x="100000" y="100000"/>
                                    </p:animScale>
                                    <p:animScale>
                                      <p:cBhvr>
                                        <p:cTn id="38" dur="26">
                                          <p:stCondLst>
                                            <p:cond delay="1312"/>
                                          </p:stCondLst>
                                        </p:cTn>
                                        <p:tgtEl>
                                          <p:spTgt spid="15"/>
                                        </p:tgtEl>
                                      </p:cBhvr>
                                      <p:to x="100000" y="80000"/>
                                    </p:animScale>
                                    <p:animScale>
                                      <p:cBhvr>
                                        <p:cTn id="39" dur="166" decel="50000">
                                          <p:stCondLst>
                                            <p:cond delay="1338"/>
                                          </p:stCondLst>
                                        </p:cTn>
                                        <p:tgtEl>
                                          <p:spTgt spid="15"/>
                                        </p:tgtEl>
                                      </p:cBhvr>
                                      <p:to x="100000" y="100000"/>
                                    </p:animScale>
                                    <p:animScale>
                                      <p:cBhvr>
                                        <p:cTn id="40" dur="26">
                                          <p:stCondLst>
                                            <p:cond delay="1642"/>
                                          </p:stCondLst>
                                        </p:cTn>
                                        <p:tgtEl>
                                          <p:spTgt spid="15"/>
                                        </p:tgtEl>
                                      </p:cBhvr>
                                      <p:to x="100000" y="90000"/>
                                    </p:animScale>
                                    <p:animScale>
                                      <p:cBhvr>
                                        <p:cTn id="41" dur="166" decel="50000">
                                          <p:stCondLst>
                                            <p:cond delay="1668"/>
                                          </p:stCondLst>
                                        </p:cTn>
                                        <p:tgtEl>
                                          <p:spTgt spid="15"/>
                                        </p:tgtEl>
                                      </p:cBhvr>
                                      <p:to x="100000" y="100000"/>
                                    </p:animScale>
                                    <p:animScale>
                                      <p:cBhvr>
                                        <p:cTn id="42" dur="26">
                                          <p:stCondLst>
                                            <p:cond delay="1808"/>
                                          </p:stCondLst>
                                        </p:cTn>
                                        <p:tgtEl>
                                          <p:spTgt spid="15"/>
                                        </p:tgtEl>
                                      </p:cBhvr>
                                      <p:to x="100000" y="95000"/>
                                    </p:animScale>
                                    <p:animScale>
                                      <p:cBhvr>
                                        <p:cTn id="43"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2"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Free Vector | Hand drawn lovely spring landscape">
            <a:extLst>
              <a:ext uri="{FF2B5EF4-FFF2-40B4-BE49-F238E27FC236}">
                <a16:creationId xmlns:a16="http://schemas.microsoft.com/office/drawing/2014/main" id="{47A60C45-1DB5-46E2-829E-0E111621D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4779"/>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93C99AAA-7F21-4901-9BA2-F87E93031587}"/>
              </a:ext>
            </a:extLst>
          </p:cNvPr>
          <p:cNvSpPr/>
          <p:nvPr/>
        </p:nvSpPr>
        <p:spPr>
          <a:xfrm>
            <a:off x="-15498" y="960895"/>
            <a:ext cx="12259159" cy="591805"/>
          </a:xfrm>
          <a:custGeom>
            <a:avLst/>
            <a:gdLst>
              <a:gd name="connsiteX0" fmla="*/ 0 w 12259159"/>
              <a:gd name="connsiteY0" fmla="*/ 0 h 591805"/>
              <a:gd name="connsiteX1" fmla="*/ 2572718 w 12259159"/>
              <a:gd name="connsiteY1" fmla="*/ 433952 h 591805"/>
              <a:gd name="connsiteX2" fmla="*/ 3843579 w 12259159"/>
              <a:gd name="connsiteY2" fmla="*/ 573437 h 591805"/>
              <a:gd name="connsiteX3" fmla="*/ 4819973 w 12259159"/>
              <a:gd name="connsiteY3" fmla="*/ 588936 h 591805"/>
              <a:gd name="connsiteX4" fmla="*/ 6230318 w 12259159"/>
              <a:gd name="connsiteY4" fmla="*/ 573437 h 591805"/>
              <a:gd name="connsiteX5" fmla="*/ 7253206 w 12259159"/>
              <a:gd name="connsiteY5" fmla="*/ 573437 h 591805"/>
              <a:gd name="connsiteX6" fmla="*/ 8601559 w 12259159"/>
              <a:gd name="connsiteY6" fmla="*/ 573437 h 591805"/>
              <a:gd name="connsiteX7" fmla="*/ 10538847 w 12259159"/>
              <a:gd name="connsiteY7" fmla="*/ 325464 h 591805"/>
              <a:gd name="connsiteX8" fmla="*/ 11313762 w 12259159"/>
              <a:gd name="connsiteY8" fmla="*/ 294468 h 591805"/>
              <a:gd name="connsiteX9" fmla="*/ 12259159 w 12259159"/>
              <a:gd name="connsiteY9" fmla="*/ 278969 h 591805"/>
              <a:gd name="connsiteX10" fmla="*/ 12259159 w 12259159"/>
              <a:gd name="connsiteY10" fmla="*/ 278969 h 59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59159" h="591805">
                <a:moveTo>
                  <a:pt x="0" y="0"/>
                </a:moveTo>
                <a:lnTo>
                  <a:pt x="2572718" y="433952"/>
                </a:lnTo>
                <a:cubicBezTo>
                  <a:pt x="3213314" y="529525"/>
                  <a:pt x="3469037" y="547606"/>
                  <a:pt x="3843579" y="573437"/>
                </a:cubicBezTo>
                <a:cubicBezTo>
                  <a:pt x="4218121" y="599268"/>
                  <a:pt x="4422183" y="588936"/>
                  <a:pt x="4819973" y="588936"/>
                </a:cubicBezTo>
                <a:cubicBezTo>
                  <a:pt x="5217763" y="588936"/>
                  <a:pt x="6230318" y="573437"/>
                  <a:pt x="6230318" y="573437"/>
                </a:cubicBezTo>
                <a:lnTo>
                  <a:pt x="7253206" y="573437"/>
                </a:lnTo>
                <a:cubicBezTo>
                  <a:pt x="7648413" y="573437"/>
                  <a:pt x="8053952" y="614766"/>
                  <a:pt x="8601559" y="573437"/>
                </a:cubicBezTo>
                <a:cubicBezTo>
                  <a:pt x="9149166" y="532108"/>
                  <a:pt x="10086813" y="371959"/>
                  <a:pt x="10538847" y="325464"/>
                </a:cubicBezTo>
                <a:cubicBezTo>
                  <a:pt x="10990881" y="278969"/>
                  <a:pt x="11027043" y="302217"/>
                  <a:pt x="11313762" y="294468"/>
                </a:cubicBezTo>
                <a:cubicBezTo>
                  <a:pt x="11600481" y="286719"/>
                  <a:pt x="12259159" y="278969"/>
                  <a:pt x="12259159" y="278969"/>
                </a:cubicBezTo>
                <a:lnTo>
                  <a:pt x="12259159" y="278969"/>
                </a:lnTo>
              </a:path>
            </a:pathLst>
          </a:cu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Messy Pile of Dirty Laundry Vector Images (over 170)">
            <a:extLst>
              <a:ext uri="{FF2B5EF4-FFF2-40B4-BE49-F238E27FC236}">
                <a16:creationId xmlns:a16="http://schemas.microsoft.com/office/drawing/2014/main" id="{26F1E507-73B0-4A9F-8869-F027F9B9818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24419" y="4525291"/>
            <a:ext cx="2208153" cy="23194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9967567-B414-44A4-B5F2-F75048F748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8646" b="91667" l="4905" r="35798">
                        <a14:foregroundMark x1="5051" y1="46094" x2="9810" y2="46094"/>
                        <a14:foregroundMark x1="10981" y1="38542" x2="12445" y2="31510"/>
                        <a14:foregroundMark x1="12445" y1="31510" x2="12445" y2="30469"/>
                        <a14:foregroundMark x1="19619" y1="32292" x2="19619" y2="32292"/>
                        <a14:foregroundMark x1="10688" y1="41667" x2="33895" y2="56641"/>
                        <a14:foregroundMark x1="15227" y1="40625" x2="19912" y2="37240"/>
                        <a14:foregroundMark x1="19912" y1="37240" x2="28843" y2="43359"/>
                        <a14:foregroundMark x1="28843" y1="43359" x2="31845" y2="48177"/>
                        <a14:foregroundMark x1="31845" y1="48177" x2="31845" y2="48177"/>
                        <a14:foregroundMark x1="14641" y1="33854" x2="23572" y2="33854"/>
                        <a14:foregroundMark x1="33309" y1="46875" x2="33309" y2="46875"/>
                        <a14:foregroundMark x1="33309" y1="46875" x2="34187" y2="54297"/>
                        <a14:foregroundMark x1="21816" y1="82292" x2="21376" y2="90885"/>
                        <a14:foregroundMark x1="24815" y1="91005" x2="25403" y2="89844"/>
                        <a14:foregroundMark x1="15081" y1="59245" x2="23865" y2="59505"/>
                        <a14:foregroundMark x1="15373" y1="57682" x2="20205" y2="57943"/>
                        <a14:foregroundMark x1="24451" y1="82552" x2="25256" y2="86458"/>
                        <a14:foregroundMark x1="27013" y1="79557" x2="27013" y2="79557"/>
                        <a14:foregroundMark x1="35798" y1="52474" x2="35798" y2="52474"/>
                        <a14:foregroundMark x1="13763" y1="30990" x2="13763" y2="30990"/>
                        <a14:foregroundMark x1="12884" y1="28906" x2="12884" y2="28906"/>
                        <a14:foregroundMark x1="12299" y1="29688" x2="12299" y2="29688"/>
                        <a14:foregroundMark x1="13763" y1="30729" x2="13763" y2="30729"/>
                        <a14:foregroundMark x1="27892" y1="76563" x2="27892" y2="76563"/>
                        <a14:foregroundMark x1="27306" y1="73568" x2="27306" y2="73568"/>
                        <a14:foregroundMark x1="28917" y1="69661" x2="28917" y2="69661"/>
                        <a14:foregroundMark x1="29941" y1="68620" x2="29941" y2="68620"/>
                        <a14:foregroundMark x1="27599" y1="76302" x2="27599" y2="76302"/>
                        <a14:foregroundMark x1="25842" y1="85286" x2="25842" y2="85286"/>
                        <a14:foregroundMark x1="25329" y1="89193" x2="25329" y2="89193"/>
                        <a14:foregroundMark x1="24597" y1="91406" x2="24597" y2="91406"/>
                        <a14:foregroundMark x1="21449" y1="90755" x2="21449" y2="90755"/>
                        <a14:foregroundMark x1="20571" y1="88151" x2="20571" y2="88151"/>
                        <a14:foregroundMark x1="20571" y1="85938" x2="20571" y2="85938"/>
                        <a14:foregroundMark x1="20571" y1="84245" x2="20571" y2="84245"/>
                        <a14:foregroundMark x1="25842" y1="82292" x2="25476" y2="91667"/>
                        <a14:foregroundMark x1="22767" y1="31771" x2="20351" y2="31380"/>
                        <a14:foregroundMark x1="13836" y1="30469" x2="13836" y2="30469"/>
                        <a14:foregroundMark x1="4905" y1="48958" x2="4905" y2="48958"/>
                        <a14:foregroundMark x1="7247" y1="49870" x2="7247" y2="49870"/>
                        <a14:foregroundMark x1="21816" y1="91406" x2="21303" y2="90755"/>
                        <a14:foregroundMark x1="22182" y1="86589" x2="22401" y2="82943"/>
                        <a14:foregroundMark x1="24012" y1="82943" x2="24744" y2="89844"/>
                        <a14:foregroundMark x1="27672" y1="72917" x2="27672" y2="72917"/>
                        <a14:foregroundMark x1="27672" y1="71615" x2="27672" y2="71615"/>
                        <a14:foregroundMark x1="27672" y1="76432" x2="27672" y2="76432"/>
                        <a14:foregroundMark x1="20351" y1="86198" x2="20351" y2="86198"/>
                        <a14:foregroundMark x1="20351" y1="83984" x2="20351" y2="83984"/>
                        <a14:foregroundMark x1="26061" y1="85938" x2="26061" y2="85938"/>
                        <a14:foregroundMark x1="26061" y1="85286" x2="26061" y2="85286"/>
                        <a14:backgroundMark x1="27452" y1="32031" x2="31332" y2="38932"/>
                        <a14:backgroundMark x1="31332" y1="38932" x2="32723" y2="40104"/>
                        <a14:backgroundMark x1="29209" y1="38802" x2="31259" y2="41146"/>
                        <a14:backgroundMark x1="28477" y1="73568" x2="35359" y2="73568"/>
                        <a14:backgroundMark x1="11274" y1="83073" x2="18448" y2="85938"/>
                        <a14:backgroundMark x1="18448" y1="80208" x2="18448" y2="80208"/>
                        <a14:backgroundMark x1="23268" y1="83291" x2="23572" y2="91146"/>
                        <a14:backgroundMark x1="13763" y1="81250" x2="17862" y2="81771"/>
                        <a14:backgroundMark x1="23133" y1="82813" x2="23133" y2="83073"/>
                        <a14:backgroundMark x1="18155" y1="79297" x2="18155" y2="79297"/>
                        <a14:backgroundMark x1="18594" y1="77474" x2="18594" y2="77474"/>
                      </a14:backgroundRemoval>
                    </a14:imgEffect>
                  </a14:imgLayer>
                </a14:imgProps>
              </a:ext>
            </a:extLst>
          </a:blip>
          <a:srcRect l="3897" t="25517" r="62540" b="6384"/>
          <a:stretch/>
        </p:blipFill>
        <p:spPr>
          <a:xfrm flipH="1">
            <a:off x="9428495" y="3422389"/>
            <a:ext cx="2853114" cy="3254649"/>
          </a:xfrm>
          <a:prstGeom prst="rect">
            <a:avLst/>
          </a:prstGeom>
        </p:spPr>
      </p:pic>
      <p:grpSp>
        <p:nvGrpSpPr>
          <p:cNvPr id="2" name="Group 1">
            <a:extLst>
              <a:ext uri="{FF2B5EF4-FFF2-40B4-BE49-F238E27FC236}">
                <a16:creationId xmlns:a16="http://schemas.microsoft.com/office/drawing/2014/main" id="{D0A70AAA-E03A-44F0-AC74-74DD8CF0B438}"/>
              </a:ext>
            </a:extLst>
          </p:cNvPr>
          <p:cNvGrpSpPr/>
          <p:nvPr/>
        </p:nvGrpSpPr>
        <p:grpSpPr>
          <a:xfrm>
            <a:off x="220585" y="688870"/>
            <a:ext cx="2847415" cy="2853548"/>
            <a:chOff x="220585" y="688870"/>
            <a:chExt cx="2847415" cy="2853548"/>
          </a:xfrm>
        </p:grpSpPr>
        <p:pic>
          <p:nvPicPr>
            <p:cNvPr id="33" name="Picture 4" descr="Clothing White Sleeve Pink Sweater, PNG, 2957x2458px, Christmas Sweater,  Baby Toddler Clothing, Cartoon Sweater, Clothing, Outerwear">
              <a:extLst>
                <a:ext uri="{FF2B5EF4-FFF2-40B4-BE49-F238E27FC236}">
                  <a16:creationId xmlns:a16="http://schemas.microsoft.com/office/drawing/2014/main" id="{797518BA-7F7A-46F1-A33C-CBBFC8FF02E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7" b="99119" l="244" r="98780">
                          <a14:foregroundMark x1="30000" y1="10720" x2="35976" y2="6314"/>
                          <a14:foregroundMark x1="35976" y1="6314" x2="50976" y2="10573"/>
                          <a14:foregroundMark x1="50976" y1="10573" x2="61220" y2="6314"/>
                          <a14:foregroundMark x1="60122" y1="1762" x2="65732" y2="7930"/>
                          <a14:foregroundMark x1="65732" y1="7930" x2="66707" y2="8517"/>
                          <a14:foregroundMark x1="90122" y1="49927" x2="97140" y2="74035"/>
                          <a14:foregroundMark x1="92439" y1="70338" x2="71829" y2="33040"/>
                          <a14:foregroundMark x1="62439" y1="47430" x2="57317" y2="99119"/>
                          <a14:foregroundMark x1="1829" y1="74302" x2="15854" y2="56241"/>
                          <a14:foregroundMark x1="15854" y1="56241" x2="15976" y2="56241"/>
                          <a14:foregroundMark x1="19268" y1="29222" x2="22683" y2="24816"/>
                          <a14:foregroundMark x1="70000" y1="9545" x2="74390" y2="15419"/>
                          <a14:foregroundMark x1="77317" y1="20852" x2="79390" y2="25844"/>
                          <a14:foregroundMark x1="59878" y1="147" x2="59878" y2="147"/>
                          <a14:foregroundMark x1="98902" y1="70631" x2="98902" y2="70631"/>
                          <a14:foregroundMark x1="244" y1="72834" x2="244" y2="72834"/>
                          <a14:backgroundMark x1="98659" y1="75037" x2="98659" y2="75037"/>
                          <a14:backgroundMark x1="97561" y1="75918" x2="98902" y2="74596"/>
                          <a14:backgroundMark x1="96585" y1="75330" x2="98171" y2="74596"/>
                          <a14:backgroundMark x1="97805" y1="76799" x2="99756" y2="79442"/>
                          <a14:backgroundMark x1="97317" y1="76505" x2="99146" y2="76211"/>
                        </a14:backgroundRemoval>
                      </a14:imgEffect>
                    </a14:imgLayer>
                  </a14:imgProps>
                </a:ext>
                <a:ext uri="{28A0092B-C50C-407E-A947-70E740481C1C}">
                  <a14:useLocalDpi xmlns:a14="http://schemas.microsoft.com/office/drawing/2010/main" val="0"/>
                </a:ext>
              </a:extLst>
            </a:blip>
            <a:srcRect/>
            <a:stretch>
              <a:fillRect/>
            </a:stretch>
          </p:blipFill>
          <p:spPr bwMode="auto">
            <a:xfrm rot="278064">
              <a:off x="220585" y="1177674"/>
              <a:ext cx="2847415" cy="2364744"/>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id="{DC42EDC4-745B-4B7A-979C-4454F848B7E4}"/>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1084024" y="688870"/>
              <a:ext cx="217833" cy="7102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id="{34CEC9AE-FAF6-4D9E-B727-16CA2ABEF72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2168048" y="901657"/>
              <a:ext cx="217833" cy="710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2EE44CB2-BB74-4935-A951-D183378E8B46}"/>
              </a:ext>
            </a:extLst>
          </p:cNvPr>
          <p:cNvGrpSpPr/>
          <p:nvPr/>
        </p:nvGrpSpPr>
        <p:grpSpPr>
          <a:xfrm>
            <a:off x="2304984" y="1090525"/>
            <a:ext cx="4957861" cy="4464686"/>
            <a:chOff x="2304984" y="1090525"/>
            <a:chExt cx="4957861" cy="4464686"/>
          </a:xfrm>
        </p:grpSpPr>
        <p:pic>
          <p:nvPicPr>
            <p:cNvPr id="30" name="Picture 12" descr="Pants Vector Icon.Cartoon Vector Icon Isolated on White Background Pants.  Stock Vector - Illustration of classic, cloth: 178171375">
              <a:extLst>
                <a:ext uri="{FF2B5EF4-FFF2-40B4-BE49-F238E27FC236}">
                  <a16:creationId xmlns:a16="http://schemas.microsoft.com/office/drawing/2014/main" id="{7FF1A916-0F74-48E7-BE5A-A22CAA6469F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1000" l="10000" r="90000">
                          <a14:foregroundMark x1="39000" y1="10500" x2="46500" y2="10250"/>
                          <a14:foregroundMark x1="46500" y1="10250" x2="61000" y2="10250"/>
                          <a14:foregroundMark x1="32750" y1="91000" x2="40875" y2="90750"/>
                          <a14:foregroundMark x1="40875" y1="90750" x2="42125" y2="90750"/>
                          <a14:foregroundMark x1="56750" y1="90750" x2="67500" y2="91000"/>
                        </a14:backgroundRemoval>
                      </a14:imgEffect>
                    </a14:imgLayer>
                  </a14:imgProps>
                </a:ext>
                <a:ext uri="{28A0092B-C50C-407E-A947-70E740481C1C}">
                  <a14:useLocalDpi xmlns:a14="http://schemas.microsoft.com/office/drawing/2010/main" val="0"/>
                </a:ext>
              </a:extLst>
            </a:blip>
            <a:srcRect/>
            <a:stretch>
              <a:fillRect/>
            </a:stretch>
          </p:blipFill>
          <p:spPr bwMode="auto">
            <a:xfrm>
              <a:off x="2304984" y="1126449"/>
              <a:ext cx="4957861" cy="44287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id="{CE822651-9248-464F-A80D-B2F25AB37A95}"/>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4122993" y="1090525"/>
              <a:ext cx="183091" cy="71028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id="{2A7383B5-8A72-4B0A-80FF-02A583AFBD8F}"/>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a:off x="5225238" y="1091436"/>
              <a:ext cx="217833" cy="710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ED087043-E480-4327-820D-CF688F5BE67D}"/>
              </a:ext>
            </a:extLst>
          </p:cNvPr>
          <p:cNvGrpSpPr/>
          <p:nvPr/>
        </p:nvGrpSpPr>
        <p:grpSpPr>
          <a:xfrm>
            <a:off x="5977698" y="1101182"/>
            <a:ext cx="3450797" cy="2623219"/>
            <a:chOff x="5977698" y="1101182"/>
            <a:chExt cx="3450797" cy="2623219"/>
          </a:xfrm>
        </p:grpSpPr>
        <p:pic>
          <p:nvPicPr>
            <p:cNvPr id="31" name="Picture 8" descr="32,114 BEST Jacket Cartoon IMAGES, STOCK PHOTOS &amp;amp; VECTORS | Adobe Stock">
              <a:extLst>
                <a:ext uri="{FF2B5EF4-FFF2-40B4-BE49-F238E27FC236}">
                  <a16:creationId xmlns:a16="http://schemas.microsoft.com/office/drawing/2014/main" id="{ADAE8A9C-2DBF-4DA6-B8A5-25F9E8592F92}"/>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167" b="96944" l="1365" r="96101">
                          <a14:foregroundMark x1="1949" y1="79722" x2="32359" y2="40278"/>
                          <a14:foregroundMark x1="32359" y1="40278" x2="43080" y2="32500"/>
                          <a14:foregroundMark x1="3704" y1="73889" x2="30994" y2="38333"/>
                          <a14:foregroundMark x1="22027" y1="38333" x2="35283" y2="38333"/>
                          <a14:foregroundMark x1="76803" y1="33056" x2="96881" y2="75556"/>
                          <a14:foregroundMark x1="51462" y1="20000" x2="51072" y2="68611"/>
                          <a14:foregroundMark x1="35283" y1="6944" x2="57700" y2="6944"/>
                          <a14:foregroundMark x1="57700" y1="6944" x2="63158" y2="6389"/>
                          <a14:foregroundMark x1="48148" y1="4444" x2="53606" y2="4444"/>
                          <a14:foregroundMark x1="50292" y1="13333" x2="51072" y2="67222"/>
                          <a14:foregroundMark x1="49903" y1="40556" x2="49903" y2="40556"/>
                          <a14:foregroundMark x1="48148" y1="86389" x2="61404" y2="10278"/>
                          <a14:foregroundMark x1="61404" y1="10278" x2="61404" y2="8056"/>
                          <a14:foregroundMark x1="46979" y1="29444" x2="54776" y2="50833"/>
                          <a14:foregroundMark x1="46394" y1="46667" x2="51462" y2="76944"/>
                          <a14:foregroundMark x1="30214" y1="93333" x2="71345" y2="94722"/>
                          <a14:foregroundMark x1="34503" y1="96944" x2="56140" y2="96944"/>
                        </a14:backgroundRemoval>
                      </a14:imgEffect>
                    </a14:imgLayer>
                  </a14:imgProps>
                </a:ext>
                <a:ext uri="{28A0092B-C50C-407E-A947-70E740481C1C}">
                  <a14:useLocalDpi xmlns:a14="http://schemas.microsoft.com/office/drawing/2010/main" val="0"/>
                </a:ext>
              </a:extLst>
            </a:blip>
            <a:srcRect/>
            <a:stretch>
              <a:fillRect/>
            </a:stretch>
          </p:blipFill>
          <p:spPr bwMode="auto">
            <a:xfrm>
              <a:off x="5977698" y="1302789"/>
              <a:ext cx="3450797" cy="24216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id="{FBD0E797-D498-4ACA-828D-A2280116CBC4}"/>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6907733" y="1116779"/>
              <a:ext cx="217833" cy="7102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id="{5A2A51D9-32DD-4DF9-BD75-A336A8F34FB8}"/>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8318506" y="1101182"/>
              <a:ext cx="217833" cy="710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A8F73070-34BB-4EEB-8868-AE79FBCBEBC1}"/>
              </a:ext>
            </a:extLst>
          </p:cNvPr>
          <p:cNvGrpSpPr/>
          <p:nvPr/>
        </p:nvGrpSpPr>
        <p:grpSpPr>
          <a:xfrm>
            <a:off x="9236887" y="793154"/>
            <a:ext cx="3084820" cy="3180686"/>
            <a:chOff x="9236887" y="793154"/>
            <a:chExt cx="3084820" cy="3180686"/>
          </a:xfrm>
        </p:grpSpPr>
        <p:pic>
          <p:nvPicPr>
            <p:cNvPr id="32" name="Picture 31">
              <a:extLst>
                <a:ext uri="{FF2B5EF4-FFF2-40B4-BE49-F238E27FC236}">
                  <a16:creationId xmlns:a16="http://schemas.microsoft.com/office/drawing/2014/main" id="{47C9F9AE-7E3D-411D-BC48-57F5941116DE}"/>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5455" r="91818">
                          <a14:foregroundMark x1="5455" y1="66364" x2="10909" y2="59091"/>
                          <a14:foregroundMark x1="91818" y1="64545" x2="90364" y2="62545"/>
                        </a14:backgroundRemoval>
                      </a14:imgEffect>
                    </a14:imgLayer>
                  </a14:imgProps>
                </a:ext>
              </a:extLst>
            </a:blip>
            <a:stretch>
              <a:fillRect/>
            </a:stretch>
          </p:blipFill>
          <p:spPr>
            <a:xfrm>
              <a:off x="9236887" y="889020"/>
              <a:ext cx="3084820" cy="3084820"/>
            </a:xfrm>
            <a:prstGeom prst="rect">
              <a:avLst/>
            </a:prstGeom>
          </p:spPr>
        </p:pic>
        <p:pic>
          <p:nvPicPr>
            <p:cNvPr id="28"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id="{7B3FA4CD-F98E-4198-B361-803BB1CF5BA4}"/>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9952526" y="901657"/>
              <a:ext cx="217833" cy="7102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id="{0227D301-12F3-4CAD-AF13-106CF3BAA223}"/>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11254383" y="793154"/>
              <a:ext cx="217833" cy="710280"/>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36">
            <a:extLst>
              <a:ext uri="{FF2B5EF4-FFF2-40B4-BE49-F238E27FC236}">
                <a16:creationId xmlns:a16="http://schemas.microsoft.com/office/drawing/2014/main" id="{0DBD0BE1-DF28-4E8A-A1E4-5F5E50D3C8B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710047" y="3313958"/>
            <a:ext cx="4016580" cy="3544041"/>
          </a:xfrm>
          <a:prstGeom prst="rect">
            <a:avLst/>
          </a:prstGeom>
        </p:spPr>
      </p:pic>
    </p:spTree>
    <p:extLst>
      <p:ext uri="{BB962C8B-B14F-4D97-AF65-F5344CB8AC3E}">
        <p14:creationId xmlns:p14="http://schemas.microsoft.com/office/powerpoint/2010/main" val="3780318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par>
                                <p:cTn id="15" presetID="1" presetClass="exit" presetSubtype="0" fill="hold"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A287A1B-AB40-4F77-A919-9DA3DACAE23E}"/>
              </a:ext>
            </a:extLst>
          </p:cNvPr>
          <p:cNvGrpSpPr/>
          <p:nvPr/>
        </p:nvGrpSpPr>
        <p:grpSpPr>
          <a:xfrm>
            <a:off x="2911100" y="1093630"/>
            <a:ext cx="2225056" cy="826451"/>
            <a:chOff x="4996873" y="3528289"/>
            <a:chExt cx="12930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id="{84506351-A87F-47E5-A407-FB553AB766B6}"/>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600" dirty="0">
                  <a:latin typeface="Arial" panose="020B0604020202020204" pitchFamily="34" charset="0"/>
                  <a:ea typeface="字魂27号-布丁体" panose="00000500000000000000" pitchFamily="2" charset="-122"/>
                  <a:cs typeface="Arial" panose="020B0604020202020204" pitchFamily="34" charset="0"/>
                </a:rPr>
                <a:t>N</a:t>
              </a:r>
              <a:endParaRPr lang="zh-CN" altLang="en-US" sz="3600" dirty="0">
                <a:latin typeface="Arial" panose="020B0604020202020204" pitchFamily="34" charset="0"/>
                <a:ea typeface="字魂27号-布丁体" panose="00000500000000000000" pitchFamily="2" charset="-122"/>
                <a:cs typeface="Arial" panose="020B0604020202020204" pitchFamily="34" charset="0"/>
              </a:endParaRPr>
            </a:p>
          </p:txBody>
        </p:sp>
        <p:sp>
          <p:nvSpPr>
            <p:cNvPr id="4" name="椭圆 3">
              <a:extLst>
                <a:ext uri="{FF2B5EF4-FFF2-40B4-BE49-F238E27FC236}">
                  <a16:creationId xmlns:a16="http://schemas.microsoft.com/office/drawing/2014/main" id="{1056E94B-44D6-4525-B3ED-8DBFC739C251}"/>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600" dirty="0">
                  <a:latin typeface="Arial" panose="020B0604020202020204" pitchFamily="34" charset="0"/>
                  <a:ea typeface="字魂27号-布丁体" panose="00000500000000000000" pitchFamily="2" charset="-122"/>
                  <a:cs typeface="Arial" panose="020B0604020202020204" pitchFamily="34" charset="0"/>
                </a:rPr>
                <a:t>ộ</a:t>
              </a:r>
              <a:endParaRPr lang="zh-CN" altLang="en-US" sz="3600" dirty="0">
                <a:latin typeface="Arial" panose="020B0604020202020204" pitchFamily="34" charset="0"/>
                <a:ea typeface="字魂27号-布丁体" panose="00000500000000000000" pitchFamily="2" charset="-122"/>
                <a:cs typeface="Arial" panose="020B0604020202020204" pitchFamily="34" charset="0"/>
              </a:endParaRPr>
            </a:p>
          </p:txBody>
        </p:sp>
        <p:sp>
          <p:nvSpPr>
            <p:cNvPr id="5" name="椭圆 4">
              <a:extLst>
                <a:ext uri="{FF2B5EF4-FFF2-40B4-BE49-F238E27FC236}">
                  <a16:creationId xmlns:a16="http://schemas.microsoft.com/office/drawing/2014/main" id="{B30DC7CF-AAC4-437A-BA8E-154449F1C7B7}"/>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600" dirty="0">
                  <a:latin typeface="Arial" panose="020B0604020202020204" pitchFamily="34" charset="0"/>
                  <a:ea typeface="字魂27号-布丁体" panose="00000500000000000000" pitchFamily="2" charset="-122"/>
                  <a:cs typeface="Arial" panose="020B0604020202020204" pitchFamily="34" charset="0"/>
                </a:rPr>
                <a:t>i</a:t>
              </a:r>
              <a:endParaRPr lang="zh-CN" altLang="en-US" sz="3600" dirty="0">
                <a:latin typeface="Arial" panose="020B0604020202020204" pitchFamily="34" charset="0"/>
                <a:ea typeface="字魂27号-布丁体" panose="00000500000000000000" pitchFamily="2" charset="-122"/>
                <a:cs typeface="Arial" panose="020B0604020202020204" pitchFamily="34" charset="0"/>
              </a:endParaRPr>
            </a:p>
          </p:txBody>
        </p:sp>
      </p:grpSp>
      <p:grpSp>
        <p:nvGrpSpPr>
          <p:cNvPr id="8" name="组合 1">
            <a:extLst>
              <a:ext uri="{FF2B5EF4-FFF2-40B4-BE49-F238E27FC236}">
                <a16:creationId xmlns:a16="http://schemas.microsoft.com/office/drawing/2014/main" id="{C935EC10-72C0-4794-B0BD-91C42D0C2831}"/>
              </a:ext>
            </a:extLst>
          </p:cNvPr>
          <p:cNvGrpSpPr/>
          <p:nvPr/>
        </p:nvGrpSpPr>
        <p:grpSpPr>
          <a:xfrm>
            <a:off x="5483756" y="1117877"/>
            <a:ext cx="2225056" cy="826451"/>
            <a:chOff x="4996873" y="3528289"/>
            <a:chExt cx="1293089" cy="480291"/>
          </a:xfrm>
          <a:solidFill>
            <a:srgbClr val="FF7930"/>
          </a:solidFill>
          <a:effectLst>
            <a:outerShdw blurRad="50800" dist="38100" dir="2700000" algn="tl" rotWithShape="0">
              <a:prstClr val="black">
                <a:alpha val="40000"/>
              </a:prstClr>
            </a:outerShdw>
          </a:effectLst>
        </p:grpSpPr>
        <p:sp>
          <p:nvSpPr>
            <p:cNvPr id="9" name="椭圆 2">
              <a:extLst>
                <a:ext uri="{FF2B5EF4-FFF2-40B4-BE49-F238E27FC236}">
                  <a16:creationId xmlns:a16="http://schemas.microsoft.com/office/drawing/2014/main" id="{5ABE723B-B41C-4929-AADC-74C10344876F}"/>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600" dirty="0">
                  <a:latin typeface="Arial" panose="020B0604020202020204" pitchFamily="34" charset="0"/>
                  <a:ea typeface="字魂27号-布丁体" panose="00000500000000000000" pitchFamily="2" charset="-122"/>
                  <a:cs typeface="Arial" panose="020B0604020202020204" pitchFamily="34" charset="0"/>
                </a:rPr>
                <a:t>d</a:t>
              </a:r>
              <a:endParaRPr lang="zh-CN" altLang="en-US" sz="3600" dirty="0">
                <a:latin typeface="Arial" panose="020B0604020202020204" pitchFamily="34" charset="0"/>
                <a:ea typeface="字魂27号-布丁体" panose="00000500000000000000" pitchFamily="2" charset="-122"/>
                <a:cs typeface="Arial" panose="020B0604020202020204" pitchFamily="34" charset="0"/>
              </a:endParaRPr>
            </a:p>
          </p:txBody>
        </p:sp>
        <p:sp>
          <p:nvSpPr>
            <p:cNvPr id="10" name="椭圆 3">
              <a:extLst>
                <a:ext uri="{FF2B5EF4-FFF2-40B4-BE49-F238E27FC236}">
                  <a16:creationId xmlns:a16="http://schemas.microsoft.com/office/drawing/2014/main" id="{09147895-5345-44DC-BFE8-46D142002C72}"/>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600" dirty="0">
                  <a:latin typeface="Arial" panose="020B0604020202020204" pitchFamily="34" charset="0"/>
                  <a:ea typeface="字魂27号-布丁体" panose="00000500000000000000" pitchFamily="2" charset="-122"/>
                  <a:cs typeface="Arial" panose="020B0604020202020204" pitchFamily="34" charset="0"/>
                </a:rPr>
                <a:t>u</a:t>
              </a:r>
              <a:endParaRPr lang="zh-CN" altLang="en-US" sz="3600" dirty="0">
                <a:latin typeface="Arial" panose="020B0604020202020204" pitchFamily="34" charset="0"/>
                <a:ea typeface="字魂27号-布丁体" panose="00000500000000000000" pitchFamily="2" charset="-122"/>
                <a:cs typeface="Arial" panose="020B0604020202020204" pitchFamily="34" charset="0"/>
              </a:endParaRPr>
            </a:p>
          </p:txBody>
        </p:sp>
        <p:sp>
          <p:nvSpPr>
            <p:cNvPr id="11" name="椭圆 4">
              <a:extLst>
                <a:ext uri="{FF2B5EF4-FFF2-40B4-BE49-F238E27FC236}">
                  <a16:creationId xmlns:a16="http://schemas.microsoft.com/office/drawing/2014/main" id="{5DE61811-7CE7-40F9-9E2C-D4185577C941}"/>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600" dirty="0">
                  <a:latin typeface="Arial" panose="020B0604020202020204" pitchFamily="34" charset="0"/>
                  <a:ea typeface="字魂27号-布丁体" panose="00000500000000000000" pitchFamily="2" charset="-122"/>
                  <a:cs typeface="Arial" panose="020B0604020202020204" pitchFamily="34" charset="0"/>
                </a:rPr>
                <a:t>n</a:t>
              </a:r>
              <a:endParaRPr lang="zh-CN" altLang="en-US" sz="3600" dirty="0">
                <a:latin typeface="Arial" panose="020B0604020202020204" pitchFamily="34" charset="0"/>
                <a:ea typeface="字魂27号-布丁体" panose="00000500000000000000" pitchFamily="2" charset="-122"/>
                <a:cs typeface="Arial" panose="020B0604020202020204" pitchFamily="34" charset="0"/>
              </a:endParaRPr>
            </a:p>
          </p:txBody>
        </p:sp>
      </p:grpSp>
      <p:sp>
        <p:nvSpPr>
          <p:cNvPr id="12" name="椭圆 4">
            <a:extLst>
              <a:ext uri="{FF2B5EF4-FFF2-40B4-BE49-F238E27FC236}">
                <a16:creationId xmlns:a16="http://schemas.microsoft.com/office/drawing/2014/main" id="{44961AFD-7F4F-48E4-9F89-68F6370A5FEF}"/>
              </a:ext>
            </a:extLst>
          </p:cNvPr>
          <p:cNvSpPr/>
          <p:nvPr/>
        </p:nvSpPr>
        <p:spPr>
          <a:xfrm>
            <a:off x="7581664" y="1117877"/>
            <a:ext cx="826451" cy="826451"/>
          </a:xfrm>
          <a:prstGeom prst="ellipse">
            <a:avLst/>
          </a:prstGeom>
          <a:solidFill>
            <a:srgbClr val="FF7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600" dirty="0">
                <a:latin typeface="Arial" panose="020B0604020202020204" pitchFamily="34" charset="0"/>
                <a:ea typeface="字魂27号-布丁体" panose="00000500000000000000" pitchFamily="2" charset="-122"/>
                <a:cs typeface="Arial" panose="020B0604020202020204" pitchFamily="34" charset="0"/>
              </a:rPr>
              <a:t>g</a:t>
            </a:r>
            <a:endParaRPr lang="zh-CN" altLang="en-US" sz="3600" dirty="0">
              <a:latin typeface="Arial" panose="020B0604020202020204" pitchFamily="34" charset="0"/>
              <a:ea typeface="字魂27号-布丁体" panose="00000500000000000000" pitchFamily="2" charset="-122"/>
              <a:cs typeface="Arial" panose="020B0604020202020204" pitchFamily="34" charset="0"/>
            </a:endParaRPr>
          </a:p>
        </p:txBody>
      </p:sp>
      <p:sp>
        <p:nvSpPr>
          <p:cNvPr id="13" name="TextBox 12">
            <a:extLst>
              <a:ext uri="{FF2B5EF4-FFF2-40B4-BE49-F238E27FC236}">
                <a16:creationId xmlns:a16="http://schemas.microsoft.com/office/drawing/2014/main" id="{70857AEA-0BBB-4090-B189-8D675B63729A}"/>
              </a:ext>
            </a:extLst>
          </p:cNvPr>
          <p:cNvSpPr txBox="1"/>
          <p:nvPr/>
        </p:nvSpPr>
        <p:spPr>
          <a:xfrm>
            <a:off x="1379349" y="2358483"/>
            <a:ext cx="8916118" cy="1384995"/>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Ca ngợi Cao Bằng, mảnh đất có địa thế đặc biệt, có những người dân mến khách, đôn hậu đang gìn giữ biên cương của Tổ quốc.</a:t>
            </a:r>
            <a:endParaRPr lang="en-US"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124293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7D5D337-2F88-4D64-BA41-349D118D4A37}"/>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id="{3382192F-0FAF-4F05-A047-A4B32AAE2CFE}"/>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id="{4A80F844-657F-4891-AE7B-D6C6BE08ACF6}"/>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id="{D798C54A-A9AA-4B77-A8C9-76741F35277F}"/>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id="{6670DC36-53BA-4908-AF6F-329E37270C02}"/>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id="{0460A62E-E41E-4C1B-8DF4-FE08BC49DB32}"/>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grpSp>
        <p:nvGrpSpPr>
          <p:cNvPr id="8" name="Group 7">
            <a:extLst>
              <a:ext uri="{FF2B5EF4-FFF2-40B4-BE49-F238E27FC236}">
                <a16:creationId xmlns:a16="http://schemas.microsoft.com/office/drawing/2014/main" id="{AD2B84DE-ED5C-405E-A142-F398B8D9B8C6}"/>
              </a:ext>
            </a:extLst>
          </p:cNvPr>
          <p:cNvGrpSpPr/>
          <p:nvPr/>
        </p:nvGrpSpPr>
        <p:grpSpPr>
          <a:xfrm>
            <a:off x="0" y="0"/>
            <a:ext cx="12192000" cy="6858000"/>
            <a:chOff x="0" y="0"/>
            <a:chExt cx="12192000" cy="6858000"/>
          </a:xfrm>
        </p:grpSpPr>
        <p:pic>
          <p:nvPicPr>
            <p:cNvPr id="2066" name="Picture 18" descr="Empty room with parquet floor and yellow wallpaper 3112391 Vector Art at  Vecteezy">
              <a:extLst>
                <a:ext uri="{FF2B5EF4-FFF2-40B4-BE49-F238E27FC236}">
                  <a16:creationId xmlns:a16="http://schemas.microsoft.com/office/drawing/2014/main" id="{3BDB3C46-7832-4BFA-8C35-6D4E45564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Clothes hanging in wardrobe with accessories on white background 1610514  Vector Art at Vecteezy">
              <a:extLst>
                <a:ext uri="{FF2B5EF4-FFF2-40B4-BE49-F238E27FC236}">
                  <a16:creationId xmlns:a16="http://schemas.microsoft.com/office/drawing/2014/main" id="{6ADE654A-6DC7-4398-A616-BE8166FFD34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163" b="99082" l="4660" r="95655">
                          <a14:foregroundMark x1="2393" y1="3878" x2="8186" y2="7959"/>
                          <a14:foregroundMark x1="8186" y1="7959" x2="17254" y2="31224"/>
                          <a14:foregroundMark x1="17254" y1="31224" x2="22544" y2="80816"/>
                          <a14:foregroundMark x1="50630" y1="27143" x2="51134" y2="58367"/>
                          <a14:foregroundMark x1="51134" y1="58367" x2="53715" y2="67449"/>
                          <a14:foregroundMark x1="53715" y1="67449" x2="58438" y2="72653"/>
                          <a14:foregroundMark x1="58438" y1="72653" x2="65869" y2="73980"/>
                          <a14:foregroundMark x1="65869" y1="73980" x2="76574" y2="71735"/>
                          <a14:foregroundMark x1="76574" y1="71735" x2="76637" y2="71327"/>
                          <a14:foregroundMark x1="48741" y1="70816" x2="65617" y2="60918"/>
                          <a14:foregroundMark x1="65617" y1="60918" x2="83375" y2="55714"/>
                          <a14:foregroundMark x1="90365" y1="17755" x2="93073" y2="89388"/>
                          <a14:foregroundMark x1="95340" y1="62449" x2="95655" y2="91020"/>
                          <a14:foregroundMark x1="95340" y1="50204" x2="94710" y2="17041"/>
                          <a14:foregroundMark x1="94521" y1="8878" x2="85642" y2="6020"/>
                          <a14:foregroundMark x1="85642" y1="6020" x2="81927" y2="6020"/>
                          <a14:foregroundMark x1="34509" y1="4694" x2="44836" y2="4592"/>
                          <a14:foregroundMark x1="44836" y1="4592" x2="80164" y2="8673"/>
                          <a14:foregroundMark x1="36461" y1="8367" x2="41310" y2="81020"/>
                          <a14:foregroundMark x1="37594" y1="38980" x2="37720" y2="94388"/>
                          <a14:foregroundMark x1="37594" y1="95204" x2="37594" y2="95204"/>
                          <a14:foregroundMark x1="93262" y1="95714" x2="43388" y2="95408"/>
                          <a14:foregroundMark x1="41121" y1="86837" x2="51071" y2="85714"/>
                          <a14:foregroundMark x1="51071" y1="85714" x2="64547" y2="85714"/>
                          <a14:foregroundMark x1="44836" y1="91224" x2="61146" y2="87347"/>
                          <a14:foregroundMark x1="61146" y1="87347" x2="64987" y2="87347"/>
                          <a14:foregroundMark x1="43388" y1="87041" x2="51952" y2="93367"/>
                          <a14:foregroundMark x1="65995" y1="86531" x2="69207" y2="91531"/>
                          <a14:foregroundMark x1="69207" y1="91531" x2="73237" y2="95000"/>
                          <a14:foregroundMark x1="73237" y1="95000" x2="76637" y2="95204"/>
                          <a14:foregroundMark x1="78904" y1="91531" x2="78904" y2="91531"/>
                          <a14:foregroundMark x1="80982" y1="89694" x2="93703" y2="91224"/>
                          <a14:foregroundMark x1="2582" y1="4694" x2="13350" y2="3367"/>
                          <a14:foregroundMark x1="13350" y1="3367" x2="31297" y2="4694"/>
                          <a14:foregroundMark x1="28086" y1="8061" x2="27078" y2="55204"/>
                          <a14:foregroundMark x1="15491" y1="18571" x2="21788" y2="40510"/>
                          <a14:foregroundMark x1="2582" y1="3878" x2="5101" y2="12449"/>
                          <a14:foregroundMark x1="5101" y1="12449" x2="4660" y2="46224"/>
                          <a14:foregroundMark x1="4849" y1="48061" x2="4660" y2="89694"/>
                          <a14:foregroundMark x1="4660" y1="93367" x2="8501" y2="97347"/>
                          <a14:foregroundMark x1="8501" y1="97347" x2="18747" y2="98424"/>
                          <a14:foregroundMark x1="28526" y1="97245" x2="29534" y2="56224"/>
                          <a14:foregroundMark x1="27393" y1="77959" x2="15491" y2="37653"/>
                          <a14:foregroundMark x1="9824" y1="15918" x2="6990" y2="89592"/>
                          <a14:foregroundMark x1="6990" y1="89592" x2="7557" y2="97041"/>
                          <a14:foregroundMark x1="10139" y1="88673" x2="27708" y2="88878"/>
                          <a14:foregroundMark x1="8060" y1="76837" x2="22922" y2="80000"/>
                          <a14:foregroundMark x1="9320" y1="9694" x2="16373" y2="8673"/>
                          <a14:foregroundMark x1="16373" y1="8673" x2="21096" y2="8673"/>
                          <a14:foregroundMark x1="21096" y1="8673" x2="24811" y2="12551"/>
                          <a14:foregroundMark x1="24811" y1="12551" x2="25819" y2="31122"/>
                          <a14:foregroundMark x1="25819" y1="31122" x2="25126" y2="38469"/>
                          <a14:foregroundMark x1="25126" y1="38469" x2="25126" y2="38469"/>
                          <a14:foregroundMark x1="41751" y1="11020" x2="41751" y2="11020"/>
                          <a14:foregroundMark x1="88539" y1="13878" x2="72292" y2="58265"/>
                          <a14:foregroundMark x1="87783" y1="48673" x2="84635" y2="15816"/>
                          <a14:foregroundMark x1="84635" y1="15816" x2="82620" y2="9898"/>
                          <a14:foregroundMark x1="38728" y1="9694" x2="48741" y2="9184"/>
                          <a14:foregroundMark x1="48741" y1="9184" x2="73426" y2="11224"/>
                          <a14:foregroundMark x1="40176" y1="16429" x2="42443" y2="44694"/>
                          <a14:foregroundMark x1="42443" y1="44694" x2="46788" y2="59898"/>
                          <a14:foregroundMark x1="46788" y1="59898" x2="46788" y2="59898"/>
                          <a14:foregroundMark x1="53526" y1="48673" x2="76448" y2="46122"/>
                          <a14:foregroundMark x1="76448" y1="46122" x2="76952" y2="45714"/>
                          <a14:foregroundMark x1="72922" y1="31122" x2="70151" y2="48061"/>
                          <a14:foregroundMark x1="83879" y1="13878" x2="43199" y2="18061"/>
                          <a14:foregroundMark x1="43199" y1="18061" x2="39358" y2="14592"/>
                          <a14:foregroundMark x1="39358" y1="14592" x2="39358" y2="14592"/>
                          <a14:foregroundMark x1="49685" y1="14388" x2="58564" y2="14592"/>
                          <a14:foregroundMark x1="40995" y1="78163" x2="54786" y2="76633"/>
                          <a14:foregroundMark x1="54786" y1="76633" x2="88350" y2="82041"/>
                          <a14:foregroundMark x1="88350" y1="82041" x2="90806" y2="81327"/>
                          <a14:foregroundMark x1="76763" y1="73980" x2="87720" y2="73980"/>
                          <a14:foregroundMark x1="87720" y1="73980" x2="92947" y2="72959"/>
                          <a14:foregroundMark x1="38854" y1="82041" x2="39861" y2="94082"/>
                          <a14:backgroundMark x1="19836" y1="99592" x2="21914" y2="99898"/>
                          <a14:backgroundMark x1="25315" y1="99592" x2="19207" y2="99592"/>
                          <a14:backgroundMark x1="18199" y1="99388" x2="18892" y2="99388"/>
                        </a14:backgroundRemoval>
                      </a14:imgEffect>
                    </a14:imgLayer>
                  </a14:imgProps>
                </a:ext>
                <a:ext uri="{28A0092B-C50C-407E-A947-70E740481C1C}">
                  <a14:useLocalDpi xmlns:a14="http://schemas.microsoft.com/office/drawing/2010/main" val="0"/>
                </a:ext>
              </a:extLst>
            </a:blip>
            <a:srcRect/>
            <a:stretch>
              <a:fillRect/>
            </a:stretch>
          </p:blipFill>
          <p:spPr bwMode="auto">
            <a:xfrm>
              <a:off x="1005915" y="0"/>
              <a:ext cx="9857025" cy="6083193"/>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2BE6508C-02E4-4124-BE85-A1D2BE408B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7302" y="1576270"/>
            <a:ext cx="4350231" cy="3605164"/>
          </a:xfrm>
          <a:prstGeom prst="rect">
            <a:avLst/>
          </a:prstGeom>
        </p:spPr>
      </p:pic>
      <p:grpSp>
        <p:nvGrpSpPr>
          <p:cNvPr id="38" name="Group 37">
            <a:extLst>
              <a:ext uri="{FF2B5EF4-FFF2-40B4-BE49-F238E27FC236}">
                <a16:creationId xmlns:a16="http://schemas.microsoft.com/office/drawing/2014/main" id="{EDFA179E-4C3D-4D59-BD4D-60F5C546B19E}"/>
              </a:ext>
            </a:extLst>
          </p:cNvPr>
          <p:cNvGrpSpPr/>
          <p:nvPr/>
        </p:nvGrpSpPr>
        <p:grpSpPr>
          <a:xfrm>
            <a:off x="1436373" y="2282929"/>
            <a:ext cx="6162048" cy="1026130"/>
            <a:chOff x="4440200" y="5622757"/>
            <a:chExt cx="2670262" cy="1026130"/>
          </a:xfrm>
        </p:grpSpPr>
        <p:sp>
          <p:nvSpPr>
            <p:cNvPr id="39" name="Speech Bubble: Rectangle with Corners Rounded 38">
              <a:extLst>
                <a:ext uri="{FF2B5EF4-FFF2-40B4-BE49-F238E27FC236}">
                  <a16:creationId xmlns:a16="http://schemas.microsoft.com/office/drawing/2014/main" id="{D866D98B-F59C-4307-91AC-E73CBE283E14}"/>
                </a:ext>
              </a:extLst>
            </p:cNvPr>
            <p:cNvSpPr/>
            <p:nvPr/>
          </p:nvSpPr>
          <p:spPr>
            <a:xfrm>
              <a:off x="4440200" y="5622757"/>
              <a:ext cx="2551547" cy="795892"/>
            </a:xfrm>
            <a:prstGeom prst="wedgeRoundRectCallout">
              <a:avLst>
                <a:gd name="adj1" fmla="val 59853"/>
                <a:gd name="adj2" fmla="val 34777"/>
                <a:gd name="adj3" fmla="val 16667"/>
              </a:avLst>
            </a:prstGeom>
            <a:solidFill>
              <a:srgbClr val="FCB4AB"/>
            </a:solidFill>
            <a:ln>
              <a:solidFill>
                <a:srgbClr val="F858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B397B7A2-F7AB-4FEF-9E5D-6FDB9CEC88BD}"/>
                </a:ext>
              </a:extLst>
            </p:cNvPr>
            <p:cNvSpPr txBox="1"/>
            <p:nvPr/>
          </p:nvSpPr>
          <p:spPr>
            <a:xfrm>
              <a:off x="4440200" y="5817890"/>
              <a:ext cx="2670262" cy="830997"/>
            </a:xfrm>
            <a:prstGeom prst="rect">
              <a:avLst/>
            </a:prstGeom>
            <a:noFill/>
          </p:spPr>
          <p:txBody>
            <a:bodyPr wrap="square" rtlCol="0">
              <a:spAutoFit/>
            </a:bodyPr>
            <a:lstStyle/>
            <a:p>
              <a:pPr algn="just"/>
              <a:r>
                <a:rPr lang="vi-VN" sz="2400" dirty="0">
                  <a:latin typeface="Arial" panose="020B0604020202020204" pitchFamily="34" charset="0"/>
                  <a:cs typeface="Arial" panose="020B0604020202020204" pitchFamily="34" charset="0"/>
                </a:rPr>
                <a:t>Em đã thu và gấp xong quần áo rồi chị ơi!</a:t>
              </a:r>
              <a:endParaRPr lang="en-US" sz="2400" dirty="0">
                <a:latin typeface="Arial" panose="020B0604020202020204" pitchFamily="34" charset="0"/>
                <a:cs typeface="Arial" panose="020B0604020202020204" pitchFamily="34" charset="0"/>
              </a:endParaRPr>
            </a:p>
          </p:txBody>
        </p:sp>
      </p:grpSp>
      <p:pic>
        <p:nvPicPr>
          <p:cNvPr id="22" name="Picture 8" descr="Free Vector | Laundry room equipment for wash and dry clothes cartoon set  of washing machine basket detergent in bottles powder and rope with hanging  underwear and shirts isolated on white wall">
            <a:extLst>
              <a:ext uri="{FF2B5EF4-FFF2-40B4-BE49-F238E27FC236}">
                <a16:creationId xmlns:a16="http://schemas.microsoft.com/office/drawing/2014/main" id="{30627421-51E8-417E-8D98-B6EA3983EC3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4396" b="55581" l="66294" r="84026">
                        <a14:foregroundMark x1="71885" y1="41230" x2="73802" y2="43052"/>
                        <a14:foregroundMark x1="69808" y1="40547" x2="69808" y2="40547"/>
                        <a14:foregroundMark x1="69169" y1="40774" x2="69169" y2="40774"/>
                        <a14:foregroundMark x1="70128" y1="54670" x2="84026" y2="54670"/>
                      </a14:backgroundRemoval>
                    </a14:imgEffect>
                  </a14:imgLayer>
                </a14:imgProps>
              </a:ext>
              <a:ext uri="{28A0092B-C50C-407E-A947-70E740481C1C}">
                <a14:useLocalDpi xmlns:a14="http://schemas.microsoft.com/office/drawing/2010/main" val="0"/>
              </a:ext>
            </a:extLst>
          </a:blip>
          <a:srcRect l="64133" t="31776" r="13917" b="41532"/>
          <a:stretch/>
        </p:blipFill>
        <p:spPr bwMode="auto">
          <a:xfrm>
            <a:off x="6887302" y="3919967"/>
            <a:ext cx="3614888" cy="3082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990016"/>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7D5D337-2F88-4D64-BA41-349D118D4A37}"/>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id="{3382192F-0FAF-4F05-A047-A4B32AAE2CFE}"/>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id="{4A80F844-657F-4891-AE7B-D6C6BE08ACF6}"/>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id="{D798C54A-A9AA-4B77-A8C9-76741F35277F}"/>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id="{6670DC36-53BA-4908-AF6F-329E37270C02}"/>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id="{0460A62E-E41E-4C1B-8DF4-FE08BC49DB32}"/>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pic>
        <p:nvPicPr>
          <p:cNvPr id="2066" name="Picture 18" descr="Empty room with parquet floor and yellow wallpaper 3112391 Vector Art at  Vecteezy">
            <a:extLst>
              <a:ext uri="{FF2B5EF4-FFF2-40B4-BE49-F238E27FC236}">
                <a16:creationId xmlns:a16="http://schemas.microsoft.com/office/drawing/2014/main" id="{3BDB3C46-7832-4BFA-8C35-6D4E45564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Cartoon Border, Lovely, Cartoon, Frame PNG and PSD | Thiệp, Giấy viết, Sổ  tay">
            <a:extLst>
              <a:ext uri="{FF2B5EF4-FFF2-40B4-BE49-F238E27FC236}">
                <a16:creationId xmlns:a16="http://schemas.microsoft.com/office/drawing/2014/main" id="{3331FEF1-B331-4F95-A66C-2824977F7AF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17692" y1="13692" x2="19846" y2="22000"/>
                        <a14:backgroundMark x1="20308" y1="14154" x2="22462" y2="14615"/>
                      </a14:backgroundRemoval>
                    </a14:imgEffect>
                    <a14:imgEffect>
                      <a14:sharpenSoften amount="25000"/>
                    </a14:imgEffect>
                  </a14:imgLayer>
                </a14:imgProps>
              </a:ext>
              <a:ext uri="{28A0092B-C50C-407E-A947-70E740481C1C}">
                <a14:useLocalDpi xmlns:a14="http://schemas.microsoft.com/office/drawing/2010/main" val="0"/>
              </a:ext>
            </a:extLst>
          </a:blip>
          <a:srcRect t="24097" b="10482"/>
          <a:stretch/>
        </p:blipFill>
        <p:spPr bwMode="auto">
          <a:xfrm>
            <a:off x="-97278" y="741862"/>
            <a:ext cx="10325942" cy="61161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D49F09C-B37D-4B48-A960-1B8F0B15CE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059290" y="3068522"/>
            <a:ext cx="4330560" cy="3464448"/>
          </a:xfrm>
          <a:prstGeom prst="rect">
            <a:avLst/>
          </a:prstGeom>
        </p:spPr>
      </p:pic>
      <p:pic>
        <p:nvPicPr>
          <p:cNvPr id="25606" name="Picture 6" descr="Free Vector | Laundry room equipment for wash and dry clothes cartoon set  of washing machine basket detergent in bottles powder and rope with hanging  underwear and shirts isolated on white wall">
            <a:extLst>
              <a:ext uri="{FF2B5EF4-FFF2-40B4-BE49-F238E27FC236}">
                <a16:creationId xmlns:a16="http://schemas.microsoft.com/office/drawing/2014/main" id="{F6F4F3DE-4492-4861-A23C-42550C0A2E4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9180" b="97039" l="67093" r="96486">
                        <a14:foregroundMark x1="67732" y1="61959" x2="70767" y2="90661"/>
                        <a14:foregroundMark x1="70767" y1="90661" x2="85463" y2="91800"/>
                        <a14:foregroundMark x1="72524" y1="95444" x2="88179" y2="95672"/>
                        <a14:foregroundMark x1="67093" y1="58087" x2="67093" y2="58087"/>
                        <a14:foregroundMark x1="87859" y1="39180" x2="87859" y2="39180"/>
                        <a14:foregroundMark x1="79712" y1="97039" x2="79712" y2="97039"/>
                        <a14:backgroundMark x1="72204" y1="49431" x2="80990" y2="44419"/>
                        <a14:backgroundMark x1="70128" y1="51253" x2="81949" y2="52392"/>
                        <a14:backgroundMark x1="71406" y1="55125" x2="79553" y2="54670"/>
                        <a14:backgroundMark x1="79553" y1="54670" x2="83067" y2="54670"/>
                      </a14:backgroundRemoval>
                    </a14:imgEffect>
                  </a14:imgLayer>
                </a14:imgProps>
              </a:ext>
              <a:ext uri="{28A0092B-C50C-407E-A947-70E740481C1C}">
                <a14:useLocalDpi xmlns:a14="http://schemas.microsoft.com/office/drawing/2010/main" val="0"/>
              </a:ext>
            </a:extLst>
          </a:blip>
          <a:srcRect l="65035" t="33606"/>
          <a:stretch/>
        </p:blipFill>
        <p:spPr bwMode="auto">
          <a:xfrm>
            <a:off x="2165679" y="1929607"/>
            <a:ext cx="838388" cy="111642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8" descr="Free Vector | Clean and dirty clothes laundry cartoon icons set">
            <a:extLst>
              <a:ext uri="{FF2B5EF4-FFF2-40B4-BE49-F238E27FC236}">
                <a16:creationId xmlns:a16="http://schemas.microsoft.com/office/drawing/2014/main" id="{60EF025E-6B95-4B80-BE17-C76B5C3FFD7F}"/>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6801" b="90993" l="3355" r="42173">
                        <a14:foregroundMark x1="3674" y1="87684" x2="7348" y2="73713"/>
                        <a14:foregroundMark x1="8466" y1="89706" x2="8466" y2="89706"/>
                        <a14:foregroundMark x1="22364" y1="89338" x2="22364" y2="89338"/>
                        <a14:foregroundMark x1="12780" y1="91360" x2="12780" y2="91360"/>
                        <a14:foregroundMark x1="42173" y1="66544" x2="42173" y2="66544"/>
                        <a14:foregroundMark x1="19649" y1="56801" x2="19649" y2="56801"/>
                      </a14:backgroundRemoval>
                    </a14:imgEffect>
                  </a14:imgLayer>
                </a14:imgProps>
              </a:ext>
              <a:ext uri="{28A0092B-C50C-407E-A947-70E740481C1C}">
                <a14:useLocalDpi xmlns:a14="http://schemas.microsoft.com/office/drawing/2010/main" val="0"/>
              </a:ext>
            </a:extLst>
          </a:blip>
          <a:srcRect t="55451" r="53908" b="7180"/>
          <a:stretch/>
        </p:blipFill>
        <p:spPr bwMode="auto">
          <a:xfrm>
            <a:off x="2032833" y="1071614"/>
            <a:ext cx="1130015" cy="796146"/>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Biểu tượng hoạt hình 3D III, Sony Vegas, nghệ thuật vuông vàng và đen, png  | PNGEgg">
            <a:extLst>
              <a:ext uri="{FF2B5EF4-FFF2-40B4-BE49-F238E27FC236}">
                <a16:creationId xmlns:a16="http://schemas.microsoft.com/office/drawing/2014/main" id="{6785B2B4-33BC-48EB-A1F5-40D5B5E0855B}"/>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13083" y="1384618"/>
            <a:ext cx="747593" cy="7698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Biểu tượng hoạt hình 3D III, Sony Vegas, nghệ thuật vuông vàng và đen, png  | PNGEgg">
            <a:extLst>
              <a:ext uri="{FF2B5EF4-FFF2-40B4-BE49-F238E27FC236}">
                <a16:creationId xmlns:a16="http://schemas.microsoft.com/office/drawing/2014/main" id="{261CC079-812C-49C1-A89F-37166893E6F6}"/>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51648" y="2543955"/>
            <a:ext cx="747593" cy="769844"/>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descr="Free Vector | Laundry room equipment for wash and dry clothes cartoon set  of washing machine basket detergent in bottles powder and rope with hanging  underwear and shirts isolated on white wall">
            <a:extLst>
              <a:ext uri="{FF2B5EF4-FFF2-40B4-BE49-F238E27FC236}">
                <a16:creationId xmlns:a16="http://schemas.microsoft.com/office/drawing/2014/main" id="{F1C2746B-3C7B-4C43-B0F3-C587763B597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34396" b="55581" l="66294" r="84026">
                        <a14:foregroundMark x1="71885" y1="41230" x2="73802" y2="43052"/>
                        <a14:foregroundMark x1="69808" y1="40547" x2="69808" y2="40547"/>
                        <a14:foregroundMark x1="69169" y1="40774" x2="69169" y2="40774"/>
                        <a14:foregroundMark x1="70128" y1="54670" x2="84026" y2="54670"/>
                      </a14:backgroundRemoval>
                    </a14:imgEffect>
                  </a14:imgLayer>
                </a14:imgProps>
              </a:ext>
              <a:ext uri="{28A0092B-C50C-407E-A947-70E740481C1C}">
                <a14:useLocalDpi xmlns:a14="http://schemas.microsoft.com/office/drawing/2010/main" val="0"/>
              </a:ext>
            </a:extLst>
          </a:blip>
          <a:srcRect l="64133" t="31776" r="13917" b="41532"/>
          <a:stretch/>
        </p:blipFill>
        <p:spPr bwMode="auto">
          <a:xfrm>
            <a:off x="1943354" y="3313799"/>
            <a:ext cx="1073396" cy="91535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Biểu tượng hoạt hình 3D III, Sony Vegas, nghệ thuật vuông vàng và đen, png  | PNGEgg">
            <a:extLst>
              <a:ext uri="{FF2B5EF4-FFF2-40B4-BE49-F238E27FC236}">
                <a16:creationId xmlns:a16="http://schemas.microsoft.com/office/drawing/2014/main" id="{11554CAB-CAD3-4B45-B883-EDA045A98B05}"/>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60857" y="3644809"/>
            <a:ext cx="747593" cy="769844"/>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COVID 19 Việc giao hàng có thể bị gián đoạn – Sacombank-SBJ">
            <a:extLst>
              <a:ext uri="{FF2B5EF4-FFF2-40B4-BE49-F238E27FC236}">
                <a16:creationId xmlns:a16="http://schemas.microsoft.com/office/drawing/2014/main" id="{F0B2174E-4086-41E8-B2F5-1BAF344046BE}"/>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50813" y1="31137" x2="49813" y2="32392"/>
                        <a14:foregroundMark x1="47938" y1="24549" x2="51438" y2="24078"/>
                        <a14:foregroundMark x1="47938" y1="31922" x2="51688" y2="33490"/>
                        <a14:foregroundMark x1="30813" y1="86039" x2="36438" y2="88706"/>
                        <a14:foregroundMark x1="36438" y1="88706" x2="40438" y2="83216"/>
                        <a14:foregroundMark x1="40438" y1="83216" x2="40625" y2="82588"/>
                        <a14:foregroundMark x1="65438" y1="83686" x2="70438" y2="88392"/>
                        <a14:foregroundMark x1="70438" y1="88392" x2="74813" y2="82431"/>
                        <a14:foregroundMark x1="74813" y1="82431" x2="73938" y2="78980"/>
                        <a14:foregroundMark x1="51438" y1="32706" x2="51438" y2="31608"/>
                        <a14:foregroundMark x1="51250" y1="30824" x2="50625" y2="34510"/>
                      </a14:backgroundRemoval>
                    </a14:imgEffect>
                  </a14:imgLayer>
                </a14:imgProps>
              </a:ext>
              <a:ext uri="{28A0092B-C50C-407E-A947-70E740481C1C}">
                <a14:useLocalDpi xmlns:a14="http://schemas.microsoft.com/office/drawing/2010/main" val="0"/>
              </a:ext>
            </a:extLst>
          </a:blip>
          <a:srcRect/>
          <a:stretch>
            <a:fillRect/>
          </a:stretch>
        </p:blipFill>
        <p:spPr bwMode="auto">
          <a:xfrm>
            <a:off x="1810654" y="4172812"/>
            <a:ext cx="1737503" cy="138461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Biểu tượng hoạt hình 3D III, Sony Vegas, nghệ thuật vuông vàng và đen, png  | PNGEgg">
            <a:extLst>
              <a:ext uri="{FF2B5EF4-FFF2-40B4-BE49-F238E27FC236}">
                <a16:creationId xmlns:a16="http://schemas.microsoft.com/office/drawing/2014/main" id="{081F53E3-7775-44EF-8FAE-34C422587EB9}"/>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51648" y="4745663"/>
            <a:ext cx="747593" cy="76984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C0BD9601-EF1F-4C8E-9D19-5FD847DF6AF6}"/>
              </a:ext>
            </a:extLst>
          </p:cNvPr>
          <p:cNvSpPr txBox="1"/>
          <p:nvPr/>
        </p:nvSpPr>
        <p:spPr>
          <a:xfrm>
            <a:off x="3475882" y="1480459"/>
            <a:ext cx="7807338" cy="523220"/>
          </a:xfrm>
          <a:prstGeom prst="rect">
            <a:avLst/>
          </a:prstGeom>
          <a:noFill/>
        </p:spPr>
        <p:txBody>
          <a:bodyPr wrap="square" rtlCol="0">
            <a:spAutoFit/>
          </a:bodyPr>
          <a:lstStyle/>
          <a:p>
            <a:pPr algn="just"/>
            <a:r>
              <a:rPr lang="vi-VN" sz="2800" dirty="0">
                <a:latin typeface="Arial" panose="020B0604020202020204" pitchFamily="34" charset="0"/>
                <a:cs typeface="Arial" panose="020B0604020202020204" pitchFamily="34" charset="0"/>
              </a:rPr>
              <a:t>Soạn quần áo mùa đông</a:t>
            </a:r>
            <a:endParaRPr lang="en-US" sz="2800"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1AB60F85-3204-4F9B-87E3-B7D7B5AFFD2A}"/>
              </a:ext>
            </a:extLst>
          </p:cNvPr>
          <p:cNvSpPr txBox="1"/>
          <p:nvPr/>
        </p:nvSpPr>
        <p:spPr>
          <a:xfrm>
            <a:off x="3482087" y="2601140"/>
            <a:ext cx="7807338" cy="523220"/>
          </a:xfrm>
          <a:prstGeom prst="rect">
            <a:avLst/>
          </a:prstGeom>
          <a:noFill/>
        </p:spPr>
        <p:txBody>
          <a:bodyPr wrap="square" rtlCol="0">
            <a:spAutoFit/>
          </a:bodyPr>
          <a:lstStyle/>
          <a:p>
            <a:pPr algn="just"/>
            <a:r>
              <a:rPr lang="vi-VN" sz="2800" dirty="0">
                <a:latin typeface="Arial" panose="020B0604020202020204" pitchFamily="34" charset="0"/>
                <a:cs typeface="Arial" panose="020B0604020202020204" pitchFamily="34" charset="0"/>
              </a:rPr>
              <a:t>Giặt quần áo vừa soạn</a:t>
            </a:r>
            <a:endParaRPr lang="en-US" sz="2800"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7B29576E-7CC8-45D2-9CE7-4A5B00CCA60C}"/>
              </a:ext>
            </a:extLst>
          </p:cNvPr>
          <p:cNvSpPr txBox="1"/>
          <p:nvPr/>
        </p:nvSpPr>
        <p:spPr>
          <a:xfrm>
            <a:off x="3499247" y="3665983"/>
            <a:ext cx="7807338" cy="523220"/>
          </a:xfrm>
          <a:prstGeom prst="rect">
            <a:avLst/>
          </a:prstGeom>
          <a:noFill/>
        </p:spPr>
        <p:txBody>
          <a:bodyPr wrap="square" rtlCol="0">
            <a:spAutoFit/>
          </a:bodyPr>
          <a:lstStyle/>
          <a:p>
            <a:pPr algn="just"/>
            <a:r>
              <a:rPr lang="vi-VN" sz="2800" dirty="0">
                <a:latin typeface="Arial" panose="020B0604020202020204" pitchFamily="34" charset="0"/>
                <a:cs typeface="Arial" panose="020B0604020202020204" pitchFamily="34" charset="0"/>
              </a:rPr>
              <a:t>Phơi rồi gấp gọn gàng </a:t>
            </a:r>
            <a:endParaRPr lang="en-US" sz="2800"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248B5FB6-E305-47D7-A4D6-5F643E76ACF5}"/>
              </a:ext>
            </a:extLst>
          </p:cNvPr>
          <p:cNvSpPr txBox="1"/>
          <p:nvPr/>
        </p:nvSpPr>
        <p:spPr>
          <a:xfrm>
            <a:off x="3412723" y="4786664"/>
            <a:ext cx="7807338" cy="523220"/>
          </a:xfrm>
          <a:prstGeom prst="rect">
            <a:avLst/>
          </a:prstGeom>
          <a:noFill/>
        </p:spPr>
        <p:txBody>
          <a:bodyPr wrap="square" rtlCol="0">
            <a:spAutoFit/>
          </a:bodyPr>
          <a:lstStyle/>
          <a:p>
            <a:pPr algn="just"/>
            <a:r>
              <a:rPr lang="vi-VN" sz="2800" dirty="0" err="1">
                <a:latin typeface="Arial" panose="020B0604020202020204" pitchFamily="34" charset="0"/>
                <a:cs typeface="Arial" panose="020B0604020202020204" pitchFamily="34" charset="0"/>
              </a:rPr>
              <a:t>Chuyển</a:t>
            </a:r>
            <a:r>
              <a:rPr lang="vi-VN" sz="2800" dirty="0">
                <a:latin typeface="Arial" panose="020B0604020202020204" pitchFamily="34" charset="0"/>
                <a:cs typeface="Arial" panose="020B0604020202020204" pitchFamily="34" charset="0"/>
              </a:rPr>
              <a:t> </a:t>
            </a:r>
            <a:r>
              <a:rPr lang="vi-VN" sz="2800" dirty="0" err="1">
                <a:latin typeface="Arial" panose="020B0604020202020204" pitchFamily="34" charset="0"/>
                <a:cs typeface="Arial" panose="020B0604020202020204" pitchFamily="34" charset="0"/>
              </a:rPr>
              <a:t>phát</a:t>
            </a:r>
            <a:r>
              <a:rPr lang="vi-VN" sz="2800" dirty="0">
                <a:latin typeface="Arial" panose="020B0604020202020204" pitchFamily="34" charset="0"/>
                <a:cs typeface="Arial" panose="020B0604020202020204" pitchFamily="34" charset="0"/>
              </a:rPr>
              <a:t> nhanh</a:t>
            </a:r>
            <a:endParaRPr lang="en-US" sz="2800"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C532D129-C5BD-44A5-B884-F671F8379046}"/>
              </a:ext>
            </a:extLst>
          </p:cNvPr>
          <p:cNvGrpSpPr/>
          <p:nvPr/>
        </p:nvGrpSpPr>
        <p:grpSpPr>
          <a:xfrm>
            <a:off x="7609440" y="-38429"/>
            <a:ext cx="4461986" cy="3464448"/>
            <a:chOff x="7609440" y="-38429"/>
            <a:chExt cx="4461986" cy="3464448"/>
          </a:xfrm>
        </p:grpSpPr>
        <p:pic>
          <p:nvPicPr>
            <p:cNvPr id="48" name="Picture 13">
              <a:extLst>
                <a:ext uri="{FF2B5EF4-FFF2-40B4-BE49-F238E27FC236}">
                  <a16:creationId xmlns:a16="http://schemas.microsoft.com/office/drawing/2014/main" id="{4920BBB9-D0C1-4544-8EB4-EA10069A0EB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609440" y="-38429"/>
              <a:ext cx="4461986" cy="3464448"/>
            </a:xfrm>
            <a:prstGeom prst="rect">
              <a:avLst/>
            </a:prstGeom>
          </p:spPr>
        </p:pic>
        <p:sp>
          <p:nvSpPr>
            <p:cNvPr id="49" name="TextBox 48">
              <a:extLst>
                <a:ext uri="{FF2B5EF4-FFF2-40B4-BE49-F238E27FC236}">
                  <a16:creationId xmlns:a16="http://schemas.microsoft.com/office/drawing/2014/main" id="{A4E74D85-F2A7-4893-A2B8-E019C97E55A7}"/>
                </a:ext>
              </a:extLst>
            </p:cNvPr>
            <p:cNvSpPr txBox="1"/>
            <p:nvPr/>
          </p:nvSpPr>
          <p:spPr>
            <a:xfrm>
              <a:off x="8349824" y="1415598"/>
              <a:ext cx="3505552" cy="1200329"/>
            </a:xfrm>
            <a:prstGeom prst="rect">
              <a:avLst/>
            </a:prstGeom>
            <a:noFill/>
          </p:spPr>
          <p:txBody>
            <a:bodyPr wrap="square" rtlCol="0">
              <a:spAutoFit/>
            </a:bodyPr>
            <a:lstStyle/>
            <a:p>
              <a:pPr algn="just"/>
              <a:r>
                <a:rPr lang="vi-VN" sz="2400" b="1" dirty="0">
                  <a:solidFill>
                    <a:schemeClr val="bg1"/>
                  </a:solidFill>
                  <a:latin typeface="Arial" panose="020B0604020202020204" pitchFamily="34" charset="0"/>
                  <a:cs typeface="Arial" panose="020B0604020202020204" pitchFamily="34" charset="0"/>
                </a:rPr>
                <a:t>Đóng đồ và chuyển đến các bạn nhỏ Cao Bằng thôi!</a:t>
              </a:r>
              <a:endParaRPr lang="en-US" sz="2400" b="1" dirty="0">
                <a:solidFill>
                  <a:schemeClr val="bg1"/>
                </a:solidFill>
                <a:latin typeface="Arial" panose="020B0604020202020204" pitchFamily="34" charset="0"/>
                <a:cs typeface="Arial" panose="020B0604020202020204" pitchFamily="34" charset="0"/>
              </a:endParaRPr>
            </a:p>
          </p:txBody>
        </p:sp>
      </p:grpSp>
      <p:pic>
        <p:nvPicPr>
          <p:cNvPr id="2050" name="Picture 2" descr="v - SIÊU THỊ TỦ BẾP TỐT">
            <a:extLst>
              <a:ext uri="{FF2B5EF4-FFF2-40B4-BE49-F238E27FC236}">
                <a16:creationId xmlns:a16="http://schemas.microsoft.com/office/drawing/2014/main" id="{F532A8B8-FB41-4915-A886-CA450F51B8C3}"/>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1461945" y="1047428"/>
            <a:ext cx="982822" cy="98282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v - SIÊU THỊ TỦ BẾP TỐT">
            <a:extLst>
              <a:ext uri="{FF2B5EF4-FFF2-40B4-BE49-F238E27FC236}">
                <a16:creationId xmlns:a16="http://schemas.microsoft.com/office/drawing/2014/main" id="{63F17ABC-BC88-4EFB-9A67-DD1480013458}"/>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1537410" y="2191054"/>
            <a:ext cx="982822" cy="98282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v - SIÊU THỊ TỦ BẾP TỐT">
            <a:extLst>
              <a:ext uri="{FF2B5EF4-FFF2-40B4-BE49-F238E27FC236}">
                <a16:creationId xmlns:a16="http://schemas.microsoft.com/office/drawing/2014/main" id="{C6FE1D7C-C907-40E9-9BAE-4089FEC3A392}"/>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1518280" y="3291794"/>
            <a:ext cx="982822" cy="982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401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repeatCount="indefinite" fill="hold" nodeType="clickEffect">
                                  <p:stCondLst>
                                    <p:cond delay="0"/>
                                  </p:stCondLst>
                                  <p:childTnLst>
                                    <p:animRot by="120000">
                                      <p:cBhvr>
                                        <p:cTn id="11" dur="100" fill="hold">
                                          <p:stCondLst>
                                            <p:cond delay="0"/>
                                          </p:stCondLst>
                                        </p:cTn>
                                        <p:tgtEl>
                                          <p:spTgt spid="25610"/>
                                        </p:tgtEl>
                                        <p:attrNameLst>
                                          <p:attrName>r</p:attrName>
                                        </p:attrNameLst>
                                      </p:cBhvr>
                                    </p:animRot>
                                    <p:animRot by="-240000">
                                      <p:cBhvr>
                                        <p:cTn id="12" dur="200" fill="hold">
                                          <p:stCondLst>
                                            <p:cond delay="200"/>
                                          </p:stCondLst>
                                        </p:cTn>
                                        <p:tgtEl>
                                          <p:spTgt spid="25610"/>
                                        </p:tgtEl>
                                        <p:attrNameLst>
                                          <p:attrName>r</p:attrName>
                                        </p:attrNameLst>
                                      </p:cBhvr>
                                    </p:animRot>
                                    <p:animRot by="240000">
                                      <p:cBhvr>
                                        <p:cTn id="13" dur="200" fill="hold">
                                          <p:stCondLst>
                                            <p:cond delay="400"/>
                                          </p:stCondLst>
                                        </p:cTn>
                                        <p:tgtEl>
                                          <p:spTgt spid="25610"/>
                                        </p:tgtEl>
                                        <p:attrNameLst>
                                          <p:attrName>r</p:attrName>
                                        </p:attrNameLst>
                                      </p:cBhvr>
                                    </p:animRot>
                                    <p:animRot by="-240000">
                                      <p:cBhvr>
                                        <p:cTn id="14" dur="200" fill="hold">
                                          <p:stCondLst>
                                            <p:cond delay="600"/>
                                          </p:stCondLst>
                                        </p:cTn>
                                        <p:tgtEl>
                                          <p:spTgt spid="25610"/>
                                        </p:tgtEl>
                                        <p:attrNameLst>
                                          <p:attrName>r</p:attrName>
                                        </p:attrNameLst>
                                      </p:cBhvr>
                                    </p:animRot>
                                    <p:animRot by="120000">
                                      <p:cBhvr>
                                        <p:cTn id="15" dur="200" fill="hold">
                                          <p:stCondLst>
                                            <p:cond delay="800"/>
                                          </p:stCondLst>
                                        </p:cTn>
                                        <p:tgtEl>
                                          <p:spTgt spid="256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24B3520-74D8-4717-B4A3-0A6716AA5DCC}"/>
              </a:ext>
            </a:extLst>
          </p:cNvPr>
          <p:cNvSpPr/>
          <p:nvPr/>
        </p:nvSpPr>
        <p:spPr>
          <a:xfrm>
            <a:off x="4407075" y="1677487"/>
            <a:ext cx="3377848" cy="1754326"/>
          </a:xfrm>
          <a:prstGeom prst="rect">
            <a:avLst/>
          </a:prstGeom>
        </p:spPr>
        <p:txBody>
          <a:bodyPr wrap="none">
            <a:spAutoFit/>
          </a:bodyPr>
          <a:lstStyle/>
          <a:p>
            <a:pPr algn="ctr"/>
            <a:r>
              <a:rPr lang="vi-VN" altLang="zh-CN" sz="5400" kern="10" dirty="0">
                <a:ln w="12700">
                  <a:noFill/>
                  <a:round/>
                  <a:headEnd/>
                  <a:tailEnd/>
                </a:ln>
                <a:solidFill>
                  <a:srgbClr val="FF7930"/>
                </a:solidFill>
                <a:latin typeface="Arial" panose="020B0604020202020204" pitchFamily="34" charset="0"/>
                <a:ea typeface="字魂27号-布丁体" panose="00000500000000000000" pitchFamily="2" charset="-122"/>
                <a:cs typeface="Arial" panose="020B0604020202020204" pitchFamily="34" charset="0"/>
              </a:rPr>
              <a:t>Luyện đọc</a:t>
            </a:r>
          </a:p>
          <a:p>
            <a:pPr algn="ctr"/>
            <a:r>
              <a:rPr lang="vi-VN" altLang="zh-CN" sz="5400" kern="10" dirty="0">
                <a:ln w="12700">
                  <a:noFill/>
                  <a:round/>
                  <a:headEnd/>
                  <a:tailEnd/>
                </a:ln>
                <a:solidFill>
                  <a:srgbClr val="FF7930"/>
                </a:solidFill>
                <a:latin typeface="Arial" panose="020B0604020202020204" pitchFamily="34" charset="0"/>
                <a:ea typeface="字魂27号-布丁体" panose="00000500000000000000" pitchFamily="2" charset="-122"/>
                <a:cs typeface="Arial" panose="020B0604020202020204" pitchFamily="34" charset="0"/>
              </a:rPr>
              <a:t>diễn cảm</a:t>
            </a:r>
            <a:endParaRPr lang="zh-CN" altLang="en-US" sz="5400" kern="10" dirty="0">
              <a:ln w="12700">
                <a:noFill/>
                <a:round/>
                <a:headEnd/>
                <a:tailEnd/>
              </a:ln>
              <a:solidFill>
                <a:srgbClr val="FF7930"/>
              </a:solidFill>
              <a:latin typeface="Arial" panose="020B0604020202020204" pitchFamily="34" charset="0"/>
              <a:ea typeface="字魂27号-布丁体" panose="00000500000000000000" pitchFamily="2" charset="-122"/>
              <a:cs typeface="Arial" panose="020B0604020202020204" pitchFamily="34" charset="0"/>
            </a:endParaRPr>
          </a:p>
        </p:txBody>
      </p:sp>
      <p:pic>
        <p:nvPicPr>
          <p:cNvPr id="6" name="Picture 5">
            <a:extLst>
              <a:ext uri="{FF2B5EF4-FFF2-40B4-BE49-F238E27FC236}">
                <a16:creationId xmlns:a16="http://schemas.microsoft.com/office/drawing/2014/main" id="{96EC039B-37F6-4AC4-B8CC-CD7979725E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7300" y="879529"/>
            <a:ext cx="3314700" cy="4572000"/>
          </a:xfrm>
          <a:prstGeom prst="rect">
            <a:avLst/>
          </a:prstGeom>
        </p:spPr>
      </p:pic>
    </p:spTree>
    <p:extLst>
      <p:ext uri="{BB962C8B-B14F-4D97-AF65-F5344CB8AC3E}">
        <p14:creationId xmlns:p14="http://schemas.microsoft.com/office/powerpoint/2010/main" val="2265565431"/>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85A956A-27E3-4D0F-9566-12F632F2E4BA}"/>
              </a:ext>
            </a:extLst>
          </p:cNvPr>
          <p:cNvGrpSpPr/>
          <p:nvPr/>
        </p:nvGrpSpPr>
        <p:grpSpPr>
          <a:xfrm>
            <a:off x="0" y="-115208"/>
            <a:ext cx="12396812" cy="6973207"/>
            <a:chOff x="0" y="-115208"/>
            <a:chExt cx="12396812" cy="6973207"/>
          </a:xfrm>
        </p:grpSpPr>
        <p:pic>
          <p:nvPicPr>
            <p:cNvPr id="1026" name="Picture 2" descr="Mixed Color Cartoon Living Room Background Material Illustration | Living  room background, Room wall colors, Cartoon background">
              <a:extLst>
                <a:ext uri="{FF2B5EF4-FFF2-40B4-BE49-F238E27FC236}">
                  <a16:creationId xmlns:a16="http://schemas.microsoft.com/office/drawing/2014/main" id="{240C30C4-4F12-4B2D-A11C-AFE26C6C9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208"/>
              <a:ext cx="12396812" cy="69732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ws On Tv Anchor Woman Man Stock Vector (Royalty Free) 726196597">
              <a:extLst>
                <a:ext uri="{FF2B5EF4-FFF2-40B4-BE49-F238E27FC236}">
                  <a16:creationId xmlns:a16="http://schemas.microsoft.com/office/drawing/2014/main" id="{9A7CDA69-AB8A-4ABE-86B8-4727CFB54E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979"/>
            <a:stretch/>
          </p:blipFill>
          <p:spPr bwMode="auto">
            <a:xfrm>
              <a:off x="4073071" y="1099422"/>
              <a:ext cx="4243614" cy="21875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ương Trình Thiện Nguyện Áo Ấm Cho Em Hà Giang 2021 - taadgroup.vn">
              <a:extLst>
                <a:ext uri="{FF2B5EF4-FFF2-40B4-BE49-F238E27FC236}">
                  <a16:creationId xmlns:a16="http://schemas.microsoft.com/office/drawing/2014/main" id="{DEB9ED22-A194-438B-B168-F36B4BE131C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40" t="22434" r="6140" b="7439"/>
            <a:stretch/>
          </p:blipFill>
          <p:spPr bwMode="auto">
            <a:xfrm>
              <a:off x="4448712" y="1664576"/>
              <a:ext cx="1981117" cy="11334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3E64EC48-AB17-4EAE-9C01-2AE582390D2F}"/>
              </a:ext>
            </a:extLst>
          </p:cNvPr>
          <p:cNvGrpSpPr/>
          <p:nvPr/>
        </p:nvGrpSpPr>
        <p:grpSpPr>
          <a:xfrm>
            <a:off x="3934177" y="4655229"/>
            <a:ext cx="5573486" cy="1687513"/>
            <a:chOff x="3934177" y="4655229"/>
            <a:chExt cx="5573486" cy="1687513"/>
          </a:xfrm>
        </p:grpSpPr>
        <p:sp>
          <p:nvSpPr>
            <p:cNvPr id="11" name="Speech Bubble: Rectangle with Corners Rounded 10">
              <a:extLst>
                <a:ext uri="{FF2B5EF4-FFF2-40B4-BE49-F238E27FC236}">
                  <a16:creationId xmlns:a16="http://schemas.microsoft.com/office/drawing/2014/main" id="{3787C013-3A36-4F71-8D52-3F8CDA1530F6}"/>
                </a:ext>
              </a:extLst>
            </p:cNvPr>
            <p:cNvSpPr/>
            <p:nvPr/>
          </p:nvSpPr>
          <p:spPr>
            <a:xfrm>
              <a:off x="3934177" y="4655229"/>
              <a:ext cx="5573486" cy="1687513"/>
            </a:xfrm>
            <a:prstGeom prst="wedgeRoundRectCallout">
              <a:avLst>
                <a:gd name="adj1" fmla="val 60938"/>
                <a:gd name="adj2" fmla="val -32111"/>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6370B57-01C2-4300-907B-BFFD03976F88}"/>
                </a:ext>
              </a:extLst>
            </p:cNvPr>
            <p:cNvSpPr txBox="1"/>
            <p:nvPr/>
          </p:nvSpPr>
          <p:spPr>
            <a:xfrm>
              <a:off x="4073071" y="4729602"/>
              <a:ext cx="5332186" cy="1569660"/>
            </a:xfrm>
            <a:prstGeom prst="rect">
              <a:avLst/>
            </a:prstGeom>
            <a:noFill/>
          </p:spPr>
          <p:txBody>
            <a:bodyPr wrap="square" rtlCol="0">
              <a:spAutoFit/>
            </a:bodyPr>
            <a:lstStyle/>
            <a:p>
              <a:pPr algn="just"/>
              <a:r>
                <a:rPr lang="vi-VN" sz="2400" dirty="0">
                  <a:latin typeface="Pattaya" panose="00000500000000000000" pitchFamily="2" charset="-34"/>
                  <a:cs typeface="Pattaya" panose="00000500000000000000" pitchFamily="2" charset="-34"/>
                </a:rPr>
                <a:t>Em xem kìa, tại Cao Bằng có bao nhiêu bạn nhỏ chưa có áo ấm để mặc trong mùa đông giá rét. Đáng ra em phải thấy mình thật may mắn chứ!</a:t>
              </a:r>
              <a:endParaRPr lang="en-US" sz="2400" dirty="0">
                <a:latin typeface="Pattaya" panose="00000500000000000000" pitchFamily="2" charset="-34"/>
                <a:cs typeface="Pattaya" panose="00000500000000000000" pitchFamily="2" charset="-34"/>
              </a:endParaRPr>
            </a:p>
          </p:txBody>
        </p:sp>
      </p:grpSp>
      <p:pic>
        <p:nvPicPr>
          <p:cNvPr id="16" name="Picture 15">
            <a:extLst>
              <a:ext uri="{FF2B5EF4-FFF2-40B4-BE49-F238E27FC236}">
                <a16:creationId xmlns:a16="http://schemas.microsoft.com/office/drawing/2014/main" id="{97B4DAB2-D5F8-47BA-95D4-779DFEFF22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950" y="2516342"/>
            <a:ext cx="3967726" cy="3288171"/>
          </a:xfrm>
          <a:prstGeom prst="rect">
            <a:avLst/>
          </a:prstGeom>
        </p:spPr>
      </p:pic>
      <p:grpSp>
        <p:nvGrpSpPr>
          <p:cNvPr id="22" name="Group 21">
            <a:extLst>
              <a:ext uri="{FF2B5EF4-FFF2-40B4-BE49-F238E27FC236}">
                <a16:creationId xmlns:a16="http://schemas.microsoft.com/office/drawing/2014/main" id="{066FE937-31A1-4FE0-8494-9BE9F5C666DF}"/>
              </a:ext>
            </a:extLst>
          </p:cNvPr>
          <p:cNvGrpSpPr/>
          <p:nvPr/>
        </p:nvGrpSpPr>
        <p:grpSpPr>
          <a:xfrm>
            <a:off x="35426" y="-235210"/>
            <a:ext cx="3932300" cy="3606605"/>
            <a:chOff x="175243" y="0"/>
            <a:chExt cx="3932300" cy="3606605"/>
          </a:xfrm>
        </p:grpSpPr>
        <p:pic>
          <p:nvPicPr>
            <p:cNvPr id="23" name="Picture 22">
              <a:extLst>
                <a:ext uri="{FF2B5EF4-FFF2-40B4-BE49-F238E27FC236}">
                  <a16:creationId xmlns:a16="http://schemas.microsoft.com/office/drawing/2014/main" id="{43F8BAAE-74A5-4A5A-A322-8CA35D99EC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5243" y="0"/>
              <a:ext cx="3932300" cy="3606605"/>
            </a:xfrm>
            <a:prstGeom prst="rect">
              <a:avLst/>
            </a:prstGeom>
          </p:spPr>
        </p:pic>
        <p:sp>
          <p:nvSpPr>
            <p:cNvPr id="24" name="TextBox 23">
              <a:extLst>
                <a:ext uri="{FF2B5EF4-FFF2-40B4-BE49-F238E27FC236}">
                  <a16:creationId xmlns:a16="http://schemas.microsoft.com/office/drawing/2014/main" id="{AEA9AE5F-EF09-4732-AEF7-78904C13317A}"/>
                </a:ext>
              </a:extLst>
            </p:cNvPr>
            <p:cNvSpPr txBox="1"/>
            <p:nvPr/>
          </p:nvSpPr>
          <p:spPr>
            <a:xfrm rot="20895377">
              <a:off x="507311" y="833805"/>
              <a:ext cx="3197083" cy="1938992"/>
            </a:xfrm>
            <a:prstGeom prst="rect">
              <a:avLst/>
            </a:prstGeom>
            <a:noFill/>
          </p:spPr>
          <p:txBody>
            <a:bodyPr wrap="square" rtlCol="0">
              <a:spAutoFit/>
            </a:bodyPr>
            <a:lstStyle/>
            <a:p>
              <a:pPr algn="just"/>
              <a:r>
                <a:rPr lang="vi-VN" sz="2400" dirty="0">
                  <a:latin typeface="#9Slide03 Arima Madurai Black" panose="00000A00000000000000" pitchFamily="2" charset="0"/>
                  <a:cs typeface="#9Slide03 Arima Madurai Black" panose="00000A00000000000000" pitchFamily="2" charset="0"/>
                </a:rPr>
                <a:t>Hay chị em mình cùng nhau soạn quần áo để ủng hộ các bạn nhỏ chị nhỉ? Chị thấy sao?</a:t>
              </a:r>
              <a:endParaRPr lang="en-US" sz="2400" dirty="0">
                <a:latin typeface="#9Slide03 Arima Madurai Black" panose="00000A00000000000000" pitchFamily="2" charset="0"/>
                <a:cs typeface="#9Slide03 Arima Madurai Black" panose="00000A00000000000000" pitchFamily="2" charset="0"/>
              </a:endParaRPr>
            </a:p>
          </p:txBody>
        </p:sp>
      </p:grpSp>
      <p:grpSp>
        <p:nvGrpSpPr>
          <p:cNvPr id="29" name="Group 28">
            <a:extLst>
              <a:ext uri="{FF2B5EF4-FFF2-40B4-BE49-F238E27FC236}">
                <a16:creationId xmlns:a16="http://schemas.microsoft.com/office/drawing/2014/main" id="{8B43936D-4FDA-4F6A-A721-94BB68BDC7A6}"/>
              </a:ext>
            </a:extLst>
          </p:cNvPr>
          <p:cNvGrpSpPr/>
          <p:nvPr/>
        </p:nvGrpSpPr>
        <p:grpSpPr>
          <a:xfrm>
            <a:off x="3921752" y="4659119"/>
            <a:ext cx="5573486" cy="1687513"/>
            <a:chOff x="3934177" y="4655229"/>
            <a:chExt cx="5573486" cy="1687513"/>
          </a:xfrm>
        </p:grpSpPr>
        <p:sp>
          <p:nvSpPr>
            <p:cNvPr id="30" name="Speech Bubble: Rectangle with Corners Rounded 29">
              <a:extLst>
                <a:ext uri="{FF2B5EF4-FFF2-40B4-BE49-F238E27FC236}">
                  <a16:creationId xmlns:a16="http://schemas.microsoft.com/office/drawing/2014/main" id="{80CE3A43-09DB-493A-A304-646A607D3C0B}"/>
                </a:ext>
              </a:extLst>
            </p:cNvPr>
            <p:cNvSpPr/>
            <p:nvPr/>
          </p:nvSpPr>
          <p:spPr>
            <a:xfrm>
              <a:off x="3934177" y="4655229"/>
              <a:ext cx="5573486" cy="1687513"/>
            </a:xfrm>
            <a:prstGeom prst="wedgeRoundRectCallout">
              <a:avLst>
                <a:gd name="adj1" fmla="val 60938"/>
                <a:gd name="adj2" fmla="val -32111"/>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7FEBF83-7271-4751-AC4D-730130875DF5}"/>
                </a:ext>
              </a:extLst>
            </p:cNvPr>
            <p:cNvSpPr txBox="1"/>
            <p:nvPr/>
          </p:nvSpPr>
          <p:spPr>
            <a:xfrm>
              <a:off x="4073071" y="4866099"/>
              <a:ext cx="5332186" cy="1200329"/>
            </a:xfrm>
            <a:prstGeom prst="rect">
              <a:avLst/>
            </a:prstGeom>
            <a:noFill/>
          </p:spPr>
          <p:txBody>
            <a:bodyPr wrap="square" rtlCol="0">
              <a:spAutoFit/>
            </a:bodyPr>
            <a:lstStyle/>
            <a:p>
              <a:pPr algn="just"/>
              <a:r>
                <a:rPr lang="vi-VN" sz="2400" dirty="0">
                  <a:latin typeface="#9Slide03 Arima Madurai Black" panose="00000A00000000000000" pitchFamily="2" charset="0"/>
                  <a:cs typeface="#9Slide03 Arima Madurai Black" panose="00000A00000000000000" pitchFamily="2" charset="0"/>
                </a:rPr>
                <a:t>Em suy nghĩ được như vậy, chị mừng lắm! Chị đồng ý cả hai tay luôn. Mình bắt tay vào thực hiện thôi nào....</a:t>
              </a:r>
              <a:endParaRPr lang="en-US" sz="2400" dirty="0">
                <a:latin typeface="#9Slide03 Arima Madurai Black" panose="00000A00000000000000" pitchFamily="2" charset="0"/>
                <a:cs typeface="#9Slide03 Arima Madurai Black" panose="00000A00000000000000" pitchFamily="2" charset="0"/>
              </a:endParaRPr>
            </a:p>
          </p:txBody>
        </p:sp>
      </p:grpSp>
      <p:pic>
        <p:nvPicPr>
          <p:cNvPr id="2" name="Picture 1"/>
          <p:cNvPicPr>
            <a:picLocks noChangeAspect="1"/>
          </p:cNvPicPr>
          <p:nvPr/>
        </p:nvPicPr>
        <p:blipFill>
          <a:blip r:embed="rId8"/>
          <a:stretch>
            <a:fillRect/>
          </a:stretch>
        </p:blipFill>
        <p:spPr>
          <a:xfrm>
            <a:off x="9646557" y="1336375"/>
            <a:ext cx="3938357" cy="5194242"/>
          </a:xfrm>
          <a:prstGeom prst="rect">
            <a:avLst/>
          </a:prstGeom>
        </p:spPr>
      </p:pic>
    </p:spTree>
    <p:extLst>
      <p:ext uri="{BB962C8B-B14F-4D97-AF65-F5344CB8AC3E}">
        <p14:creationId xmlns:p14="http://schemas.microsoft.com/office/powerpoint/2010/main" val="19044830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CD0D3B1-1E76-444C-A9A7-C17036735779}"/>
              </a:ext>
            </a:extLst>
          </p:cNvPr>
          <p:cNvSpPr/>
          <p:nvPr/>
        </p:nvSpPr>
        <p:spPr>
          <a:xfrm>
            <a:off x="1478869" y="1974160"/>
            <a:ext cx="9234262" cy="309372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Tx/>
              <a:buChar char="-"/>
            </a:pPr>
            <a:r>
              <a:rPr lang="vi-VN" sz="3200" b="1" dirty="0">
                <a:solidFill>
                  <a:srgbClr val="002060"/>
                </a:solidFill>
                <a:latin typeface="Calibri" panose="020F0502020204030204" pitchFamily="34" charset="0"/>
                <a:cs typeface="Calibri" panose="020F0502020204030204" pitchFamily="34" charset="0"/>
              </a:rPr>
              <a:t>Đọc toàn bài với giọng nhẹ nhàng, tình cảm, thể hiện lòng yêu mến núi non, đất đai và con người Cao Bằng.</a:t>
            </a:r>
          </a:p>
          <a:p>
            <a:pPr marL="285750" indent="-285750" algn="just">
              <a:buFontTx/>
              <a:buChar char="-"/>
            </a:pPr>
            <a:r>
              <a:rPr lang="vi-VN" sz="3200" b="1" dirty="0">
                <a:solidFill>
                  <a:srgbClr val="002060"/>
                </a:solidFill>
                <a:latin typeface="Calibri" panose="020F0502020204030204" pitchFamily="34" charset="0"/>
                <a:cs typeface="Calibri" panose="020F0502020204030204" pitchFamily="34" charset="0"/>
              </a:rPr>
              <a:t>Nhấn giọng ở những từ ngữ gợi tả, gợi cảm.</a:t>
            </a:r>
            <a:endParaRPr lang="en-US" sz="3200" b="1" dirty="0">
              <a:solidFill>
                <a:srgbClr val="002060"/>
              </a:solidFill>
              <a:latin typeface="Calibri" panose="020F0502020204030204" pitchFamily="34" charset="0"/>
              <a:cs typeface="Calibri" panose="020F0502020204030204" pitchFamily="34" charset="0"/>
            </a:endParaRPr>
          </a:p>
        </p:txBody>
      </p:sp>
      <p:sp>
        <p:nvSpPr>
          <p:cNvPr id="6" name="Hộp Văn bản 5">
            <a:extLst>
              <a:ext uri="{FF2B5EF4-FFF2-40B4-BE49-F238E27FC236}">
                <a16:creationId xmlns:a16="http://schemas.microsoft.com/office/drawing/2014/main" id="{2FC5313C-4CF2-4693-9402-024A89EDDF7D}"/>
              </a:ext>
            </a:extLst>
          </p:cNvPr>
          <p:cNvSpPr txBox="1"/>
          <p:nvPr/>
        </p:nvSpPr>
        <p:spPr>
          <a:xfrm>
            <a:off x="2946400" y="990670"/>
            <a:ext cx="6146800" cy="523220"/>
          </a:xfrm>
          <a:prstGeom prst="rect">
            <a:avLst/>
          </a:prstGeom>
          <a:noFill/>
        </p:spPr>
        <p:txBody>
          <a:bodyPr wrap="square" rtlCol="0">
            <a:spAutoFit/>
          </a:bodyPr>
          <a:lstStyle/>
          <a:p>
            <a:pPr algn="ctr"/>
            <a:r>
              <a:rPr lang="en-US" sz="2800" b="1" dirty="0" err="1">
                <a:solidFill>
                  <a:srgbClr val="FF0000"/>
                </a:solidFill>
                <a:latin typeface="Arial" panose="020B0604020202020204" pitchFamily="34" charset="0"/>
                <a:cs typeface="Arial" panose="020B0604020202020204" pitchFamily="34" charset="0"/>
              </a:rPr>
              <a:t>Nêu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giọng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đọc</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toàn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bài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thơ</a:t>
            </a:r>
            <a:r>
              <a:rPr lang="en-US" sz="28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67809386"/>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E14BC3C-BC46-4F06-99D2-0433C2D030E1}"/>
              </a:ext>
            </a:extLst>
          </p:cNvPr>
          <p:cNvSpPr/>
          <p:nvPr/>
        </p:nvSpPr>
        <p:spPr>
          <a:xfrm>
            <a:off x="870857" y="528409"/>
            <a:ext cx="10450286" cy="5801182"/>
          </a:xfrm>
          <a:prstGeom prst="roundRect">
            <a:avLst>
              <a:gd name="adj" fmla="val 9216"/>
            </a:avLst>
          </a:prstGeom>
          <a:ln w="11747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59B61456-823C-441C-A24B-2A859DF55B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004268" y="4963885"/>
            <a:ext cx="1187732" cy="1589315"/>
          </a:xfrm>
          <a:prstGeom prst="rect">
            <a:avLst/>
          </a:prstGeom>
        </p:spPr>
      </p:pic>
      <p:sp>
        <p:nvSpPr>
          <p:cNvPr id="10" name="Rectangle 9">
            <a:extLst>
              <a:ext uri="{FF2B5EF4-FFF2-40B4-BE49-F238E27FC236}">
                <a16:creationId xmlns:a16="http://schemas.microsoft.com/office/drawing/2014/main" id="{9CEBFB54-A1D7-4E2E-8910-C1AE59EA1F72}"/>
              </a:ext>
            </a:extLst>
          </p:cNvPr>
          <p:cNvSpPr/>
          <p:nvPr/>
        </p:nvSpPr>
        <p:spPr>
          <a:xfrm>
            <a:off x="1595340" y="752018"/>
            <a:ext cx="4513943" cy="2246769"/>
          </a:xfrm>
          <a:prstGeom prst="rect">
            <a:avLst/>
          </a:prstGeom>
        </p:spPr>
        <p:txBody>
          <a:bodyPr wrap="square">
            <a:spAutoFit/>
          </a:bodyPr>
          <a:lstStyle/>
          <a:p>
            <a:r>
              <a:rPr lang="vi-VN" sz="2800" dirty="0">
                <a:solidFill>
                  <a:srgbClr val="000000"/>
                </a:solidFill>
              </a:rPr>
              <a:t>Sau khi qua Đèo Gió</a:t>
            </a:r>
          </a:p>
          <a:p>
            <a:r>
              <a:rPr lang="vi-VN" sz="2800" dirty="0">
                <a:solidFill>
                  <a:srgbClr val="000000"/>
                </a:solidFill>
              </a:rPr>
              <a:t>Ta lại vượt Đèo Giàng</a:t>
            </a:r>
          </a:p>
          <a:p>
            <a:r>
              <a:rPr lang="vi-VN" sz="2800" dirty="0">
                <a:solidFill>
                  <a:srgbClr val="000000"/>
                </a:solidFill>
              </a:rPr>
              <a:t>Lại vượt qua Cao Bắc</a:t>
            </a:r>
          </a:p>
          <a:p>
            <a:r>
              <a:rPr lang="vi-VN" sz="2800" dirty="0">
                <a:solidFill>
                  <a:srgbClr val="000000"/>
                </a:solidFill>
              </a:rPr>
              <a:t>Thì ta tới Cao Bằng.</a:t>
            </a:r>
          </a:p>
          <a:p>
            <a:endParaRPr lang="vi-VN" sz="2800" dirty="0">
              <a:solidFill>
                <a:srgbClr val="000000"/>
              </a:solidFill>
            </a:endParaRPr>
          </a:p>
        </p:txBody>
      </p:sp>
      <p:grpSp>
        <p:nvGrpSpPr>
          <p:cNvPr id="4" name="Group 3">
            <a:extLst>
              <a:ext uri="{FF2B5EF4-FFF2-40B4-BE49-F238E27FC236}">
                <a16:creationId xmlns:a16="http://schemas.microsoft.com/office/drawing/2014/main" id="{50D7B540-4BF5-4D46-A1D8-9D3A91BED075}"/>
              </a:ext>
            </a:extLst>
          </p:cNvPr>
          <p:cNvGrpSpPr/>
          <p:nvPr/>
        </p:nvGrpSpPr>
        <p:grpSpPr>
          <a:xfrm>
            <a:off x="1" y="-44616"/>
            <a:ext cx="12192000" cy="1048251"/>
            <a:chOff x="3871306" y="-66500"/>
            <a:chExt cx="3876156" cy="1035121"/>
          </a:xfrm>
        </p:grpSpPr>
        <p:pic>
          <p:nvPicPr>
            <p:cNvPr id="1026" name="Picture 2" descr="Cloud Animated Clipart Free Best Transparent Png - Cartoon Cloud , Free  Transparent Clipart - ClipartKey">
              <a:extLst>
                <a:ext uri="{FF2B5EF4-FFF2-40B4-BE49-F238E27FC236}">
                  <a16:creationId xmlns:a16="http://schemas.microsoft.com/office/drawing/2014/main" id="{27024E84-EE1D-4C74-A7F3-3F04F9541C7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987" b="89684" l="6000" r="94444">
                          <a14:foregroundMark x1="10333" y1="70882" x2="73556" y2="53078"/>
                          <a14:foregroundMark x1="88667" y1="58902" x2="91222" y2="59567"/>
                          <a14:foregroundMark x1="6000" y1="65058" x2="7556" y2="67388"/>
                          <a14:foregroundMark x1="42556" y1="8153" x2="47333" y2="8153"/>
                          <a14:foregroundMark x1="94444" y1="62063" x2="94444" y2="62063"/>
                          <a14:foregroundMark x1="35667" y1="89351" x2="35667" y2="89351"/>
                        </a14:backgroundRemoval>
                      </a14:imgEffect>
                    </a14:imgLayer>
                  </a14:imgProps>
                </a:ext>
                <a:ext uri="{28A0092B-C50C-407E-A947-70E740481C1C}">
                  <a14:useLocalDpi xmlns:a14="http://schemas.microsoft.com/office/drawing/2010/main" val="0"/>
                </a:ext>
              </a:extLst>
            </a:blip>
            <a:srcRect/>
            <a:stretch>
              <a:fillRect/>
            </a:stretch>
          </p:blipFill>
          <p:spPr bwMode="auto">
            <a:xfrm>
              <a:off x="3871306" y="-66500"/>
              <a:ext cx="3876156" cy="103512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C7CE981-E91F-4ADC-A837-C604F47D429E}"/>
                </a:ext>
              </a:extLst>
            </p:cNvPr>
            <p:cNvSpPr/>
            <p:nvPr/>
          </p:nvSpPr>
          <p:spPr>
            <a:xfrm>
              <a:off x="4947803" y="288725"/>
              <a:ext cx="1677764" cy="455882"/>
            </a:xfrm>
            <a:prstGeom prst="rect">
              <a:avLst/>
            </a:prstGeom>
          </p:spPr>
          <p:txBody>
            <a:bodyPr wrap="none">
              <a:spAutoFit/>
            </a:bodyPr>
            <a:lstStyle/>
            <a:p>
              <a:r>
                <a:rPr lang="en-US" sz="2400" b="1" dirty="0">
                  <a:solidFill>
                    <a:srgbClr val="FF0000"/>
                  </a:solidFill>
                  <a:latin typeface="Arial" panose="020B0604020202020204" pitchFamily="34" charset="0"/>
                  <a:cs typeface="Arial" panose="020B0604020202020204" pitchFamily="34" charset="0"/>
                </a:rPr>
                <a:t>ĐỌC DIỄN CẢM BA KHỔ THƠ ĐẦU</a:t>
              </a:r>
            </a:p>
          </p:txBody>
        </p:sp>
      </p:grpSp>
      <p:pic>
        <p:nvPicPr>
          <p:cNvPr id="1028" name="Picture 4" descr="Colorful numbers with clouds Container sticker - TenStickers">
            <a:extLst>
              <a:ext uri="{FF2B5EF4-FFF2-40B4-BE49-F238E27FC236}">
                <a16:creationId xmlns:a16="http://schemas.microsoft.com/office/drawing/2014/main" id="{08876407-37C5-45F5-A01E-E7B49341D46E}"/>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1116649" y="672059"/>
            <a:ext cx="643853" cy="5931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lorful numbers with clouds Container sticker - TenStickers">
            <a:extLst>
              <a:ext uri="{FF2B5EF4-FFF2-40B4-BE49-F238E27FC236}">
                <a16:creationId xmlns:a16="http://schemas.microsoft.com/office/drawing/2014/main" id="{20E6329F-3253-403A-9F92-BDB75C32773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3385997" y="2719645"/>
            <a:ext cx="577775" cy="5027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orful numbers with clouds Container sticker - TenStickers">
            <a:extLst>
              <a:ext uri="{FF2B5EF4-FFF2-40B4-BE49-F238E27FC236}">
                <a16:creationId xmlns:a16="http://schemas.microsoft.com/office/drawing/2014/main" id="{77DB120F-376C-4EEE-8866-8ABD9AABBE7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6343455" y="4513709"/>
            <a:ext cx="602366" cy="5027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E8171A2-AF17-45D5-B14D-B03FAC05A70A}"/>
              </a:ext>
            </a:extLst>
          </p:cNvPr>
          <p:cNvSpPr/>
          <p:nvPr/>
        </p:nvSpPr>
        <p:spPr>
          <a:xfrm>
            <a:off x="3799111" y="2266940"/>
            <a:ext cx="6096000" cy="2246769"/>
          </a:xfrm>
          <a:prstGeom prst="rect">
            <a:avLst/>
          </a:prstGeom>
        </p:spPr>
        <p:txBody>
          <a:bodyPr>
            <a:spAutoFit/>
          </a:bodyPr>
          <a:lstStyle/>
          <a:p>
            <a:endParaRPr lang="vi-VN" sz="2800" dirty="0">
              <a:solidFill>
                <a:srgbClr val="000000"/>
              </a:solidFill>
            </a:endParaRPr>
          </a:p>
          <a:p>
            <a:r>
              <a:rPr lang="vi-VN" sz="2800" dirty="0">
                <a:solidFill>
                  <a:srgbClr val="000000"/>
                </a:solidFill>
              </a:rPr>
              <a:t>Cao Bằng, rõ thật cao!</a:t>
            </a:r>
          </a:p>
          <a:p>
            <a:r>
              <a:rPr lang="vi-VN" sz="2800" dirty="0">
                <a:solidFill>
                  <a:srgbClr val="000000"/>
                </a:solidFill>
              </a:rPr>
              <a:t>Rồi dần bằng bằng xuống</a:t>
            </a:r>
          </a:p>
          <a:p>
            <a:r>
              <a:rPr lang="vi-VN" sz="2800" dirty="0">
                <a:solidFill>
                  <a:srgbClr val="000000"/>
                </a:solidFill>
              </a:rPr>
              <a:t>Đầu tiên là mận ngọt</a:t>
            </a:r>
          </a:p>
          <a:p>
            <a:r>
              <a:rPr lang="vi-VN" sz="2800" dirty="0">
                <a:solidFill>
                  <a:srgbClr val="000000"/>
                </a:solidFill>
              </a:rPr>
              <a:t>Đón môi ta dịu dàng.</a:t>
            </a:r>
          </a:p>
        </p:txBody>
      </p:sp>
      <p:sp>
        <p:nvSpPr>
          <p:cNvPr id="7" name="Rectangle 6">
            <a:extLst>
              <a:ext uri="{FF2B5EF4-FFF2-40B4-BE49-F238E27FC236}">
                <a16:creationId xmlns:a16="http://schemas.microsoft.com/office/drawing/2014/main" id="{3F65957A-F7F4-46E8-B33B-8A79997873C3}"/>
              </a:ext>
            </a:extLst>
          </p:cNvPr>
          <p:cNvSpPr/>
          <p:nvPr/>
        </p:nvSpPr>
        <p:spPr>
          <a:xfrm>
            <a:off x="6853818" y="4513709"/>
            <a:ext cx="6096000" cy="1815882"/>
          </a:xfrm>
          <a:prstGeom prst="rect">
            <a:avLst/>
          </a:prstGeom>
        </p:spPr>
        <p:txBody>
          <a:bodyPr>
            <a:spAutoFit/>
          </a:bodyPr>
          <a:lstStyle/>
          <a:p>
            <a:r>
              <a:rPr lang="vi-VN" sz="2800" dirty="0">
                <a:solidFill>
                  <a:srgbClr val="000000"/>
                </a:solidFill>
              </a:rPr>
              <a:t>Rồi đến chị rất thương</a:t>
            </a:r>
          </a:p>
          <a:p>
            <a:r>
              <a:rPr lang="vi-VN" sz="2800" dirty="0">
                <a:solidFill>
                  <a:srgbClr val="000000"/>
                </a:solidFill>
              </a:rPr>
              <a:t>Rồi đến em rất thảo</a:t>
            </a:r>
          </a:p>
          <a:p>
            <a:r>
              <a:rPr lang="vi-VN" sz="2800" dirty="0">
                <a:solidFill>
                  <a:srgbClr val="000000"/>
                </a:solidFill>
              </a:rPr>
              <a:t>Ông lành như hạt gạo</a:t>
            </a:r>
          </a:p>
          <a:p>
            <a:r>
              <a:rPr lang="vi-VN" sz="2800" dirty="0">
                <a:solidFill>
                  <a:srgbClr val="000000"/>
                </a:solidFill>
              </a:rPr>
              <a:t>Bà hiền như suối trong.</a:t>
            </a:r>
          </a:p>
        </p:txBody>
      </p:sp>
      <p:cxnSp>
        <p:nvCxnSpPr>
          <p:cNvPr id="12" name="Straight Connector 11">
            <a:extLst>
              <a:ext uri="{FF2B5EF4-FFF2-40B4-BE49-F238E27FC236}">
                <a16:creationId xmlns:a16="http://schemas.microsoft.com/office/drawing/2014/main" id="{35C7E81B-CDE3-49F3-9345-E2BA9AEB6391}"/>
              </a:ext>
            </a:extLst>
          </p:cNvPr>
          <p:cNvCxnSpPr/>
          <p:nvPr/>
        </p:nvCxnSpPr>
        <p:spPr>
          <a:xfrm>
            <a:off x="2991173" y="1218689"/>
            <a:ext cx="552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A7C5063-6643-4DBB-9FDC-33A173B97144}"/>
              </a:ext>
            </a:extLst>
          </p:cNvPr>
          <p:cNvCxnSpPr>
            <a:cxnSpLocks/>
          </p:cNvCxnSpPr>
          <p:nvPr/>
        </p:nvCxnSpPr>
        <p:spPr>
          <a:xfrm>
            <a:off x="2120684" y="1650059"/>
            <a:ext cx="12653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331B783-7691-479A-9562-1F8865BC0BEF}"/>
              </a:ext>
            </a:extLst>
          </p:cNvPr>
          <p:cNvCxnSpPr>
            <a:cxnSpLocks/>
          </p:cNvCxnSpPr>
          <p:nvPr/>
        </p:nvCxnSpPr>
        <p:spPr>
          <a:xfrm>
            <a:off x="1710362" y="2065931"/>
            <a:ext cx="12653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3256B23-E298-454A-8300-C95C234B4EFE}"/>
              </a:ext>
            </a:extLst>
          </p:cNvPr>
          <p:cNvCxnSpPr>
            <a:cxnSpLocks/>
          </p:cNvCxnSpPr>
          <p:nvPr/>
        </p:nvCxnSpPr>
        <p:spPr>
          <a:xfrm>
            <a:off x="2699387" y="2502465"/>
            <a:ext cx="4157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07C684B-16CC-485A-9D35-7A94A4306F53}"/>
              </a:ext>
            </a:extLst>
          </p:cNvPr>
          <p:cNvCxnSpPr>
            <a:cxnSpLocks/>
          </p:cNvCxnSpPr>
          <p:nvPr/>
        </p:nvCxnSpPr>
        <p:spPr>
          <a:xfrm>
            <a:off x="5680508" y="3160404"/>
            <a:ext cx="17703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AEB09A1-F6F2-40BA-88FC-39B43080E100}"/>
              </a:ext>
            </a:extLst>
          </p:cNvPr>
          <p:cNvCxnSpPr>
            <a:cxnSpLocks/>
          </p:cNvCxnSpPr>
          <p:nvPr/>
        </p:nvCxnSpPr>
        <p:spPr>
          <a:xfrm>
            <a:off x="5680508" y="4016134"/>
            <a:ext cx="14952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3502BE-84B9-42D4-BB04-84400E876848}"/>
              </a:ext>
            </a:extLst>
          </p:cNvPr>
          <p:cNvCxnSpPr>
            <a:cxnSpLocks/>
          </p:cNvCxnSpPr>
          <p:nvPr/>
        </p:nvCxnSpPr>
        <p:spPr>
          <a:xfrm>
            <a:off x="3870045" y="4416507"/>
            <a:ext cx="13683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316EDE2-6CBC-42A9-B17C-6F66603BD2BA}"/>
              </a:ext>
            </a:extLst>
          </p:cNvPr>
          <p:cNvCxnSpPr>
            <a:cxnSpLocks/>
          </p:cNvCxnSpPr>
          <p:nvPr/>
        </p:nvCxnSpPr>
        <p:spPr>
          <a:xfrm>
            <a:off x="8927102" y="4963885"/>
            <a:ext cx="15652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67CF5D8-0CAD-41DC-AB48-D566152B8177}"/>
              </a:ext>
            </a:extLst>
          </p:cNvPr>
          <p:cNvCxnSpPr>
            <a:cxnSpLocks/>
          </p:cNvCxnSpPr>
          <p:nvPr/>
        </p:nvCxnSpPr>
        <p:spPr>
          <a:xfrm>
            <a:off x="8927102" y="5390654"/>
            <a:ext cx="1115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9F1B947-B696-4FC4-89F8-7DD4CB70C4C4}"/>
              </a:ext>
            </a:extLst>
          </p:cNvPr>
          <p:cNvCxnSpPr>
            <a:cxnSpLocks/>
          </p:cNvCxnSpPr>
          <p:nvPr/>
        </p:nvCxnSpPr>
        <p:spPr>
          <a:xfrm>
            <a:off x="7726540" y="5805036"/>
            <a:ext cx="26263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DCAAE2D-3545-481B-BFA0-D23CAE3F06A0}"/>
              </a:ext>
            </a:extLst>
          </p:cNvPr>
          <p:cNvCxnSpPr>
            <a:cxnSpLocks/>
          </p:cNvCxnSpPr>
          <p:nvPr/>
        </p:nvCxnSpPr>
        <p:spPr>
          <a:xfrm>
            <a:off x="7450900" y="6227191"/>
            <a:ext cx="30414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9867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left)">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wipe(left)">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left)">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left)">
                                      <p:cBhvr>
                                        <p:cTn id="5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85A956A-27E3-4D0F-9566-12F632F2E4BA}"/>
              </a:ext>
            </a:extLst>
          </p:cNvPr>
          <p:cNvGrpSpPr/>
          <p:nvPr/>
        </p:nvGrpSpPr>
        <p:grpSpPr>
          <a:xfrm>
            <a:off x="0" y="-115208"/>
            <a:ext cx="12396812" cy="6973207"/>
            <a:chOff x="0" y="-115208"/>
            <a:chExt cx="12396812" cy="6973207"/>
          </a:xfrm>
        </p:grpSpPr>
        <p:pic>
          <p:nvPicPr>
            <p:cNvPr id="1026" name="Picture 2" descr="Mixed Color Cartoon Living Room Background Material Illustration | Living  room background, Room wall colors, Cartoon background">
              <a:extLst>
                <a:ext uri="{FF2B5EF4-FFF2-40B4-BE49-F238E27FC236}">
                  <a16:creationId xmlns:a16="http://schemas.microsoft.com/office/drawing/2014/main" id="{240C30C4-4F12-4B2D-A11C-AFE26C6C9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208"/>
              <a:ext cx="12396812" cy="69732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ws On Tv Anchor Woman Man Stock Vector (Royalty Free) 726196597">
              <a:extLst>
                <a:ext uri="{FF2B5EF4-FFF2-40B4-BE49-F238E27FC236}">
                  <a16:creationId xmlns:a16="http://schemas.microsoft.com/office/drawing/2014/main" id="{9A7CDA69-AB8A-4ABE-86B8-4727CFB54E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979"/>
            <a:stretch/>
          </p:blipFill>
          <p:spPr bwMode="auto">
            <a:xfrm>
              <a:off x="4073071" y="1099422"/>
              <a:ext cx="4243614" cy="21875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ương Trình Thiện Nguyện Áo Ấm Cho Em Hà Giang 2021 - taadgroup.vn">
              <a:extLst>
                <a:ext uri="{FF2B5EF4-FFF2-40B4-BE49-F238E27FC236}">
                  <a16:creationId xmlns:a16="http://schemas.microsoft.com/office/drawing/2014/main" id="{DEB9ED22-A194-438B-B168-F36B4BE131C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40" t="22434" r="6140" b="7439"/>
            <a:stretch/>
          </p:blipFill>
          <p:spPr bwMode="auto">
            <a:xfrm>
              <a:off x="4448712" y="1664576"/>
              <a:ext cx="1981117" cy="1133439"/>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CB3A33AA-BBFE-4EC6-B811-9F8AC03EB1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089" y="978493"/>
            <a:ext cx="5913890" cy="4901014"/>
          </a:xfrm>
          <a:prstGeom prst="rect">
            <a:avLst/>
          </a:prstGeom>
        </p:spPr>
      </p:pic>
      <p:pic>
        <p:nvPicPr>
          <p:cNvPr id="5" name="Picture 4">
            <a:extLst>
              <a:ext uri="{FF2B5EF4-FFF2-40B4-BE49-F238E27FC236}">
                <a16:creationId xmlns:a16="http://schemas.microsoft.com/office/drawing/2014/main" id="{678322F1-F605-43C5-89EA-F84CBC815D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1483" y="2639752"/>
            <a:ext cx="5175329" cy="4435996"/>
          </a:xfrm>
          <a:prstGeom prst="rect">
            <a:avLst/>
          </a:prstGeom>
        </p:spPr>
      </p:pic>
      <p:grpSp>
        <p:nvGrpSpPr>
          <p:cNvPr id="19" name="Group 18">
            <a:extLst>
              <a:ext uri="{FF2B5EF4-FFF2-40B4-BE49-F238E27FC236}">
                <a16:creationId xmlns:a16="http://schemas.microsoft.com/office/drawing/2014/main" id="{F47D302E-6BA9-4FAA-AA96-6E668B33C5FE}"/>
              </a:ext>
            </a:extLst>
          </p:cNvPr>
          <p:cNvGrpSpPr/>
          <p:nvPr/>
        </p:nvGrpSpPr>
        <p:grpSpPr>
          <a:xfrm>
            <a:off x="3335867" y="5056094"/>
            <a:ext cx="4463427" cy="1730925"/>
            <a:chOff x="3934177" y="4655229"/>
            <a:chExt cx="5573486" cy="2263365"/>
          </a:xfrm>
        </p:grpSpPr>
        <p:sp>
          <p:nvSpPr>
            <p:cNvPr id="20" name="Speech Bubble: Rectangle with Corners Rounded 19">
              <a:extLst>
                <a:ext uri="{FF2B5EF4-FFF2-40B4-BE49-F238E27FC236}">
                  <a16:creationId xmlns:a16="http://schemas.microsoft.com/office/drawing/2014/main" id="{A7CEB81E-BF97-445F-84A5-875020CFBFCD}"/>
                </a:ext>
              </a:extLst>
            </p:cNvPr>
            <p:cNvSpPr/>
            <p:nvPr/>
          </p:nvSpPr>
          <p:spPr>
            <a:xfrm>
              <a:off x="3934177" y="4655229"/>
              <a:ext cx="5573486" cy="1687513"/>
            </a:xfrm>
            <a:prstGeom prst="wedgeRoundRectCallout">
              <a:avLst>
                <a:gd name="adj1" fmla="val 60938"/>
                <a:gd name="adj2" fmla="val -32111"/>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D2DF63A-2AD6-43DA-9902-486C61D2C310}"/>
                </a:ext>
              </a:extLst>
            </p:cNvPr>
            <p:cNvSpPr txBox="1"/>
            <p:nvPr/>
          </p:nvSpPr>
          <p:spPr>
            <a:xfrm>
              <a:off x="4073071" y="4866099"/>
              <a:ext cx="5332186" cy="2052495"/>
            </a:xfrm>
            <a:prstGeom prst="rect">
              <a:avLst/>
            </a:prstGeom>
            <a:noFill/>
          </p:spPr>
          <p:txBody>
            <a:bodyPr wrap="square" rtlCol="0">
              <a:spAutoFit/>
            </a:bodyPr>
            <a:lstStyle/>
            <a:p>
              <a:pPr algn="just"/>
              <a:r>
                <a:rPr lang="vi-VN" sz="2400" dirty="0">
                  <a:latin typeface="Arial" panose="020B0604020202020204" pitchFamily="34" charset="0"/>
                  <a:cs typeface="Arial" panose="020B0604020202020204" pitchFamily="34" charset="0"/>
                </a:rPr>
                <a:t>Cảm ơn các bạn! Chúng tớ đã đóng xong đồ và gửi đến các em nhỏ Cao Bằng rồi.</a:t>
              </a:r>
              <a:endParaRPr lang="en-US" sz="2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5681748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7D5D337-2F88-4D64-BA41-349D118D4A37}"/>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id="{3382192F-0FAF-4F05-A047-A4B32AAE2CFE}"/>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id="{4A80F844-657F-4891-AE7B-D6C6BE08ACF6}"/>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id="{D798C54A-A9AA-4B77-A8C9-76741F35277F}"/>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id="{6670DC36-53BA-4908-AF6F-329E37270C02}"/>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id="{0460A62E-E41E-4C1B-8DF4-FE08BC49DB32}"/>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pic>
        <p:nvPicPr>
          <p:cNvPr id="2066" name="Picture 18" descr="Empty room with parquet floor and yellow wallpaper 3112391 Vector Art at  Vecteezy">
            <a:extLst>
              <a:ext uri="{FF2B5EF4-FFF2-40B4-BE49-F238E27FC236}">
                <a16:creationId xmlns:a16="http://schemas.microsoft.com/office/drawing/2014/main" id="{3BDB3C46-7832-4BFA-8C35-6D4E45564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Cartoon Border, Lovely, Cartoon, Frame PNG and PSD | Thiệp, Giấy viết, Sổ  tay">
            <a:extLst>
              <a:ext uri="{FF2B5EF4-FFF2-40B4-BE49-F238E27FC236}">
                <a16:creationId xmlns:a16="http://schemas.microsoft.com/office/drawing/2014/main" id="{3331FEF1-B331-4F95-A66C-2824977F7AF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17692" y1="13692" x2="19846" y2="22000"/>
                        <a14:backgroundMark x1="20308" y1="14154" x2="22462" y2="14615"/>
                      </a14:backgroundRemoval>
                    </a14:imgEffect>
                    <a14:imgEffect>
                      <a14:sharpenSoften amount="25000"/>
                    </a14:imgEffect>
                  </a14:imgLayer>
                </a14:imgProps>
              </a:ext>
              <a:ext uri="{28A0092B-C50C-407E-A947-70E740481C1C}">
                <a14:useLocalDpi xmlns:a14="http://schemas.microsoft.com/office/drawing/2010/main" val="0"/>
              </a:ext>
            </a:extLst>
          </a:blip>
          <a:srcRect t="24097" b="10482"/>
          <a:stretch/>
        </p:blipFill>
        <p:spPr bwMode="auto">
          <a:xfrm>
            <a:off x="-97278" y="741862"/>
            <a:ext cx="10325942" cy="61161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D49F09C-B37D-4B48-A960-1B8F0B15CE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059290" y="3068522"/>
            <a:ext cx="4330560" cy="3464448"/>
          </a:xfrm>
          <a:prstGeom prst="rect">
            <a:avLst/>
          </a:prstGeom>
        </p:spPr>
      </p:pic>
      <p:pic>
        <p:nvPicPr>
          <p:cNvPr id="25606" name="Picture 6" descr="Free Vector | Laundry room equipment for wash and dry clothes cartoon set  of washing machine basket detergent in bottles powder and rope with hanging  underwear and shirts isolated on white wall">
            <a:extLst>
              <a:ext uri="{FF2B5EF4-FFF2-40B4-BE49-F238E27FC236}">
                <a16:creationId xmlns:a16="http://schemas.microsoft.com/office/drawing/2014/main" id="{F6F4F3DE-4492-4861-A23C-42550C0A2E4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9180" b="97039" l="67093" r="96486">
                        <a14:foregroundMark x1="67732" y1="61959" x2="70767" y2="90661"/>
                        <a14:foregroundMark x1="70767" y1="90661" x2="85463" y2="91800"/>
                        <a14:foregroundMark x1="72524" y1="95444" x2="88179" y2="95672"/>
                        <a14:foregroundMark x1="67093" y1="58087" x2="67093" y2="58087"/>
                        <a14:foregroundMark x1="87859" y1="39180" x2="87859" y2="39180"/>
                        <a14:foregroundMark x1="79712" y1="97039" x2="79712" y2="97039"/>
                        <a14:backgroundMark x1="72204" y1="49431" x2="80990" y2="44419"/>
                        <a14:backgroundMark x1="70128" y1="51253" x2="81949" y2="52392"/>
                        <a14:backgroundMark x1="71406" y1="55125" x2="79553" y2="54670"/>
                        <a14:backgroundMark x1="79553" y1="54670" x2="83067" y2="54670"/>
                      </a14:backgroundRemoval>
                    </a14:imgEffect>
                  </a14:imgLayer>
                </a14:imgProps>
              </a:ext>
              <a:ext uri="{28A0092B-C50C-407E-A947-70E740481C1C}">
                <a14:useLocalDpi xmlns:a14="http://schemas.microsoft.com/office/drawing/2010/main" val="0"/>
              </a:ext>
            </a:extLst>
          </a:blip>
          <a:srcRect l="65035" t="33606"/>
          <a:stretch/>
        </p:blipFill>
        <p:spPr bwMode="auto">
          <a:xfrm>
            <a:off x="2165679" y="1929607"/>
            <a:ext cx="838388" cy="111642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8" descr="Free Vector | Clean and dirty clothes laundry cartoon icons set">
            <a:extLst>
              <a:ext uri="{FF2B5EF4-FFF2-40B4-BE49-F238E27FC236}">
                <a16:creationId xmlns:a16="http://schemas.microsoft.com/office/drawing/2014/main" id="{60EF025E-6B95-4B80-BE17-C76B5C3FFD7F}"/>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6801" b="90993" l="3355" r="42173">
                        <a14:foregroundMark x1="3674" y1="87684" x2="7348" y2="73713"/>
                        <a14:foregroundMark x1="8466" y1="89706" x2="8466" y2="89706"/>
                        <a14:foregroundMark x1="22364" y1="89338" x2="22364" y2="89338"/>
                        <a14:foregroundMark x1="12780" y1="91360" x2="12780" y2="91360"/>
                        <a14:foregroundMark x1="42173" y1="66544" x2="42173" y2="66544"/>
                        <a14:foregroundMark x1="19649" y1="56801" x2="19649" y2="56801"/>
                      </a14:backgroundRemoval>
                    </a14:imgEffect>
                  </a14:imgLayer>
                </a14:imgProps>
              </a:ext>
              <a:ext uri="{28A0092B-C50C-407E-A947-70E740481C1C}">
                <a14:useLocalDpi xmlns:a14="http://schemas.microsoft.com/office/drawing/2010/main" val="0"/>
              </a:ext>
            </a:extLst>
          </a:blip>
          <a:srcRect t="55451" r="53908" b="7180"/>
          <a:stretch/>
        </p:blipFill>
        <p:spPr bwMode="auto">
          <a:xfrm>
            <a:off x="2032833" y="1071614"/>
            <a:ext cx="1130015" cy="796146"/>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Biểu tượng hoạt hình 3D III, Sony Vegas, nghệ thuật vuông vàng và đen, png  | PNGEgg">
            <a:extLst>
              <a:ext uri="{FF2B5EF4-FFF2-40B4-BE49-F238E27FC236}">
                <a16:creationId xmlns:a16="http://schemas.microsoft.com/office/drawing/2014/main" id="{6785B2B4-33BC-48EB-A1F5-40D5B5E0855B}"/>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13083" y="1384618"/>
            <a:ext cx="747593" cy="7698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Biểu tượng hoạt hình 3D III, Sony Vegas, nghệ thuật vuông vàng và đen, png  | PNGEgg">
            <a:extLst>
              <a:ext uri="{FF2B5EF4-FFF2-40B4-BE49-F238E27FC236}">
                <a16:creationId xmlns:a16="http://schemas.microsoft.com/office/drawing/2014/main" id="{261CC079-812C-49C1-A89F-37166893E6F6}"/>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51648" y="2543955"/>
            <a:ext cx="747593" cy="769844"/>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descr="Free Vector | Laundry room equipment for wash and dry clothes cartoon set  of washing machine basket detergent in bottles powder and rope with hanging  underwear and shirts isolated on white wall">
            <a:extLst>
              <a:ext uri="{FF2B5EF4-FFF2-40B4-BE49-F238E27FC236}">
                <a16:creationId xmlns:a16="http://schemas.microsoft.com/office/drawing/2014/main" id="{F1C2746B-3C7B-4C43-B0F3-C587763B597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34396" b="55581" l="66294" r="84026">
                        <a14:foregroundMark x1="71885" y1="41230" x2="73802" y2="43052"/>
                        <a14:foregroundMark x1="69808" y1="40547" x2="69808" y2="40547"/>
                        <a14:foregroundMark x1="69169" y1="40774" x2="69169" y2="40774"/>
                        <a14:foregroundMark x1="70128" y1="54670" x2="84026" y2="54670"/>
                      </a14:backgroundRemoval>
                    </a14:imgEffect>
                  </a14:imgLayer>
                </a14:imgProps>
              </a:ext>
              <a:ext uri="{28A0092B-C50C-407E-A947-70E740481C1C}">
                <a14:useLocalDpi xmlns:a14="http://schemas.microsoft.com/office/drawing/2010/main" val="0"/>
              </a:ext>
            </a:extLst>
          </a:blip>
          <a:srcRect l="64133" t="31776" r="13917" b="41532"/>
          <a:stretch/>
        </p:blipFill>
        <p:spPr bwMode="auto">
          <a:xfrm>
            <a:off x="1943354" y="3313799"/>
            <a:ext cx="1073396" cy="91535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Biểu tượng hoạt hình 3D III, Sony Vegas, nghệ thuật vuông vàng và đen, png  | PNGEgg">
            <a:extLst>
              <a:ext uri="{FF2B5EF4-FFF2-40B4-BE49-F238E27FC236}">
                <a16:creationId xmlns:a16="http://schemas.microsoft.com/office/drawing/2014/main" id="{11554CAB-CAD3-4B45-B883-EDA045A98B05}"/>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60857" y="3644809"/>
            <a:ext cx="747593" cy="769844"/>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COVID 19 Việc giao hàng có thể bị gián đoạn – Sacombank-SBJ">
            <a:extLst>
              <a:ext uri="{FF2B5EF4-FFF2-40B4-BE49-F238E27FC236}">
                <a16:creationId xmlns:a16="http://schemas.microsoft.com/office/drawing/2014/main" id="{F0B2174E-4086-41E8-B2F5-1BAF344046BE}"/>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50813" y1="31137" x2="49813" y2="32392"/>
                        <a14:foregroundMark x1="47938" y1="24549" x2="51438" y2="24078"/>
                        <a14:foregroundMark x1="47938" y1="31922" x2="51688" y2="33490"/>
                        <a14:foregroundMark x1="30813" y1="86039" x2="36438" y2="88706"/>
                        <a14:foregroundMark x1="36438" y1="88706" x2="40438" y2="83216"/>
                        <a14:foregroundMark x1="40438" y1="83216" x2="40625" y2="82588"/>
                        <a14:foregroundMark x1="65438" y1="83686" x2="70438" y2="88392"/>
                        <a14:foregroundMark x1="70438" y1="88392" x2="74813" y2="82431"/>
                        <a14:foregroundMark x1="74813" y1="82431" x2="73938" y2="78980"/>
                        <a14:foregroundMark x1="51438" y1="32706" x2="51438" y2="31608"/>
                        <a14:foregroundMark x1="51250" y1="30824" x2="50625" y2="34510"/>
                      </a14:backgroundRemoval>
                    </a14:imgEffect>
                  </a14:imgLayer>
                </a14:imgProps>
              </a:ext>
              <a:ext uri="{28A0092B-C50C-407E-A947-70E740481C1C}">
                <a14:useLocalDpi xmlns:a14="http://schemas.microsoft.com/office/drawing/2010/main" val="0"/>
              </a:ext>
            </a:extLst>
          </a:blip>
          <a:srcRect/>
          <a:stretch>
            <a:fillRect/>
          </a:stretch>
        </p:blipFill>
        <p:spPr bwMode="auto">
          <a:xfrm>
            <a:off x="1810654" y="4172812"/>
            <a:ext cx="1737503" cy="138461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Biểu tượng hoạt hình 3D III, Sony Vegas, nghệ thuật vuông vàng và đen, png  | PNGEgg">
            <a:extLst>
              <a:ext uri="{FF2B5EF4-FFF2-40B4-BE49-F238E27FC236}">
                <a16:creationId xmlns:a16="http://schemas.microsoft.com/office/drawing/2014/main" id="{081F53E3-7775-44EF-8FAE-34C422587EB9}"/>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51648" y="4745663"/>
            <a:ext cx="747593" cy="76984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C0BD9601-EF1F-4C8E-9D19-5FD847DF6AF6}"/>
              </a:ext>
            </a:extLst>
          </p:cNvPr>
          <p:cNvSpPr txBox="1"/>
          <p:nvPr/>
        </p:nvSpPr>
        <p:spPr>
          <a:xfrm>
            <a:off x="3475882" y="1480459"/>
            <a:ext cx="7807338" cy="523220"/>
          </a:xfrm>
          <a:prstGeom prst="rect">
            <a:avLst/>
          </a:prstGeom>
          <a:noFill/>
        </p:spPr>
        <p:txBody>
          <a:bodyPr wrap="square" rtlCol="0">
            <a:spAutoFit/>
          </a:bodyPr>
          <a:lstStyle/>
          <a:p>
            <a:pPr algn="just"/>
            <a:r>
              <a:rPr lang="vi-VN" sz="2800" dirty="0">
                <a:latin typeface="Arial" panose="020B0604020202020204" pitchFamily="34" charset="0"/>
                <a:cs typeface="Arial" panose="020B0604020202020204" pitchFamily="34" charset="0"/>
              </a:rPr>
              <a:t>Soạn quần áo mùa đông</a:t>
            </a:r>
            <a:endParaRPr lang="en-US" sz="2800"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1AB60F85-3204-4F9B-87E3-B7D7B5AFFD2A}"/>
              </a:ext>
            </a:extLst>
          </p:cNvPr>
          <p:cNvSpPr txBox="1"/>
          <p:nvPr/>
        </p:nvSpPr>
        <p:spPr>
          <a:xfrm>
            <a:off x="3482087" y="2601140"/>
            <a:ext cx="7807338" cy="523220"/>
          </a:xfrm>
          <a:prstGeom prst="rect">
            <a:avLst/>
          </a:prstGeom>
          <a:noFill/>
        </p:spPr>
        <p:txBody>
          <a:bodyPr wrap="square" rtlCol="0">
            <a:spAutoFit/>
          </a:bodyPr>
          <a:lstStyle/>
          <a:p>
            <a:pPr algn="just"/>
            <a:r>
              <a:rPr lang="vi-VN" sz="2800" dirty="0">
                <a:latin typeface="Arial" panose="020B0604020202020204" pitchFamily="34" charset="0"/>
                <a:cs typeface="Arial" panose="020B0604020202020204" pitchFamily="34" charset="0"/>
              </a:rPr>
              <a:t>Giặt quần áo vừa soạn</a:t>
            </a:r>
            <a:endParaRPr lang="en-US" sz="2800"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7B29576E-7CC8-45D2-9CE7-4A5B00CCA60C}"/>
              </a:ext>
            </a:extLst>
          </p:cNvPr>
          <p:cNvSpPr txBox="1"/>
          <p:nvPr/>
        </p:nvSpPr>
        <p:spPr>
          <a:xfrm>
            <a:off x="3499247" y="3665983"/>
            <a:ext cx="7807338" cy="523220"/>
          </a:xfrm>
          <a:prstGeom prst="rect">
            <a:avLst/>
          </a:prstGeom>
          <a:noFill/>
        </p:spPr>
        <p:txBody>
          <a:bodyPr wrap="square" rtlCol="0">
            <a:spAutoFit/>
          </a:bodyPr>
          <a:lstStyle/>
          <a:p>
            <a:pPr algn="just"/>
            <a:r>
              <a:rPr lang="vi-VN" sz="2800" dirty="0">
                <a:latin typeface="Arial" panose="020B0604020202020204" pitchFamily="34" charset="0"/>
                <a:cs typeface="Arial" panose="020B0604020202020204" pitchFamily="34" charset="0"/>
              </a:rPr>
              <a:t>Phơi rồi gấp gọn gàng </a:t>
            </a:r>
            <a:endParaRPr lang="en-US" sz="2800"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248B5FB6-E305-47D7-A4D6-5F643E76ACF5}"/>
              </a:ext>
            </a:extLst>
          </p:cNvPr>
          <p:cNvSpPr txBox="1"/>
          <p:nvPr/>
        </p:nvSpPr>
        <p:spPr>
          <a:xfrm>
            <a:off x="3412723" y="4786664"/>
            <a:ext cx="7807338" cy="523220"/>
          </a:xfrm>
          <a:prstGeom prst="rect">
            <a:avLst/>
          </a:prstGeom>
          <a:noFill/>
        </p:spPr>
        <p:txBody>
          <a:bodyPr wrap="square" rtlCol="0">
            <a:spAutoFit/>
          </a:bodyPr>
          <a:lstStyle/>
          <a:p>
            <a:pPr algn="just"/>
            <a:r>
              <a:rPr lang="vi-VN" sz="2800" dirty="0" err="1">
                <a:latin typeface="Arial" panose="020B0604020202020204" pitchFamily="34" charset="0"/>
                <a:cs typeface="Arial" panose="020B0604020202020204" pitchFamily="34" charset="0"/>
              </a:rPr>
              <a:t>Chuyển</a:t>
            </a:r>
            <a:r>
              <a:rPr lang="vi-VN" sz="2800" dirty="0">
                <a:latin typeface="Arial" panose="020B0604020202020204" pitchFamily="34" charset="0"/>
                <a:cs typeface="Arial" panose="020B0604020202020204" pitchFamily="34" charset="0"/>
              </a:rPr>
              <a:t> </a:t>
            </a:r>
            <a:r>
              <a:rPr lang="vi-VN" sz="2800" dirty="0" err="1">
                <a:latin typeface="Arial" panose="020B0604020202020204" pitchFamily="34" charset="0"/>
                <a:cs typeface="Arial" panose="020B0604020202020204" pitchFamily="34" charset="0"/>
              </a:rPr>
              <a:t>phát</a:t>
            </a:r>
            <a:r>
              <a:rPr lang="vi-VN" sz="2800" dirty="0">
                <a:latin typeface="Arial" panose="020B0604020202020204" pitchFamily="34" charset="0"/>
                <a:cs typeface="Arial" panose="020B0604020202020204" pitchFamily="34" charset="0"/>
              </a:rPr>
              <a:t> nhanh</a:t>
            </a:r>
            <a:endParaRPr lang="en-US" sz="2800" dirty="0">
              <a:latin typeface="Arial" panose="020B0604020202020204" pitchFamily="34" charset="0"/>
              <a:cs typeface="Arial" panose="020B0604020202020204" pitchFamily="34" charset="0"/>
            </a:endParaRPr>
          </a:p>
        </p:txBody>
      </p:sp>
      <p:pic>
        <p:nvPicPr>
          <p:cNvPr id="2050" name="Picture 2" descr="v - SIÊU THỊ TỦ BẾP TỐT">
            <a:extLst>
              <a:ext uri="{FF2B5EF4-FFF2-40B4-BE49-F238E27FC236}">
                <a16:creationId xmlns:a16="http://schemas.microsoft.com/office/drawing/2014/main" id="{F532A8B8-FB41-4915-A886-CA450F51B8C3}"/>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1461945" y="1047428"/>
            <a:ext cx="982822" cy="98282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v - SIÊU THỊ TỦ BẾP TỐT">
            <a:extLst>
              <a:ext uri="{FF2B5EF4-FFF2-40B4-BE49-F238E27FC236}">
                <a16:creationId xmlns:a16="http://schemas.microsoft.com/office/drawing/2014/main" id="{63F17ABC-BC88-4EFB-9A67-DD1480013458}"/>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1537410" y="2191054"/>
            <a:ext cx="982822" cy="98282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v - SIÊU THỊ TỦ BẾP TỐT">
            <a:extLst>
              <a:ext uri="{FF2B5EF4-FFF2-40B4-BE49-F238E27FC236}">
                <a16:creationId xmlns:a16="http://schemas.microsoft.com/office/drawing/2014/main" id="{C6FE1D7C-C907-40E9-9BAE-4089FEC3A392}"/>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1518280" y="3291794"/>
            <a:ext cx="982822" cy="98282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v - SIÊU THỊ TỦ BẾP TỐT">
            <a:extLst>
              <a:ext uri="{FF2B5EF4-FFF2-40B4-BE49-F238E27FC236}">
                <a16:creationId xmlns:a16="http://schemas.microsoft.com/office/drawing/2014/main" id="{8A14F0CB-EAC0-413A-84E2-CF53F446757A}"/>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1547573" y="4430071"/>
            <a:ext cx="982822" cy="982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374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D6CA2AB2-4A7D-4109-972E-CDBB6C42A3CF}"/>
              </a:ext>
            </a:extLst>
          </p:cNvPr>
          <p:cNvGrpSpPr/>
          <p:nvPr/>
        </p:nvGrpSpPr>
        <p:grpSpPr>
          <a:xfrm>
            <a:off x="2508254" y="2170239"/>
            <a:ext cx="1245599" cy="2261166"/>
            <a:chOff x="2699113" y="1357847"/>
            <a:chExt cx="1283253" cy="1854774"/>
          </a:xfrm>
        </p:grpSpPr>
        <p:sp>
          <p:nvSpPr>
            <p:cNvPr id="2" name="矩形 1">
              <a:extLst>
                <a:ext uri="{FF2B5EF4-FFF2-40B4-BE49-F238E27FC236}">
                  <a16:creationId xmlns:a16="http://schemas.microsoft.com/office/drawing/2014/main" id="{40D271D8-02F4-4CAB-805D-7322F1DB0ED2}"/>
                </a:ext>
              </a:extLst>
            </p:cNvPr>
            <p:cNvSpPr/>
            <p:nvPr/>
          </p:nvSpPr>
          <p:spPr>
            <a:xfrm>
              <a:off x="2699114" y="1357847"/>
              <a:ext cx="1120385" cy="681645"/>
            </a:xfrm>
            <a:prstGeom prst="rect">
              <a:avLst/>
            </a:prstGeom>
          </p:spPr>
          <p:txBody>
            <a:bodyPr wrap="square">
              <a:spAutoFit/>
            </a:bodyPr>
            <a:lstStyle/>
            <a:p>
              <a:pPr algn="ctr"/>
              <a:r>
                <a:rPr lang="en-US" altLang="zh-CN" sz="2400" b="1" kern="10" dirty="0">
                  <a:ln w="12700">
                    <a:noFill/>
                    <a:round/>
                    <a:headEnd/>
                    <a:tailEnd/>
                  </a:ln>
                  <a:solidFill>
                    <a:srgbClr val="FF7930"/>
                  </a:solidFill>
                  <a:latin typeface="Arial" panose="020B0604020202020204" pitchFamily="34" charset="0"/>
                  <a:ea typeface="字魂27号-布丁体" panose="00000500000000000000" pitchFamily="2" charset="-122"/>
                  <a:cs typeface="Arial" panose="020B0604020202020204" pitchFamily="34" charset="0"/>
                </a:rPr>
                <a:t>YÊU CẦU</a:t>
              </a:r>
              <a:endParaRPr lang="zh-CN" altLang="en-US" sz="2400" b="1" kern="10" dirty="0">
                <a:ln w="12700">
                  <a:noFill/>
                  <a:round/>
                  <a:headEnd/>
                  <a:tailEnd/>
                </a:ln>
                <a:solidFill>
                  <a:srgbClr val="FF7930"/>
                </a:solidFill>
                <a:latin typeface="Arial" panose="020B0604020202020204" pitchFamily="34" charset="0"/>
                <a:ea typeface="字魂27号-布丁体" panose="00000500000000000000" pitchFamily="2" charset="-122"/>
                <a:cs typeface="Arial" panose="020B0604020202020204" pitchFamily="34" charset="0"/>
              </a:endParaRPr>
            </a:p>
          </p:txBody>
        </p:sp>
        <p:sp>
          <p:nvSpPr>
            <p:cNvPr id="3" name="矩形 2">
              <a:extLst>
                <a:ext uri="{FF2B5EF4-FFF2-40B4-BE49-F238E27FC236}">
                  <a16:creationId xmlns:a16="http://schemas.microsoft.com/office/drawing/2014/main" id="{EBF7B5AF-ED1B-4425-8F3C-4F5ADE11FB45}"/>
                </a:ext>
              </a:extLst>
            </p:cNvPr>
            <p:cNvSpPr/>
            <p:nvPr/>
          </p:nvSpPr>
          <p:spPr>
            <a:xfrm>
              <a:off x="2699113" y="2530976"/>
              <a:ext cx="1283253" cy="681645"/>
            </a:xfrm>
            <a:prstGeom prst="rect">
              <a:avLst/>
            </a:prstGeom>
          </p:spPr>
          <p:txBody>
            <a:bodyPr wrap="square">
              <a:spAutoFit/>
            </a:bodyPr>
            <a:lstStyle/>
            <a:p>
              <a:pPr algn="ctr"/>
              <a:r>
                <a:rPr lang="en-US" altLang="zh-CN" sz="2400" b="1" kern="10" dirty="0">
                  <a:ln w="12700">
                    <a:noFill/>
                    <a:round/>
                    <a:headEnd/>
                    <a:tailEnd/>
                  </a:ln>
                  <a:solidFill>
                    <a:srgbClr val="FF7930"/>
                  </a:solidFill>
                  <a:latin typeface="Arial" panose="020B0604020202020204" pitchFamily="34" charset="0"/>
                  <a:ea typeface="字魂27号-布丁体" panose="00000500000000000000" pitchFamily="2" charset="-122"/>
                  <a:cs typeface="Arial" panose="020B0604020202020204" pitchFamily="34" charset="0"/>
                </a:rPr>
                <a:t>ĐẠT</a:t>
              </a:r>
            </a:p>
            <a:p>
              <a:pPr algn="ctr"/>
              <a:r>
                <a:rPr lang="en-US" altLang="zh-CN" sz="2400" b="1" kern="10" dirty="0">
                  <a:ln w="12700">
                    <a:noFill/>
                    <a:round/>
                    <a:headEnd/>
                    <a:tailEnd/>
                  </a:ln>
                  <a:solidFill>
                    <a:srgbClr val="FF7930"/>
                  </a:solidFill>
                  <a:latin typeface="Arial" panose="020B0604020202020204" pitchFamily="34" charset="0"/>
                  <a:ea typeface="字魂27号-布丁体" panose="00000500000000000000" pitchFamily="2" charset="-122"/>
                  <a:cs typeface="Arial" panose="020B0604020202020204" pitchFamily="34" charset="0"/>
                </a:rPr>
                <a:t>ĐƯỢC</a:t>
              </a:r>
              <a:endParaRPr lang="zh-CN" altLang="en-US" sz="2400" b="1" kern="10" dirty="0">
                <a:ln w="12700">
                  <a:noFill/>
                  <a:round/>
                  <a:headEnd/>
                  <a:tailEnd/>
                </a:ln>
                <a:solidFill>
                  <a:srgbClr val="FF7930"/>
                </a:solidFill>
                <a:latin typeface="Arial" panose="020B0604020202020204" pitchFamily="34" charset="0"/>
                <a:ea typeface="字魂27号-布丁体" panose="00000500000000000000" pitchFamily="2" charset="-122"/>
                <a:cs typeface="Arial" panose="020B0604020202020204" pitchFamily="34" charset="0"/>
              </a:endParaRPr>
            </a:p>
          </p:txBody>
        </p:sp>
      </p:grpSp>
      <p:grpSp>
        <p:nvGrpSpPr>
          <p:cNvPr id="4" name="组合 3">
            <a:extLst>
              <a:ext uri="{FF2B5EF4-FFF2-40B4-BE49-F238E27FC236}">
                <a16:creationId xmlns:a16="http://schemas.microsoft.com/office/drawing/2014/main" id="{083355C8-47D7-4DED-89D0-EFBDCA7EF9BC}"/>
              </a:ext>
            </a:extLst>
          </p:cNvPr>
          <p:cNvGrpSpPr/>
          <p:nvPr/>
        </p:nvGrpSpPr>
        <p:grpSpPr>
          <a:xfrm>
            <a:off x="3912429" y="984738"/>
            <a:ext cx="6525800" cy="1779494"/>
            <a:chOff x="5598694" y="2130739"/>
            <a:chExt cx="3962182" cy="927518"/>
          </a:xfrm>
        </p:grpSpPr>
        <p:sp>
          <p:nvSpPr>
            <p:cNvPr id="5" name="椭圆 4">
              <a:extLst>
                <a:ext uri="{FF2B5EF4-FFF2-40B4-BE49-F238E27FC236}">
                  <a16:creationId xmlns:a16="http://schemas.microsoft.com/office/drawing/2014/main" id="{DB33F984-678A-4BC6-B412-70C8EB21BAD7}"/>
                </a:ext>
              </a:extLst>
            </p:cNvPr>
            <p:cNvSpPr/>
            <p:nvPr/>
          </p:nvSpPr>
          <p:spPr>
            <a:xfrm>
              <a:off x="5598694" y="2390273"/>
              <a:ext cx="481263" cy="481263"/>
            </a:xfrm>
            <a:prstGeom prst="ellipse">
              <a:avLst/>
            </a:prstGeom>
            <a:solidFill>
              <a:schemeClr val="bg1"/>
            </a:solidFill>
            <a:ln w="38100">
              <a:solidFill>
                <a:srgbClr val="69A42C"/>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69A42C"/>
                </a:solidFill>
                <a:latin typeface="字魂27号-布丁体" panose="00000500000000000000" pitchFamily="2" charset="-122"/>
                <a:ea typeface="字魂27号-布丁体" panose="00000500000000000000" pitchFamily="2" charset="-122"/>
              </a:endParaRPr>
            </a:p>
          </p:txBody>
        </p:sp>
        <p:sp>
          <p:nvSpPr>
            <p:cNvPr id="6" name="矩形: 圆角 5">
              <a:extLst>
                <a:ext uri="{FF2B5EF4-FFF2-40B4-BE49-F238E27FC236}">
                  <a16:creationId xmlns:a16="http://schemas.microsoft.com/office/drawing/2014/main" id="{7892ED9F-0AFD-47F7-AC30-ECE24FF16917}"/>
                </a:ext>
              </a:extLst>
            </p:cNvPr>
            <p:cNvSpPr/>
            <p:nvPr/>
          </p:nvSpPr>
          <p:spPr>
            <a:xfrm>
              <a:off x="6237258" y="2130739"/>
              <a:ext cx="3323618" cy="927518"/>
            </a:xfrm>
            <a:prstGeom prst="roundRect">
              <a:avLst>
                <a:gd name="adj" fmla="val 50000"/>
              </a:avLst>
            </a:prstGeom>
            <a:solidFill>
              <a:schemeClr val="bg1"/>
            </a:solidFill>
            <a:ln w="38100">
              <a:solidFill>
                <a:srgbClr val="69A42C"/>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6">
                      <a:lumMod val="50000"/>
                    </a:schemeClr>
                  </a:solidFill>
                  <a:cs typeface="Pattaya" panose="00000500000000000000" pitchFamily="2" charset="-34"/>
                </a:rPr>
                <a:t>Đọc đúng, trôi chảy; </a:t>
              </a:r>
            </a:p>
            <a:p>
              <a:pPr algn="ctr"/>
              <a:r>
                <a:rPr lang="vi-VN" sz="2800" b="1" dirty="0">
                  <a:solidFill>
                    <a:schemeClr val="accent6">
                      <a:lumMod val="50000"/>
                    </a:schemeClr>
                  </a:solidFill>
                  <a:cs typeface="Pattaya" panose="00000500000000000000" pitchFamily="2" charset="-34"/>
                </a:rPr>
                <a:t>đọc diễn cảm bài đọc.</a:t>
              </a:r>
              <a:endParaRPr lang="en-US" sz="2800" b="1" dirty="0">
                <a:solidFill>
                  <a:schemeClr val="accent6">
                    <a:lumMod val="50000"/>
                  </a:schemeClr>
                </a:solidFill>
                <a:cs typeface="Pattaya" panose="00000500000000000000" pitchFamily="2" charset="-34"/>
              </a:endParaRPr>
            </a:p>
          </p:txBody>
        </p:sp>
      </p:grpSp>
      <p:grpSp>
        <p:nvGrpSpPr>
          <p:cNvPr id="7" name="组合 6">
            <a:extLst>
              <a:ext uri="{FF2B5EF4-FFF2-40B4-BE49-F238E27FC236}">
                <a16:creationId xmlns:a16="http://schemas.microsoft.com/office/drawing/2014/main" id="{F898DF57-7D72-4F97-A05F-BEB826076426}"/>
              </a:ext>
            </a:extLst>
          </p:cNvPr>
          <p:cNvGrpSpPr/>
          <p:nvPr/>
        </p:nvGrpSpPr>
        <p:grpSpPr>
          <a:xfrm>
            <a:off x="3912429" y="4015906"/>
            <a:ext cx="6525800" cy="1639797"/>
            <a:chOff x="5598694" y="2212945"/>
            <a:chExt cx="3834063" cy="854705"/>
          </a:xfrm>
        </p:grpSpPr>
        <p:sp>
          <p:nvSpPr>
            <p:cNvPr id="8" name="椭圆 7">
              <a:extLst>
                <a:ext uri="{FF2B5EF4-FFF2-40B4-BE49-F238E27FC236}">
                  <a16:creationId xmlns:a16="http://schemas.microsoft.com/office/drawing/2014/main" id="{42E9DCC6-B241-45C9-9085-82FC5C6A888A}"/>
                </a:ext>
              </a:extLst>
            </p:cNvPr>
            <p:cNvSpPr/>
            <p:nvPr/>
          </p:nvSpPr>
          <p:spPr>
            <a:xfrm>
              <a:off x="5598694" y="2390273"/>
              <a:ext cx="481263" cy="481263"/>
            </a:xfrm>
            <a:prstGeom prst="ellipse">
              <a:avLst/>
            </a:prstGeom>
            <a:solidFill>
              <a:schemeClr val="bg1"/>
            </a:solidFill>
            <a:ln w="38100">
              <a:solidFill>
                <a:srgbClr val="69A42C"/>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69A42C"/>
                </a:solidFill>
                <a:latin typeface="字魂27号-布丁体" panose="00000500000000000000" pitchFamily="2" charset="-122"/>
                <a:ea typeface="字魂27号-布丁体" panose="00000500000000000000" pitchFamily="2" charset="-122"/>
              </a:endParaRPr>
            </a:p>
          </p:txBody>
        </p:sp>
        <p:sp>
          <p:nvSpPr>
            <p:cNvPr id="9" name="矩形: 圆角 8">
              <a:extLst>
                <a:ext uri="{FF2B5EF4-FFF2-40B4-BE49-F238E27FC236}">
                  <a16:creationId xmlns:a16="http://schemas.microsoft.com/office/drawing/2014/main" id="{C9F46ED0-E055-4C0C-8718-958FA0F080A1}"/>
                </a:ext>
              </a:extLst>
            </p:cNvPr>
            <p:cNvSpPr/>
            <p:nvPr/>
          </p:nvSpPr>
          <p:spPr>
            <a:xfrm>
              <a:off x="6288505" y="2212945"/>
              <a:ext cx="3144252" cy="854705"/>
            </a:xfrm>
            <a:prstGeom prst="roundRect">
              <a:avLst>
                <a:gd name="adj" fmla="val 50000"/>
              </a:avLst>
            </a:prstGeom>
            <a:solidFill>
              <a:schemeClr val="bg1"/>
            </a:solidFill>
            <a:ln w="38100">
              <a:solidFill>
                <a:srgbClr val="69A42C"/>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6">
                      <a:lumMod val="50000"/>
                    </a:schemeClr>
                  </a:solidFill>
                  <a:cs typeface="Pattaya" panose="00000500000000000000" pitchFamily="2" charset="-34"/>
                </a:rPr>
                <a:t>Trình bày được nội dung, ý nghĩa bài đọc.</a:t>
              </a:r>
              <a:endParaRPr lang="en-US" sz="2800" b="1" dirty="0">
                <a:solidFill>
                  <a:schemeClr val="accent6">
                    <a:lumMod val="50000"/>
                  </a:schemeClr>
                </a:solidFill>
                <a:cs typeface="Pattaya" panose="00000500000000000000" pitchFamily="2" charset="-34"/>
              </a:endParaRPr>
            </a:p>
          </p:txBody>
        </p:sp>
      </p:grpSp>
      <p:pic>
        <p:nvPicPr>
          <p:cNvPr id="11" name="Picture 61" descr="Káº¿t quáº£ hÃ¬nh áº£nh cho right wrong tick icon">
            <a:extLst>
              <a:ext uri="{FF2B5EF4-FFF2-40B4-BE49-F238E27FC236}">
                <a16:creationId xmlns:a16="http://schemas.microsoft.com/office/drawing/2014/main" id="{AA0FCBF3-18A2-4808-B8C7-4E03C65296D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3651929" y="984738"/>
            <a:ext cx="1653592" cy="1453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1" descr="Káº¿t quáº£ hÃ¬nh áº£nh cho right wrong tick icon">
            <a:extLst>
              <a:ext uri="{FF2B5EF4-FFF2-40B4-BE49-F238E27FC236}">
                <a16:creationId xmlns:a16="http://schemas.microsoft.com/office/drawing/2014/main" id="{48B7495D-D811-4F63-AD68-0484E46BCCC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3651929" y="3863116"/>
            <a:ext cx="1653592" cy="1453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49963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2C28C5-8427-4128-B3E6-E5D7DCE64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4267" y="1594598"/>
            <a:ext cx="4572000" cy="4572000"/>
          </a:xfrm>
          <a:prstGeom prst="rect">
            <a:avLst/>
          </a:prstGeom>
        </p:spPr>
      </p:pic>
      <p:sp>
        <p:nvSpPr>
          <p:cNvPr id="6" name="TextBox 5">
            <a:extLst>
              <a:ext uri="{FF2B5EF4-FFF2-40B4-BE49-F238E27FC236}">
                <a16:creationId xmlns:a16="http://schemas.microsoft.com/office/drawing/2014/main" id="{BE12CCB3-6D9D-4019-B0F8-C4401215825E}"/>
              </a:ext>
            </a:extLst>
          </p:cNvPr>
          <p:cNvSpPr txBox="1"/>
          <p:nvPr/>
        </p:nvSpPr>
        <p:spPr>
          <a:xfrm>
            <a:off x="1195184" y="2328846"/>
            <a:ext cx="7423884" cy="1951496"/>
          </a:xfrm>
          <a:prstGeom prst="rect">
            <a:avLst/>
          </a:prstGeom>
          <a:noFill/>
        </p:spPr>
        <p:txBody>
          <a:bodyPr wrap="square" rtlCol="0">
            <a:spAutoFit/>
          </a:bodyPr>
          <a:lstStyle/>
          <a:p>
            <a:pPr>
              <a:lnSpc>
                <a:spcPct val="150000"/>
              </a:lnSpc>
            </a:pP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Học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thuộc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lòng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bài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thơ</a:t>
            </a:r>
            <a:endParaRPr lang="en-US" sz="2800" b="1" dirty="0">
              <a:solidFill>
                <a:srgbClr val="002060"/>
              </a:solidFill>
              <a:latin typeface="Arial" panose="020B0604020202020204" pitchFamily="34" charset="0"/>
              <a:cs typeface="Arial" panose="020B0604020202020204" pitchFamily="34" charset="0"/>
            </a:endParaRPr>
          </a:p>
          <a:p>
            <a:pPr marL="457200" indent="-457200">
              <a:lnSpc>
                <a:spcPct val="150000"/>
              </a:lnSpc>
              <a:buFontTx/>
              <a:buChar char="-"/>
            </a:pPr>
            <a:r>
              <a:rPr lang="en-US" sz="2800" b="1" dirty="0" err="1">
                <a:solidFill>
                  <a:srgbClr val="002060"/>
                </a:solidFill>
                <a:latin typeface="Arial" panose="020B0604020202020204" pitchFamily="34" charset="0"/>
                <a:cs typeface="Arial" panose="020B0604020202020204" pitchFamily="34" charset="0"/>
              </a:rPr>
              <a:t>Trả</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lời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câu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hỏi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học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thuộc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nội</a:t>
            </a:r>
            <a:r>
              <a:rPr lang="en-US" sz="2800" b="1" dirty="0">
                <a:solidFill>
                  <a:srgbClr val="002060"/>
                </a:solidFill>
                <a:latin typeface="Arial" panose="020B0604020202020204" pitchFamily="34" charset="0"/>
                <a:cs typeface="Arial" panose="020B0604020202020204" pitchFamily="34" charset="0"/>
              </a:rPr>
              <a:t> dung </a:t>
            </a:r>
            <a:r>
              <a:rPr lang="en-US" sz="2800" b="1" dirty="0" err="1">
                <a:solidFill>
                  <a:srgbClr val="002060"/>
                </a:solidFill>
                <a:latin typeface="Arial" panose="020B0604020202020204" pitchFamily="34" charset="0"/>
                <a:cs typeface="Arial" panose="020B0604020202020204" pitchFamily="34" charset="0"/>
              </a:rPr>
              <a:t>bài</a:t>
            </a:r>
            <a:r>
              <a:rPr lang="en-US" sz="2800" b="1" dirty="0">
                <a:solidFill>
                  <a:srgbClr val="002060"/>
                </a:solidFill>
                <a:latin typeface="Arial" panose="020B0604020202020204" pitchFamily="34" charset="0"/>
                <a:cs typeface="Arial" panose="020B0604020202020204" pitchFamily="34" charset="0"/>
              </a:rPr>
              <a:t>.</a:t>
            </a:r>
          </a:p>
          <a:p>
            <a:pPr>
              <a:lnSpc>
                <a:spcPct val="150000"/>
              </a:lnSpc>
            </a:pP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Chuẩn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bị</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bài</a:t>
            </a:r>
            <a:r>
              <a:rPr lang="en-US" sz="2800" b="1" dirty="0">
                <a:solidFill>
                  <a:srgbClr val="002060"/>
                </a:solidFill>
                <a:latin typeface="Arial" panose="020B0604020202020204" pitchFamily="34" charset="0"/>
                <a:cs typeface="Arial" panose="020B0604020202020204" pitchFamily="34" charset="0"/>
              </a:rPr>
              <a:t>: </a:t>
            </a:r>
            <a:r>
              <a:rPr lang="vi-VN" sz="2800" b="1" dirty="0">
                <a:solidFill>
                  <a:srgbClr val="002060"/>
                </a:solidFill>
                <a:latin typeface="Arial" panose="020B0604020202020204" pitchFamily="34" charset="0"/>
                <a:cs typeface="Arial" panose="020B0604020202020204" pitchFamily="34" charset="0"/>
              </a:rPr>
              <a:t>“Phân xử tài </a:t>
            </a:r>
            <a:r>
              <a:rPr lang="vi-VN" sz="2800" b="1" dirty="0" err="1">
                <a:solidFill>
                  <a:srgbClr val="002060"/>
                </a:solidFill>
                <a:latin typeface="Arial" panose="020B0604020202020204" pitchFamily="34" charset="0"/>
                <a:cs typeface="Arial" panose="020B0604020202020204" pitchFamily="34" charset="0"/>
              </a:rPr>
              <a:t>tình</a:t>
            </a:r>
            <a:r>
              <a:rPr lang="vi-VN" sz="2800" b="1" dirty="0">
                <a:solidFill>
                  <a:srgbClr val="002060"/>
                </a:solidFill>
                <a:latin typeface="Arial" panose="020B0604020202020204" pitchFamily="34" charset="0"/>
                <a:cs typeface="Arial" panose="020B0604020202020204" pitchFamily="34" charset="0"/>
              </a:rPr>
              <a:t>”</a:t>
            </a:r>
            <a:endParaRPr lang="en-US" sz="2800" b="1" dirty="0">
              <a:solidFill>
                <a:srgbClr val="002060"/>
              </a:solidFill>
              <a:latin typeface="Arial" panose="020B0604020202020204" pitchFamily="34" charset="0"/>
              <a:cs typeface="Arial" panose="020B0604020202020204" pitchFamily="34" charset="0"/>
            </a:endParaRPr>
          </a:p>
        </p:txBody>
      </p:sp>
      <p:sp>
        <p:nvSpPr>
          <p:cNvPr id="2" name="Hộp Văn bản 1">
            <a:extLst>
              <a:ext uri="{FF2B5EF4-FFF2-40B4-BE49-F238E27FC236}">
                <a16:creationId xmlns:a16="http://schemas.microsoft.com/office/drawing/2014/main" id="{8DBD582C-A1D5-4DA3-AF33-CF1EF050AB1F}"/>
              </a:ext>
            </a:extLst>
          </p:cNvPr>
          <p:cNvSpPr txBox="1"/>
          <p:nvPr/>
        </p:nvSpPr>
        <p:spPr>
          <a:xfrm>
            <a:off x="1701800" y="992226"/>
            <a:ext cx="8788400" cy="646331"/>
          </a:xfrm>
          <a:prstGeom prst="rect">
            <a:avLst/>
          </a:prstGeom>
          <a:noFill/>
        </p:spPr>
        <p:txBody>
          <a:bodyPr wrap="square" rtlCol="0">
            <a:spAutoFit/>
          </a:bodyPr>
          <a:lstStyle/>
          <a:p>
            <a:r>
              <a:rPr lang="en-US" sz="3600" b="1" dirty="0">
                <a:solidFill>
                  <a:srgbClr val="FF0000"/>
                </a:solidFill>
                <a:latin typeface="Arial" panose="020B0604020202020204" pitchFamily="34" charset="0"/>
                <a:cs typeface="Arial" panose="020B0604020202020204" pitchFamily="34" charset="0"/>
              </a:rPr>
              <a:t>ĐỊNH HƯỚNG HỌC TẬP TIẾP THEO</a:t>
            </a:r>
          </a:p>
        </p:txBody>
      </p:sp>
    </p:spTree>
    <p:extLst>
      <p:ext uri="{BB962C8B-B14F-4D97-AF65-F5344CB8AC3E}">
        <p14:creationId xmlns:p14="http://schemas.microsoft.com/office/powerpoint/2010/main" val="424728376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7D5D337-2F88-4D64-BA41-349D118D4A37}"/>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id="{3382192F-0FAF-4F05-A047-A4B32AAE2CFE}"/>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id="{4A80F844-657F-4891-AE7B-D6C6BE08ACF6}"/>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id="{D798C54A-A9AA-4B77-A8C9-76741F35277F}"/>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id="{6670DC36-53BA-4908-AF6F-329E37270C02}"/>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id="{0460A62E-E41E-4C1B-8DF4-FE08BC49DB32}"/>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pic>
        <p:nvPicPr>
          <p:cNvPr id="27" name="Picture 18" descr="Empty room with parquet floor and yellow wallpaper 3112391 Vector Art at  Vecteezy">
            <a:extLst>
              <a:ext uri="{FF2B5EF4-FFF2-40B4-BE49-F238E27FC236}">
                <a16:creationId xmlns:a16="http://schemas.microsoft.com/office/drawing/2014/main" id="{2338B500-1C56-4DCA-9DE7-A00A4EEE32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Clothing White Sleeve Pink Sweater, PNG, 2957x2458px, Christmas Sweater,  Baby Toddler Clothing, Cartoon Sweater, Clothing, Outerwear">
            <a:hlinkClick r:id="rId7" action="ppaction://hlinksldjump"/>
            <a:extLst>
              <a:ext uri="{FF2B5EF4-FFF2-40B4-BE49-F238E27FC236}">
                <a16:creationId xmlns:a16="http://schemas.microsoft.com/office/drawing/2014/main" id="{4AC0753B-EFA4-43E4-8F19-3964FBF2B3C8}"/>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47" b="99119" l="244" r="98780">
                        <a14:foregroundMark x1="30000" y1="10720" x2="35976" y2="6314"/>
                        <a14:foregroundMark x1="35976" y1="6314" x2="50976" y2="10573"/>
                        <a14:foregroundMark x1="50976" y1="10573" x2="61220" y2="6314"/>
                        <a14:foregroundMark x1="60122" y1="1762" x2="65732" y2="7930"/>
                        <a14:foregroundMark x1="65732" y1="7930" x2="66707" y2="8517"/>
                        <a14:foregroundMark x1="90122" y1="49927" x2="97140" y2="74035"/>
                        <a14:foregroundMark x1="92439" y1="70338" x2="71829" y2="33040"/>
                        <a14:foregroundMark x1="62439" y1="47430" x2="57317" y2="99119"/>
                        <a14:foregroundMark x1="1829" y1="74302" x2="15854" y2="56241"/>
                        <a14:foregroundMark x1="15854" y1="56241" x2="15976" y2="56241"/>
                        <a14:foregroundMark x1="19268" y1="29222" x2="22683" y2="24816"/>
                        <a14:foregroundMark x1="70000" y1="9545" x2="74390" y2="15419"/>
                        <a14:foregroundMark x1="77317" y1="20852" x2="79390" y2="25844"/>
                        <a14:foregroundMark x1="59878" y1="147" x2="59878" y2="147"/>
                        <a14:foregroundMark x1="98902" y1="70631" x2="98902" y2="70631"/>
                        <a14:foregroundMark x1="244" y1="72834" x2="244" y2="72834"/>
                        <a14:backgroundMark x1="98659" y1="75037" x2="98659" y2="75037"/>
                        <a14:backgroundMark x1="97561" y1="75918" x2="98902" y2="74596"/>
                        <a14:backgroundMark x1="96585" y1="75330" x2="98171" y2="74596"/>
                        <a14:backgroundMark x1="97805" y1="76799" x2="99756" y2="79442"/>
                        <a14:backgroundMark x1="97317" y1="76505" x2="99146" y2="76211"/>
                      </a14:backgroundRemoval>
                    </a14:imgEffect>
                  </a14:imgLayer>
                </a14:imgProps>
              </a:ext>
              <a:ext uri="{28A0092B-C50C-407E-A947-70E740481C1C}">
                <a14:useLocalDpi xmlns:a14="http://schemas.microsoft.com/office/drawing/2010/main" val="0"/>
              </a:ext>
            </a:extLst>
          </a:blip>
          <a:srcRect/>
          <a:stretch>
            <a:fillRect/>
          </a:stretch>
        </p:blipFill>
        <p:spPr bwMode="auto">
          <a:xfrm>
            <a:off x="10006292" y="64968"/>
            <a:ext cx="2126747" cy="176623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CC5C7085-DFE7-4846-97D9-25DE56BB75E4}"/>
              </a:ext>
            </a:extLst>
          </p:cNvPr>
          <p:cNvGrpSpPr/>
          <p:nvPr/>
        </p:nvGrpSpPr>
        <p:grpSpPr>
          <a:xfrm>
            <a:off x="372242" y="440014"/>
            <a:ext cx="10024533" cy="1974491"/>
            <a:chOff x="2286443" y="728134"/>
            <a:chExt cx="10892280" cy="1974491"/>
          </a:xfrm>
        </p:grpSpPr>
        <p:pic>
          <p:nvPicPr>
            <p:cNvPr id="22" name="Picture 6">
              <a:extLst>
                <a:ext uri="{FF2B5EF4-FFF2-40B4-BE49-F238E27FC236}">
                  <a16:creationId xmlns:a16="http://schemas.microsoft.com/office/drawing/2014/main" id="{E499DB4E-2DEB-47E7-A8C8-F330039E161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286443" y="728134"/>
              <a:ext cx="10892280" cy="1974491"/>
            </a:xfrm>
            <a:prstGeom prst="rect">
              <a:avLst/>
            </a:prstGeom>
          </p:spPr>
        </p:pic>
        <p:sp>
          <p:nvSpPr>
            <p:cNvPr id="12" name="Rectangle 11">
              <a:extLst>
                <a:ext uri="{FF2B5EF4-FFF2-40B4-BE49-F238E27FC236}">
                  <a16:creationId xmlns:a16="http://schemas.microsoft.com/office/drawing/2014/main" id="{B1308DA4-2A7D-4419-94F8-529B51E7526B}"/>
                </a:ext>
              </a:extLst>
            </p:cNvPr>
            <p:cNvSpPr/>
            <p:nvPr/>
          </p:nvSpPr>
          <p:spPr>
            <a:xfrm>
              <a:off x="3864280" y="1166285"/>
              <a:ext cx="7546318" cy="954107"/>
            </a:xfrm>
            <a:prstGeom prst="rect">
              <a:avLst/>
            </a:prstGeom>
          </p:spPr>
          <p:txBody>
            <a:bodyPr wrap="none">
              <a:spAutoFit/>
            </a:bodyPr>
            <a:lstStyle/>
            <a:p>
              <a:r>
                <a:rPr lang="en-US" sz="2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Đọc</a:t>
              </a:r>
              <a:r>
                <a:rPr lang="en-US" sz="2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đoạn</a:t>
              </a:r>
              <a:r>
                <a:rPr lang="en-US" sz="2800" dirty="0">
                  <a:solidFill>
                    <a:schemeClr val="bg1"/>
                  </a:solidFill>
                  <a:latin typeface="Arial" panose="020B0604020202020204" pitchFamily="34" charset="0"/>
                  <a:ea typeface="Times New Roman" panose="02020603050405020304" pitchFamily="18" charset="0"/>
                  <a:cs typeface="Arial" panose="020B0604020202020204" pitchFamily="34" charset="0"/>
                </a:rPr>
                <a:t> 1 </a:t>
              </a:r>
              <a:r>
                <a:rPr lang="en-US" sz="2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và</a:t>
              </a:r>
              <a:r>
                <a:rPr lang="en-US" sz="2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trả</a:t>
              </a:r>
              <a:r>
                <a:rPr lang="en-US" sz="2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lời</a:t>
              </a:r>
              <a:r>
                <a:rPr lang="en-US" sz="2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câu</a:t>
              </a:r>
              <a:r>
                <a:rPr lang="en-US" sz="2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hỏi:Bố</a:t>
              </a:r>
              <a:r>
                <a:rPr lang="en-US" sz="2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và</a:t>
              </a:r>
              <a:r>
                <a:rPr lang="en-US" sz="2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ông</a:t>
              </a:r>
              <a:r>
                <a:rPr lang="en-US" sz="2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Nhụ</a:t>
              </a:r>
              <a:r>
                <a:rPr lang="en-US" sz="2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p>
            <a:p>
              <a:r>
                <a:rPr lang="en-US" sz="2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bàn</a:t>
              </a:r>
              <a:r>
                <a:rPr lang="en-US" sz="2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với</a:t>
              </a:r>
              <a:r>
                <a:rPr lang="en-US" sz="2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nhau</a:t>
              </a:r>
              <a:r>
                <a:rPr lang="en-US" sz="2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việc</a:t>
              </a:r>
              <a:r>
                <a:rPr lang="en-US" sz="28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bg1"/>
                  </a:solidFill>
                  <a:latin typeface="Arial" panose="020B0604020202020204" pitchFamily="34" charset="0"/>
                  <a:ea typeface="Times New Roman" panose="02020603050405020304" pitchFamily="18" charset="0"/>
                  <a:cs typeface="Arial" panose="020B0604020202020204" pitchFamily="34" charset="0"/>
                </a:rPr>
                <a:t>gì</a:t>
              </a:r>
              <a:r>
                <a:rPr lang="en-US" sz="28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sz="2800" dirty="0">
                <a:solidFill>
                  <a:schemeClr val="bg1"/>
                </a:solidFill>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B5797D5E-33E8-4694-A90B-BCD633ED6922}"/>
              </a:ext>
            </a:extLst>
          </p:cNvPr>
          <p:cNvGrpSpPr/>
          <p:nvPr/>
        </p:nvGrpSpPr>
        <p:grpSpPr>
          <a:xfrm>
            <a:off x="866205" y="2702625"/>
            <a:ext cx="8378572" cy="1103511"/>
            <a:chOff x="866205" y="2702625"/>
            <a:chExt cx="8378572" cy="1103511"/>
          </a:xfrm>
        </p:grpSpPr>
        <p:sp>
          <p:nvSpPr>
            <p:cNvPr id="14" name="Flowchart: Terminator 13">
              <a:extLst>
                <a:ext uri="{FF2B5EF4-FFF2-40B4-BE49-F238E27FC236}">
                  <a16:creationId xmlns:a16="http://schemas.microsoft.com/office/drawing/2014/main" id="{16C5971D-CB39-4F46-AFA0-02698C9C12F7}"/>
                </a:ext>
              </a:extLst>
            </p:cNvPr>
            <p:cNvSpPr/>
            <p:nvPr/>
          </p:nvSpPr>
          <p:spPr>
            <a:xfrm>
              <a:off x="866205" y="2702625"/>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2" descr="Abc 123 Clipart">
              <a:extLst>
                <a:ext uri="{FF2B5EF4-FFF2-40B4-BE49-F238E27FC236}">
                  <a16:creationId xmlns:a16="http://schemas.microsoft.com/office/drawing/2014/main" id="{2038D731-6B96-49F8-907E-EEFE22A67AD5}"/>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41" b="43791" l="2778" r="35621">
                          <a14:foregroundMark x1="2941" y1="43791" x2="8660" y2="35948"/>
                          <a14:foregroundMark x1="8660" y1="35948" x2="8824" y2="35458"/>
                          <a14:foregroundMark x1="35621" y1="39216" x2="35621" y2="39216"/>
                          <a14:foregroundMark x1="9641" y1="18791" x2="21405" y2="16013"/>
                          <a14:foregroundMark x1="18301" y1="13399" x2="21405" y2="17647"/>
                          <a14:foregroundMark x1="16176" y1="16993" x2="14869" y2="23203"/>
                          <a14:foregroundMark x1="15196" y1="23203" x2="22549" y2="18301"/>
                          <a14:foregroundMark x1="22549" y1="18301" x2="22549" y2="18301"/>
                          <a14:foregroundMark x1="21732" y1="13562" x2="22876" y2="18301"/>
                          <a14:foregroundMark x1="12418" y1="16993" x2="12092" y2="21569"/>
                          <a14:foregroundMark x1="12745" y1="13399" x2="12745" y2="16667"/>
                          <a14:foregroundMark x1="8824" y1="15850" x2="9641" y2="21569"/>
                          <a14:foregroundMark x1="9641" y1="16340" x2="12745" y2="15523"/>
                          <a14:foregroundMark x1="11275" y1="14216" x2="8497" y2="18627"/>
                          <a14:foregroundMark x1="8170" y1="18627" x2="8170" y2="16667"/>
                          <a14:foregroundMark x1="6863" y1="16340" x2="6863" y2="16340"/>
                          <a14:foregroundMark x1="7843" y1="16013" x2="8497" y2="14869"/>
                        </a14:backgroundRemoval>
                      </a14:imgEffect>
                    </a14:imgLayer>
                  </a14:imgProps>
                </a:ext>
                <a:ext uri="{28A0092B-C50C-407E-A947-70E740481C1C}">
                  <a14:useLocalDpi xmlns:a14="http://schemas.microsoft.com/office/drawing/2010/main" val="0"/>
                </a:ext>
              </a:extLst>
            </a:blip>
            <a:srcRect l="1980" t="5710" r="61121" b="54691"/>
            <a:stretch/>
          </p:blipFill>
          <p:spPr bwMode="auto">
            <a:xfrm>
              <a:off x="1295341" y="2771949"/>
              <a:ext cx="796274" cy="85453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1AEA2F3-9819-4488-9C97-EC6972E40BA3}"/>
                </a:ext>
              </a:extLst>
            </p:cNvPr>
            <p:cNvSpPr/>
            <p:nvPr/>
          </p:nvSpPr>
          <p:spPr>
            <a:xfrm>
              <a:off x="2062170" y="2993472"/>
              <a:ext cx="7182607" cy="584775"/>
            </a:xfrm>
            <a:prstGeom prst="rect">
              <a:avLst/>
            </a:prstGeom>
          </p:spPr>
          <p:txBody>
            <a:bodyPr wrap="none">
              <a:spAutoFit/>
            </a:bodyPr>
            <a:lstStyle/>
            <a:p>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Họp</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làng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để</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đưa</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vi-VN"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đ</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àn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và</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trẻ</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con ra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đảo</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5223C0EC-6752-42F4-9C75-B790E60F00C9}"/>
              </a:ext>
            </a:extLst>
          </p:cNvPr>
          <p:cNvGrpSpPr/>
          <p:nvPr/>
        </p:nvGrpSpPr>
        <p:grpSpPr>
          <a:xfrm>
            <a:off x="866206" y="4121467"/>
            <a:ext cx="8347255" cy="1103511"/>
            <a:chOff x="866206" y="4121467"/>
            <a:chExt cx="8347255" cy="1103511"/>
          </a:xfrm>
        </p:grpSpPr>
        <p:sp>
          <p:nvSpPr>
            <p:cNvPr id="33" name="Flowchart: Terminator 32">
              <a:extLst>
                <a:ext uri="{FF2B5EF4-FFF2-40B4-BE49-F238E27FC236}">
                  <a16:creationId xmlns:a16="http://schemas.microsoft.com/office/drawing/2014/main" id="{A9C043DA-9BFE-4F09-81DB-BBD28D097FD9}"/>
                </a:ext>
              </a:extLst>
            </p:cNvPr>
            <p:cNvSpPr/>
            <p:nvPr/>
          </p:nvSpPr>
          <p:spPr>
            <a:xfrm>
              <a:off x="866206" y="4121467"/>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00" name="Picture 4" descr="Abc 123 Clipart">
              <a:extLst>
                <a:ext uri="{FF2B5EF4-FFF2-40B4-BE49-F238E27FC236}">
                  <a16:creationId xmlns:a16="http://schemas.microsoft.com/office/drawing/2014/main" id="{61EEF289-BD47-4533-84C3-16B2108B3C49}"/>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12092" b="47059" l="38072" r="65523">
                          <a14:foregroundMark x1="38235" y1="41340" x2="38235" y2="41340"/>
                          <a14:foregroundMark x1="65686" y1="36765" x2="65686" y2="36765"/>
                          <a14:foregroundMark x1="55882" y1="19118" x2="61111" y2="17647"/>
                          <a14:foregroundMark x1="49020" y1="16667" x2="60458" y2="17320"/>
                          <a14:foregroundMark x1="48693" y1="17320" x2="46895" y2="18301"/>
                          <a14:foregroundMark x1="47549" y1="16340" x2="51307" y2="13562"/>
                          <a14:foregroundMark x1="48529" y1="13562" x2="51307" y2="13072"/>
                          <a14:foregroundMark x1="47222" y1="14869" x2="55229" y2="20098"/>
                          <a14:foregroundMark x1="55229" y1="20098" x2="61765" y2="21078"/>
                          <a14:foregroundMark x1="61765" y1="19444" x2="61928" y2="15196"/>
                          <a14:foregroundMark x1="60131" y1="14216" x2="56209" y2="15850"/>
                          <a14:foregroundMark x1="52451" y1="15850" x2="50980" y2="15196"/>
                          <a14:foregroundMark x1="53105" y1="15196" x2="49673" y2="12092"/>
                          <a14:foregroundMark x1="46895" y1="14542" x2="46895" y2="14542"/>
                        </a14:backgroundRemoval>
                      </a14:imgEffect>
                    </a14:imgLayer>
                  </a14:imgProps>
                </a:ext>
                <a:ext uri="{28A0092B-C50C-407E-A947-70E740481C1C}">
                  <a14:useLocalDpi xmlns:a14="http://schemas.microsoft.com/office/drawing/2010/main" val="0"/>
                </a:ext>
              </a:extLst>
            </a:blip>
            <a:srcRect l="36203" t="9647" r="32158" b="48746"/>
            <a:stretch/>
          </p:blipFill>
          <p:spPr bwMode="auto">
            <a:xfrm>
              <a:off x="1281719" y="4241291"/>
              <a:ext cx="665857" cy="87562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821CBFA-0ECF-47DE-BEB3-D4901A9851BA}"/>
                </a:ext>
              </a:extLst>
            </p:cNvPr>
            <p:cNvSpPr/>
            <p:nvPr/>
          </p:nvSpPr>
          <p:spPr>
            <a:xfrm>
              <a:off x="2062170" y="4313200"/>
              <a:ext cx="6856364" cy="584775"/>
            </a:xfrm>
            <a:prstGeom prst="rect">
              <a:avLst/>
            </a:prstGeom>
          </p:spPr>
          <p:txBody>
            <a:bodyPr wrap="none">
              <a:spAutoFit/>
            </a:bodyPr>
            <a:lstStyle/>
            <a:p>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Họp</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làng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để</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việc</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đánh</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cá</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ngoài</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đảo</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2268420F-7039-48B8-BBEF-2E53DE71FF96}"/>
              </a:ext>
            </a:extLst>
          </p:cNvPr>
          <p:cNvGrpSpPr/>
          <p:nvPr/>
        </p:nvGrpSpPr>
        <p:grpSpPr>
          <a:xfrm>
            <a:off x="866205" y="5529448"/>
            <a:ext cx="8347255" cy="1148570"/>
            <a:chOff x="866205" y="5529448"/>
            <a:chExt cx="8347255" cy="1148570"/>
          </a:xfrm>
        </p:grpSpPr>
        <p:sp>
          <p:nvSpPr>
            <p:cNvPr id="34" name="Flowchart: Terminator 33">
              <a:extLst>
                <a:ext uri="{FF2B5EF4-FFF2-40B4-BE49-F238E27FC236}">
                  <a16:creationId xmlns:a16="http://schemas.microsoft.com/office/drawing/2014/main" id="{B0B2B0FC-9582-4B7F-A6D4-960BCFBBBA80}"/>
                </a:ext>
              </a:extLst>
            </p:cNvPr>
            <p:cNvSpPr/>
            <p:nvPr/>
          </p:nvSpPr>
          <p:spPr>
            <a:xfrm>
              <a:off x="866205" y="5529448"/>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02" name="Picture 6" descr="Abc 123 Clipart">
              <a:extLst>
                <a:ext uri="{FF2B5EF4-FFF2-40B4-BE49-F238E27FC236}">
                  <a16:creationId xmlns:a16="http://schemas.microsoft.com/office/drawing/2014/main" id="{CFD9CD9F-3719-48B1-97FE-2B27D61346DD}"/>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3">
                      <a14:imgEffect>
                        <a14:backgroundRemoval t="9314" b="45425" l="68791" r="97549">
                          <a14:foregroundMark x1="97712" y1="38889" x2="97712" y2="38889"/>
                          <a14:foregroundMark x1="75163" y1="17647" x2="87255" y2="14216"/>
                          <a14:foregroundMark x1="83497" y1="11438" x2="89052" y2="13399"/>
                          <a14:foregroundMark x1="86928" y1="11111" x2="80392" y2="15196"/>
                          <a14:foregroundMark x1="72386" y1="15523" x2="79575" y2="19771"/>
                          <a14:foregroundMark x1="79575" y1="19771" x2="80719" y2="19771"/>
                          <a14:foregroundMark x1="75490" y1="13562" x2="77941" y2="13562"/>
                          <a14:foregroundMark x1="74673" y1="13562" x2="72712" y2="16667"/>
                          <a14:foregroundMark x1="76471" y1="12418" x2="76471" y2="12418"/>
                          <a14:foregroundMark x1="82026" y1="10784" x2="85294" y2="9314"/>
                          <a14:foregroundMark x1="81046" y1="10621" x2="81046" y2="10621"/>
                          <a14:foregroundMark x1="82843" y1="16340" x2="86275" y2="16340"/>
                        </a14:backgroundRemoval>
                      </a14:imgEffect>
                    </a14:imgLayer>
                  </a14:imgProps>
                </a:ext>
                <a:ext uri="{28A0092B-C50C-407E-A947-70E740481C1C}">
                  <a14:useLocalDpi xmlns:a14="http://schemas.microsoft.com/office/drawing/2010/main" val="0"/>
                </a:ext>
              </a:extLst>
            </a:blip>
            <a:srcRect l="65611" t="5940" b="50000"/>
            <a:stretch/>
          </p:blipFill>
          <p:spPr bwMode="auto">
            <a:xfrm>
              <a:off x="1223069" y="5600800"/>
              <a:ext cx="749906" cy="96080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28CED0A6-8796-4528-8871-9DBF5FE838B3}"/>
                </a:ext>
              </a:extLst>
            </p:cNvPr>
            <p:cNvSpPr/>
            <p:nvPr/>
          </p:nvSpPr>
          <p:spPr>
            <a:xfrm>
              <a:off x="2091615" y="5600800"/>
              <a:ext cx="6826919" cy="1077218"/>
            </a:xfrm>
            <a:prstGeom prst="rect">
              <a:avLst/>
            </a:prstGeom>
          </p:spPr>
          <p:txBody>
            <a:bodyPr wrap="square">
              <a:spAutoFit/>
            </a:bodyPr>
            <a:lstStyle/>
            <a:p>
              <a:pPr lvl="0" algn="just">
                <a:spcAft>
                  <a:spcPts val="0"/>
                </a:spcAft>
                <a:tabLst>
                  <a:tab pos="171450" algn="l"/>
                  <a:tab pos="1143000" algn="l"/>
                </a:tabLst>
              </a:pP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Họp</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làng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để</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việc</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giúp</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đỡ</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đàn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và</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trẻ</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con.</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1" name="Picture 10">
            <a:extLst>
              <a:ext uri="{FF2B5EF4-FFF2-40B4-BE49-F238E27FC236}">
                <a16:creationId xmlns:a16="http://schemas.microsoft.com/office/drawing/2014/main" id="{327836F9-3E6D-4359-96D3-81FC529778A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721941" y="3569712"/>
            <a:ext cx="3701310" cy="3209228"/>
          </a:xfrm>
          <a:prstGeom prst="rect">
            <a:avLst/>
          </a:prstGeom>
        </p:spPr>
      </p:pic>
      <p:pic>
        <p:nvPicPr>
          <p:cNvPr id="41" name="AmthanhThua">
            <a:hlinkClick r:id="" action="ppaction://media"/>
            <a:extLst>
              <a:ext uri="{FF2B5EF4-FFF2-40B4-BE49-F238E27FC236}">
                <a16:creationId xmlns:a16="http://schemas.microsoft.com/office/drawing/2014/main" id="{D647A347-31DD-493F-A4F4-4C405F153537}"/>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67519" y="6611885"/>
            <a:ext cx="731045" cy="731045"/>
          </a:xfrm>
          <a:prstGeom prst="rect">
            <a:avLst/>
          </a:prstGeom>
        </p:spPr>
      </p:pic>
      <p:sp>
        <p:nvSpPr>
          <p:cNvPr id="42" name="TextBox 41">
            <a:extLst>
              <a:ext uri="{FF2B5EF4-FFF2-40B4-BE49-F238E27FC236}">
                <a16:creationId xmlns:a16="http://schemas.microsoft.com/office/drawing/2014/main" id="{E641F0EE-F958-4003-906D-AC4E3237A332}"/>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43" name="TextBox 42">
            <a:extLst>
              <a:ext uri="{FF2B5EF4-FFF2-40B4-BE49-F238E27FC236}">
                <a16:creationId xmlns:a16="http://schemas.microsoft.com/office/drawing/2014/main" id="{CA9A73B8-7DA6-47C7-833C-2BACFBC268DE}"/>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44" name="59c3c5f047238">
            <a:hlinkClick r:id="" action="ppaction://media"/>
            <a:extLst>
              <a:ext uri="{FF2B5EF4-FFF2-40B4-BE49-F238E27FC236}">
                <a16:creationId xmlns:a16="http://schemas.microsoft.com/office/drawing/2014/main" id="{BFA82AF6-E4A0-4634-A5D1-55681AE82D48}"/>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67519" y="2022976"/>
            <a:ext cx="731045" cy="731045"/>
          </a:xfrm>
          <a:prstGeom prst="rect">
            <a:avLst/>
          </a:prstGeom>
        </p:spPr>
      </p:pic>
      <p:pic>
        <p:nvPicPr>
          <p:cNvPr id="45" name="AmthanhThua">
            <a:hlinkClick r:id="" action="ppaction://media"/>
            <a:extLst>
              <a:ext uri="{FF2B5EF4-FFF2-40B4-BE49-F238E27FC236}">
                <a16:creationId xmlns:a16="http://schemas.microsoft.com/office/drawing/2014/main" id="{526DD9C0-347B-4359-B68F-302A5DD536A1}"/>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757593" y="6611885"/>
            <a:ext cx="731045" cy="731045"/>
          </a:xfrm>
          <a:prstGeom prst="rect">
            <a:avLst/>
          </a:prstGeom>
        </p:spPr>
      </p:pic>
      <p:pic>
        <p:nvPicPr>
          <p:cNvPr id="24" name="Picture 23">
            <a:extLst>
              <a:ext uri="{FF2B5EF4-FFF2-40B4-BE49-F238E27FC236}">
                <a16:creationId xmlns:a16="http://schemas.microsoft.com/office/drawing/2014/main" id="{94F2E57A-BC09-4931-B9C2-6338F92AF57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581119" y="1903173"/>
            <a:ext cx="6037395" cy="4732012"/>
          </a:xfrm>
          <a:prstGeom prst="rect">
            <a:avLst/>
          </a:prstGeom>
        </p:spPr>
      </p:pic>
      <p:pic>
        <p:nvPicPr>
          <p:cNvPr id="28" name="Picture 27">
            <a:extLst>
              <a:ext uri="{FF2B5EF4-FFF2-40B4-BE49-F238E27FC236}">
                <a16:creationId xmlns:a16="http://schemas.microsoft.com/office/drawing/2014/main" id="{C76345F7-2055-4FB0-BDB3-65EB75323AC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461137" y="1822260"/>
            <a:ext cx="5187467" cy="4893837"/>
          </a:xfrm>
          <a:prstGeom prst="rect">
            <a:avLst/>
          </a:prstGeom>
        </p:spPr>
      </p:pic>
      <p:pic>
        <p:nvPicPr>
          <p:cNvPr id="52" name="Picture 51">
            <a:extLst>
              <a:ext uri="{FF2B5EF4-FFF2-40B4-BE49-F238E27FC236}">
                <a16:creationId xmlns:a16="http://schemas.microsoft.com/office/drawing/2014/main" id="{1F5CA4BD-B41D-4811-8AD5-69DBFF92A80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429820" y="1808321"/>
            <a:ext cx="5187467" cy="4893837"/>
          </a:xfrm>
          <a:prstGeom prst="rect">
            <a:avLst/>
          </a:prstGeom>
        </p:spPr>
      </p:pic>
    </p:spTree>
    <p:extLst>
      <p:ext uri="{BB962C8B-B14F-4D97-AF65-F5344CB8AC3E}">
        <p14:creationId xmlns:p14="http://schemas.microsoft.com/office/powerpoint/2010/main" val="26225568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1"/>
                </p:tgtEl>
              </p:cMediaNode>
            </p:audio>
            <p:audio>
              <p:cMediaNode vol="80000">
                <p:cTn id="21" fill="hold" display="0">
                  <p:stCondLst>
                    <p:cond delay="indefinite"/>
                  </p:stCondLst>
                  <p:endCondLst>
                    <p:cond evt="onStopAudio" delay="0">
                      <p:tgtEl>
                        <p:sldTgt/>
                      </p:tgtEl>
                    </p:cond>
                  </p:endCondLst>
                </p:cTn>
                <p:tgtEl>
                  <p:spTgt spid="44"/>
                </p:tgtEl>
              </p:cMediaNode>
            </p:audio>
            <p:audio>
              <p:cMediaNode vol="80000">
                <p:cTn id="22" fill="hold" display="0">
                  <p:stCondLst>
                    <p:cond delay="indefinite"/>
                  </p:stCondLst>
                  <p:endCondLst>
                    <p:cond evt="onStopAudio" delay="0">
                      <p:tgtEl>
                        <p:sldTgt/>
                      </p:tgtEl>
                    </p:cond>
                  </p:endCondLst>
                </p:cTn>
                <p:tgtEl>
                  <p:spTgt spid="45"/>
                </p:tgtEl>
              </p:cMediaNode>
            </p:audio>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4995" fill="hold"/>
                                        <p:tgtEl>
                                          <p:spTgt spid="45"/>
                                        </p:tgtEl>
                                      </p:cBhvr>
                                    </p:cmd>
                                  </p:child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4576" fill="hold"/>
                                        <p:tgtEl>
                                          <p:spTgt spid="44"/>
                                        </p:tgtEl>
                                      </p:cBhvr>
                                    </p:cmd>
                                  </p:child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mediacall" presetSubtype="0" fill="hold" nodeType="withEffect">
                                  <p:stCondLst>
                                    <p:cond delay="0"/>
                                  </p:stCondLst>
                                  <p:childTnLst>
                                    <p:cmd type="call" cmd="playFrom(0.0)">
                                      <p:cBhvr>
                                        <p:cTn id="43" dur="4995" fill="hold"/>
                                        <p:tgtEl>
                                          <p:spTgt spid="41"/>
                                        </p:tgtEl>
                                      </p:cBhvr>
                                    </p:cmd>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52"/>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9" restart="whenNotActive" fill="hold" evtFilter="cancelBubble" nodeType="interactiveSeq">
                <p:stCondLst>
                  <p:cond evt="onClick" delay="0">
                    <p:tgtEl>
                      <p:spTgt spid="28"/>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4"/>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7D5D337-2F88-4D64-BA41-349D118D4A37}"/>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id="{3382192F-0FAF-4F05-A047-A4B32AAE2CFE}"/>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id="{4A80F844-657F-4891-AE7B-D6C6BE08ACF6}"/>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id="{D798C54A-A9AA-4B77-A8C9-76741F35277F}"/>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id="{6670DC36-53BA-4908-AF6F-329E37270C02}"/>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id="{0460A62E-E41E-4C1B-8DF4-FE08BC49DB32}"/>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pic>
        <p:nvPicPr>
          <p:cNvPr id="27" name="Picture 18" descr="Empty room with parquet floor and yellow wallpaper 3112391 Vector Art at  Vecteezy">
            <a:extLst>
              <a:ext uri="{FF2B5EF4-FFF2-40B4-BE49-F238E27FC236}">
                <a16:creationId xmlns:a16="http://schemas.microsoft.com/office/drawing/2014/main" id="{2338B500-1C56-4DCA-9DE7-A00A4EEE32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CC5C7085-DFE7-4846-97D9-25DE56BB75E4}"/>
              </a:ext>
            </a:extLst>
          </p:cNvPr>
          <p:cNvGrpSpPr/>
          <p:nvPr/>
        </p:nvGrpSpPr>
        <p:grpSpPr>
          <a:xfrm>
            <a:off x="508000" y="472836"/>
            <a:ext cx="9986359" cy="1974491"/>
            <a:chOff x="2286443" y="728134"/>
            <a:chExt cx="8616308" cy="1974491"/>
          </a:xfrm>
        </p:grpSpPr>
        <p:pic>
          <p:nvPicPr>
            <p:cNvPr id="22" name="Picture 6">
              <a:extLst>
                <a:ext uri="{FF2B5EF4-FFF2-40B4-BE49-F238E27FC236}">
                  <a16:creationId xmlns:a16="http://schemas.microsoft.com/office/drawing/2014/main" id="{E499DB4E-2DEB-47E7-A8C8-F330039E161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86443" y="728134"/>
              <a:ext cx="8616308" cy="1974491"/>
            </a:xfrm>
            <a:prstGeom prst="rect">
              <a:avLst/>
            </a:prstGeom>
          </p:spPr>
        </p:pic>
        <p:sp>
          <p:nvSpPr>
            <p:cNvPr id="12" name="Rectangle 11">
              <a:extLst>
                <a:ext uri="{FF2B5EF4-FFF2-40B4-BE49-F238E27FC236}">
                  <a16:creationId xmlns:a16="http://schemas.microsoft.com/office/drawing/2014/main" id="{B1308DA4-2A7D-4419-94F8-529B51E7526B}"/>
                </a:ext>
              </a:extLst>
            </p:cNvPr>
            <p:cNvSpPr/>
            <p:nvPr/>
          </p:nvSpPr>
          <p:spPr>
            <a:xfrm>
              <a:off x="2595505" y="1260667"/>
              <a:ext cx="8025365" cy="461665"/>
            </a:xfrm>
            <a:prstGeom prst="rect">
              <a:avLst/>
            </a:prstGeom>
          </p:spPr>
          <p:txBody>
            <a:bodyPr wrap="square">
              <a:spAutoFit/>
            </a:bodyPr>
            <a:lstStyle/>
            <a:p>
              <a:r>
                <a:rPr lang="en-US" sz="2400" dirty="0" err="1">
                  <a:solidFill>
                    <a:schemeClr val="bg1"/>
                  </a:solidFill>
                  <a:latin typeface="Arial" panose="020B0604020202020204" pitchFamily="34" charset="0"/>
                  <a:cs typeface="Arial" panose="020B0604020202020204" pitchFamily="34" charset="0"/>
                </a:rPr>
                <a:t>Đọc</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đoạn</a:t>
              </a:r>
              <a:r>
                <a:rPr lang="en-US" sz="2400" dirty="0">
                  <a:solidFill>
                    <a:schemeClr val="bg1"/>
                  </a:solidFill>
                  <a:latin typeface="Arial" panose="020B0604020202020204" pitchFamily="34" charset="0"/>
                  <a:cs typeface="Arial" panose="020B0604020202020204" pitchFamily="34" charset="0"/>
                </a:rPr>
                <a:t> 2 </a:t>
              </a:r>
              <a:r>
                <a:rPr lang="en-US" sz="2400" dirty="0" err="1">
                  <a:solidFill>
                    <a:schemeClr val="bg1"/>
                  </a:solidFill>
                  <a:latin typeface="Arial" panose="020B0604020202020204" pitchFamily="34" charset="0"/>
                  <a:cs typeface="Arial" panose="020B0604020202020204" pitchFamily="34" charset="0"/>
                </a:rPr>
                <a:t>và</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cho</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biết</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Việc</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lập</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làng</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mới</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ngoài</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đảo</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có</a:t>
              </a:r>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lợi </a:t>
              </a:r>
              <a:r>
                <a:rPr lang="en-US" sz="2400" dirty="0" err="1">
                  <a:solidFill>
                    <a:schemeClr val="bg1"/>
                  </a:solidFill>
                  <a:latin typeface="Arial" panose="020B0604020202020204" pitchFamily="34" charset="0"/>
                  <a:cs typeface="Arial" panose="020B0604020202020204" pitchFamily="34" charset="0"/>
                </a:rPr>
                <a:t>gì</a:t>
              </a:r>
              <a:r>
                <a:rPr lang="en-US" sz="2400" dirty="0">
                  <a:solidFill>
                    <a:schemeClr val="bg1"/>
                  </a:solidFill>
                  <a:latin typeface="Arial" panose="020B0604020202020204" pitchFamily="34" charset="0"/>
                  <a:cs typeface="Arial" panose="020B0604020202020204" pitchFamily="34" charset="0"/>
                </a:rPr>
                <a:t>?</a:t>
              </a:r>
            </a:p>
          </p:txBody>
        </p:sp>
      </p:grpSp>
      <p:grpSp>
        <p:nvGrpSpPr>
          <p:cNvPr id="19" name="Group 18">
            <a:extLst>
              <a:ext uri="{FF2B5EF4-FFF2-40B4-BE49-F238E27FC236}">
                <a16:creationId xmlns:a16="http://schemas.microsoft.com/office/drawing/2014/main" id="{B5797D5E-33E8-4694-A90B-BCD633ED6922}"/>
              </a:ext>
            </a:extLst>
          </p:cNvPr>
          <p:cNvGrpSpPr/>
          <p:nvPr/>
        </p:nvGrpSpPr>
        <p:grpSpPr>
          <a:xfrm>
            <a:off x="866205" y="2702625"/>
            <a:ext cx="8347255" cy="1133238"/>
            <a:chOff x="866205" y="2702625"/>
            <a:chExt cx="8347255" cy="1133238"/>
          </a:xfrm>
        </p:grpSpPr>
        <p:sp>
          <p:nvSpPr>
            <p:cNvPr id="14" name="Flowchart: Terminator 13">
              <a:extLst>
                <a:ext uri="{FF2B5EF4-FFF2-40B4-BE49-F238E27FC236}">
                  <a16:creationId xmlns:a16="http://schemas.microsoft.com/office/drawing/2014/main" id="{16C5971D-CB39-4F46-AFA0-02698C9C12F7}"/>
                </a:ext>
              </a:extLst>
            </p:cNvPr>
            <p:cNvSpPr/>
            <p:nvPr/>
          </p:nvSpPr>
          <p:spPr>
            <a:xfrm>
              <a:off x="866205" y="2702625"/>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2" descr="Abc 123 Clipart">
              <a:extLst>
                <a:ext uri="{FF2B5EF4-FFF2-40B4-BE49-F238E27FC236}">
                  <a16:creationId xmlns:a16="http://schemas.microsoft.com/office/drawing/2014/main" id="{2038D731-6B96-49F8-907E-EEFE22A67AD5}"/>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641" b="43791" l="2778" r="35621">
                          <a14:foregroundMark x1="2941" y1="43791" x2="8660" y2="35948"/>
                          <a14:foregroundMark x1="8660" y1="35948" x2="8824" y2="35458"/>
                          <a14:foregroundMark x1="35621" y1="39216" x2="35621" y2="39216"/>
                          <a14:foregroundMark x1="9641" y1="18791" x2="21405" y2="16013"/>
                          <a14:foregroundMark x1="18301" y1="13399" x2="21405" y2="17647"/>
                          <a14:foregroundMark x1="16176" y1="16993" x2="14869" y2="23203"/>
                          <a14:foregroundMark x1="15196" y1="23203" x2="22549" y2="18301"/>
                          <a14:foregroundMark x1="22549" y1="18301" x2="22549" y2="18301"/>
                          <a14:foregroundMark x1="21732" y1="13562" x2="22876" y2="18301"/>
                          <a14:foregroundMark x1="12418" y1="16993" x2="12092" y2="21569"/>
                          <a14:foregroundMark x1="12745" y1="13399" x2="12745" y2="16667"/>
                          <a14:foregroundMark x1="8824" y1="15850" x2="9641" y2="21569"/>
                          <a14:foregroundMark x1="9641" y1="16340" x2="12745" y2="15523"/>
                          <a14:foregroundMark x1="11275" y1="14216" x2="8497" y2="18627"/>
                          <a14:foregroundMark x1="8170" y1="18627" x2="8170" y2="16667"/>
                          <a14:foregroundMark x1="6863" y1="16340" x2="6863" y2="16340"/>
                          <a14:foregroundMark x1="7843" y1="16013" x2="8497" y2="14869"/>
                        </a14:backgroundRemoval>
                      </a14:imgEffect>
                    </a14:imgLayer>
                  </a14:imgProps>
                </a:ext>
                <a:ext uri="{28A0092B-C50C-407E-A947-70E740481C1C}">
                  <a14:useLocalDpi xmlns:a14="http://schemas.microsoft.com/office/drawing/2010/main" val="0"/>
                </a:ext>
              </a:extLst>
            </a:blip>
            <a:srcRect l="1980" t="5710" r="61121" b="54691"/>
            <a:stretch/>
          </p:blipFill>
          <p:spPr bwMode="auto">
            <a:xfrm>
              <a:off x="1295341" y="2771949"/>
              <a:ext cx="796274" cy="85453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1AEA2F3-9819-4488-9C97-EC6972E40BA3}"/>
                </a:ext>
              </a:extLst>
            </p:cNvPr>
            <p:cNvSpPr/>
            <p:nvPr/>
          </p:nvSpPr>
          <p:spPr>
            <a:xfrm>
              <a:off x="2062170" y="2758645"/>
              <a:ext cx="6980230" cy="1077218"/>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Đất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rộng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bãi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dài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cây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xanh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nước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ngọt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trường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gần</a:t>
              </a:r>
              <a:r>
                <a:rPr lang="en-US" sz="3200" dirty="0">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5223C0EC-6752-42F4-9C75-B790E60F00C9}"/>
              </a:ext>
            </a:extLst>
          </p:cNvPr>
          <p:cNvGrpSpPr/>
          <p:nvPr/>
        </p:nvGrpSpPr>
        <p:grpSpPr>
          <a:xfrm>
            <a:off x="866206" y="4121467"/>
            <a:ext cx="8347255" cy="1103511"/>
            <a:chOff x="866206" y="4121467"/>
            <a:chExt cx="8347255" cy="1103511"/>
          </a:xfrm>
        </p:grpSpPr>
        <p:sp>
          <p:nvSpPr>
            <p:cNvPr id="33" name="Flowchart: Terminator 32">
              <a:extLst>
                <a:ext uri="{FF2B5EF4-FFF2-40B4-BE49-F238E27FC236}">
                  <a16:creationId xmlns:a16="http://schemas.microsoft.com/office/drawing/2014/main" id="{A9C043DA-9BFE-4F09-81DB-BBD28D097FD9}"/>
                </a:ext>
              </a:extLst>
            </p:cNvPr>
            <p:cNvSpPr/>
            <p:nvPr/>
          </p:nvSpPr>
          <p:spPr>
            <a:xfrm>
              <a:off x="866206" y="4121467"/>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00" name="Picture 4" descr="Abc 123 Clipart">
              <a:extLst>
                <a:ext uri="{FF2B5EF4-FFF2-40B4-BE49-F238E27FC236}">
                  <a16:creationId xmlns:a16="http://schemas.microsoft.com/office/drawing/2014/main" id="{61EEF289-BD47-4533-84C3-16B2108B3C49}"/>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0">
                      <a14:imgEffect>
                        <a14:backgroundRemoval t="12092" b="47059" l="38072" r="65523">
                          <a14:foregroundMark x1="38235" y1="41340" x2="38235" y2="41340"/>
                          <a14:foregroundMark x1="65686" y1="36765" x2="65686" y2="36765"/>
                          <a14:foregroundMark x1="55882" y1="19118" x2="61111" y2="17647"/>
                          <a14:foregroundMark x1="49020" y1="16667" x2="60458" y2="17320"/>
                          <a14:foregroundMark x1="48693" y1="17320" x2="46895" y2="18301"/>
                          <a14:foregroundMark x1="47549" y1="16340" x2="51307" y2="13562"/>
                          <a14:foregroundMark x1="48529" y1="13562" x2="51307" y2="13072"/>
                          <a14:foregroundMark x1="47222" y1="14869" x2="55229" y2="20098"/>
                          <a14:foregroundMark x1="55229" y1="20098" x2="61765" y2="21078"/>
                          <a14:foregroundMark x1="61765" y1="19444" x2="61928" y2="15196"/>
                          <a14:foregroundMark x1="60131" y1="14216" x2="56209" y2="15850"/>
                          <a14:foregroundMark x1="52451" y1="15850" x2="50980" y2="15196"/>
                          <a14:foregroundMark x1="53105" y1="15196" x2="49673" y2="12092"/>
                          <a14:foregroundMark x1="46895" y1="14542" x2="46895" y2="14542"/>
                        </a14:backgroundRemoval>
                      </a14:imgEffect>
                    </a14:imgLayer>
                  </a14:imgProps>
                </a:ext>
                <a:ext uri="{28A0092B-C50C-407E-A947-70E740481C1C}">
                  <a14:useLocalDpi xmlns:a14="http://schemas.microsoft.com/office/drawing/2010/main" val="0"/>
                </a:ext>
              </a:extLst>
            </a:blip>
            <a:srcRect l="36203" t="9647" r="32158" b="48746"/>
            <a:stretch/>
          </p:blipFill>
          <p:spPr bwMode="auto">
            <a:xfrm>
              <a:off x="1281719" y="4241291"/>
              <a:ext cx="665857" cy="87562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821CBFA-0ECF-47DE-BEB3-D4901A9851BA}"/>
                </a:ext>
              </a:extLst>
            </p:cNvPr>
            <p:cNvSpPr/>
            <p:nvPr/>
          </p:nvSpPr>
          <p:spPr>
            <a:xfrm>
              <a:off x="2062170" y="4387618"/>
              <a:ext cx="5804025" cy="584775"/>
            </a:xfrm>
            <a:prstGeom prst="rect">
              <a:avLst/>
            </a:prstGeom>
          </p:spPr>
          <p:txBody>
            <a:bodyPr wrap="none">
              <a:spAutoFit/>
            </a:bodyPr>
            <a:lstStyle/>
            <a:p>
              <a:r>
                <a:rPr lang="en-US" sz="3200" dirty="0" err="1">
                  <a:latin typeface="Calibri" panose="020F0502020204030204" pitchFamily="34" charset="0"/>
                  <a:cs typeface="Calibri" panose="020F0502020204030204" pitchFamily="34" charset="0"/>
                </a:rPr>
                <a:t>Có</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đất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để</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lưới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buộc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thuyền</a:t>
              </a:r>
              <a:r>
                <a:rPr lang="en-US" sz="3200" dirty="0">
                  <a:latin typeface="Calibri" panose="020F0502020204030204" pitchFamily="34" charset="0"/>
                  <a:cs typeface="Calibri" panose="020F0502020204030204" pitchFamily="34" charset="0"/>
                </a:rPr>
                <a:t>.</a:t>
              </a:r>
              <a:endParaRPr lang="en-US" sz="4800" dirty="0">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2268420F-7039-48B8-BBEF-2E53DE71FF96}"/>
              </a:ext>
            </a:extLst>
          </p:cNvPr>
          <p:cNvGrpSpPr/>
          <p:nvPr/>
        </p:nvGrpSpPr>
        <p:grpSpPr>
          <a:xfrm>
            <a:off x="866205" y="5529448"/>
            <a:ext cx="8347255" cy="1103511"/>
            <a:chOff x="866205" y="5529448"/>
            <a:chExt cx="8347255" cy="1103511"/>
          </a:xfrm>
        </p:grpSpPr>
        <p:sp>
          <p:nvSpPr>
            <p:cNvPr id="34" name="Flowchart: Terminator 33">
              <a:extLst>
                <a:ext uri="{FF2B5EF4-FFF2-40B4-BE49-F238E27FC236}">
                  <a16:creationId xmlns:a16="http://schemas.microsoft.com/office/drawing/2014/main" id="{B0B2B0FC-9582-4B7F-A6D4-960BCFBBBA80}"/>
                </a:ext>
              </a:extLst>
            </p:cNvPr>
            <p:cNvSpPr/>
            <p:nvPr/>
          </p:nvSpPr>
          <p:spPr>
            <a:xfrm>
              <a:off x="866205" y="5529448"/>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02" name="Picture 6" descr="Abc 123 Clipart">
              <a:extLst>
                <a:ext uri="{FF2B5EF4-FFF2-40B4-BE49-F238E27FC236}">
                  <a16:creationId xmlns:a16="http://schemas.microsoft.com/office/drawing/2014/main" id="{CFD9CD9F-3719-48B1-97FE-2B27D61346DD}"/>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0">
                      <a14:imgEffect>
                        <a14:backgroundRemoval t="9314" b="45425" l="68791" r="97549">
                          <a14:foregroundMark x1="97712" y1="38889" x2="97712" y2="38889"/>
                          <a14:foregroundMark x1="75163" y1="17647" x2="87255" y2="14216"/>
                          <a14:foregroundMark x1="83497" y1="11438" x2="89052" y2="13399"/>
                          <a14:foregroundMark x1="86928" y1="11111" x2="80392" y2="15196"/>
                          <a14:foregroundMark x1="72386" y1="15523" x2="79575" y2="19771"/>
                          <a14:foregroundMark x1="79575" y1="19771" x2="80719" y2="19771"/>
                          <a14:foregroundMark x1="75490" y1="13562" x2="77941" y2="13562"/>
                          <a14:foregroundMark x1="74673" y1="13562" x2="72712" y2="16667"/>
                          <a14:foregroundMark x1="76471" y1="12418" x2="76471" y2="12418"/>
                          <a14:foregroundMark x1="82026" y1="10784" x2="85294" y2="9314"/>
                          <a14:foregroundMark x1="81046" y1="10621" x2="81046" y2="10621"/>
                          <a14:foregroundMark x1="82843" y1="16340" x2="86275" y2="16340"/>
                        </a14:backgroundRemoval>
                      </a14:imgEffect>
                    </a14:imgLayer>
                  </a14:imgProps>
                </a:ext>
                <a:ext uri="{28A0092B-C50C-407E-A947-70E740481C1C}">
                  <a14:useLocalDpi xmlns:a14="http://schemas.microsoft.com/office/drawing/2010/main" val="0"/>
                </a:ext>
              </a:extLst>
            </a:blip>
            <a:srcRect l="65611" t="5940" b="50000"/>
            <a:stretch/>
          </p:blipFill>
          <p:spPr bwMode="auto">
            <a:xfrm>
              <a:off x="1223069" y="5600800"/>
              <a:ext cx="749906" cy="96080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28CED0A6-8796-4528-8871-9DBF5FE838B3}"/>
                </a:ext>
              </a:extLst>
            </p:cNvPr>
            <p:cNvSpPr/>
            <p:nvPr/>
          </p:nvSpPr>
          <p:spPr>
            <a:xfrm>
              <a:off x="2091615" y="5819436"/>
              <a:ext cx="6826919" cy="584775"/>
            </a:xfrm>
            <a:prstGeom prst="rect">
              <a:avLst/>
            </a:prstGeom>
          </p:spPr>
          <p:txBody>
            <a:bodyPr wrap="square">
              <a:spAutoFit/>
            </a:bodyPr>
            <a:lstStyle/>
            <a:p>
              <a:pPr lvl="0" algn="just">
                <a:spcAft>
                  <a:spcPts val="0"/>
                </a:spcAft>
                <a:tabLst>
                  <a:tab pos="171450" algn="l"/>
                  <a:tab pos="1143000" algn="l"/>
                </a:tabLst>
              </a:pPr>
              <a:r>
                <a:rPr lang="en-US" sz="3200" dirty="0">
                  <a:latin typeface="Calibri" panose="020F0502020204030204" pitchFamily="34" charset="0"/>
                  <a:cs typeface="Calibri" panose="020F0502020204030204" pitchFamily="34" charset="0"/>
                </a:rPr>
                <a:t>Ở </a:t>
              </a:r>
              <a:r>
                <a:rPr lang="en-US" sz="3200" dirty="0" err="1">
                  <a:latin typeface="Calibri" panose="020F0502020204030204" pitchFamily="34" charset="0"/>
                  <a:cs typeface="Calibri" panose="020F0502020204030204" pitchFamily="34" charset="0"/>
                </a:rPr>
                <a:t>gần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luồng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nên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đánh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dễ</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dàng</a:t>
              </a:r>
              <a:r>
                <a:rPr lang="en-US" sz="3200" dirty="0">
                  <a:latin typeface="Calibri" panose="020F0502020204030204" pitchFamily="34" charset="0"/>
                  <a:cs typeface="Calibri" panose="020F0502020204030204" pitchFamily="34" charset="0"/>
                </a:rPr>
                <a:t>.</a:t>
              </a:r>
              <a:endParaRPr lang="en-US" sz="4400"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1" name="Picture 10">
            <a:extLst>
              <a:ext uri="{FF2B5EF4-FFF2-40B4-BE49-F238E27FC236}">
                <a16:creationId xmlns:a16="http://schemas.microsoft.com/office/drawing/2014/main" id="{327836F9-3E6D-4359-96D3-81FC529778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21941" y="3569712"/>
            <a:ext cx="3701310" cy="3209228"/>
          </a:xfrm>
          <a:prstGeom prst="rect">
            <a:avLst/>
          </a:prstGeom>
        </p:spPr>
      </p:pic>
      <p:pic>
        <p:nvPicPr>
          <p:cNvPr id="41" name="AmthanhThua">
            <a:hlinkClick r:id="" action="ppaction://media"/>
            <a:extLst>
              <a:ext uri="{FF2B5EF4-FFF2-40B4-BE49-F238E27FC236}">
                <a16:creationId xmlns:a16="http://schemas.microsoft.com/office/drawing/2014/main" id="{D647A347-31DD-493F-A4F4-4C405F15353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67519" y="6611885"/>
            <a:ext cx="731045" cy="731045"/>
          </a:xfrm>
          <a:prstGeom prst="rect">
            <a:avLst/>
          </a:prstGeom>
        </p:spPr>
      </p:pic>
      <p:sp>
        <p:nvSpPr>
          <p:cNvPr id="42" name="TextBox 41">
            <a:extLst>
              <a:ext uri="{FF2B5EF4-FFF2-40B4-BE49-F238E27FC236}">
                <a16:creationId xmlns:a16="http://schemas.microsoft.com/office/drawing/2014/main" id="{E641F0EE-F958-4003-906D-AC4E3237A332}"/>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43" name="TextBox 42">
            <a:extLst>
              <a:ext uri="{FF2B5EF4-FFF2-40B4-BE49-F238E27FC236}">
                <a16:creationId xmlns:a16="http://schemas.microsoft.com/office/drawing/2014/main" id="{CA9A73B8-7DA6-47C7-833C-2BACFBC268DE}"/>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44" name="59c3c5f047238">
            <a:hlinkClick r:id="" action="ppaction://media"/>
            <a:extLst>
              <a:ext uri="{FF2B5EF4-FFF2-40B4-BE49-F238E27FC236}">
                <a16:creationId xmlns:a16="http://schemas.microsoft.com/office/drawing/2014/main" id="{BFA82AF6-E4A0-4634-A5D1-55681AE82D4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67519" y="2022976"/>
            <a:ext cx="731045" cy="731045"/>
          </a:xfrm>
          <a:prstGeom prst="rect">
            <a:avLst/>
          </a:prstGeom>
        </p:spPr>
      </p:pic>
      <p:pic>
        <p:nvPicPr>
          <p:cNvPr id="45" name="AmthanhThua">
            <a:hlinkClick r:id="" action="ppaction://media"/>
            <a:extLst>
              <a:ext uri="{FF2B5EF4-FFF2-40B4-BE49-F238E27FC236}">
                <a16:creationId xmlns:a16="http://schemas.microsoft.com/office/drawing/2014/main" id="{526DD9C0-347B-4359-B68F-302A5DD536A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757593" y="6611885"/>
            <a:ext cx="731045" cy="731045"/>
          </a:xfrm>
          <a:prstGeom prst="rect">
            <a:avLst/>
          </a:prstGeom>
        </p:spPr>
      </p:pic>
      <p:pic>
        <p:nvPicPr>
          <p:cNvPr id="24" name="Picture 23">
            <a:extLst>
              <a:ext uri="{FF2B5EF4-FFF2-40B4-BE49-F238E27FC236}">
                <a16:creationId xmlns:a16="http://schemas.microsoft.com/office/drawing/2014/main" id="{94F2E57A-BC09-4931-B9C2-6338F92AF57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81119" y="1903173"/>
            <a:ext cx="6037395" cy="4732012"/>
          </a:xfrm>
          <a:prstGeom prst="rect">
            <a:avLst/>
          </a:prstGeom>
        </p:spPr>
      </p:pic>
      <p:pic>
        <p:nvPicPr>
          <p:cNvPr id="28" name="Picture 27">
            <a:extLst>
              <a:ext uri="{FF2B5EF4-FFF2-40B4-BE49-F238E27FC236}">
                <a16:creationId xmlns:a16="http://schemas.microsoft.com/office/drawing/2014/main" id="{C76345F7-2055-4FB0-BDB3-65EB75323AC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61137" y="1822260"/>
            <a:ext cx="5187467" cy="4893837"/>
          </a:xfrm>
          <a:prstGeom prst="rect">
            <a:avLst/>
          </a:prstGeom>
        </p:spPr>
      </p:pic>
      <p:pic>
        <p:nvPicPr>
          <p:cNvPr id="52" name="Picture 51">
            <a:extLst>
              <a:ext uri="{FF2B5EF4-FFF2-40B4-BE49-F238E27FC236}">
                <a16:creationId xmlns:a16="http://schemas.microsoft.com/office/drawing/2014/main" id="{1F5CA4BD-B41D-4811-8AD5-69DBFF92A80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72930" y="1794372"/>
            <a:ext cx="5187467" cy="4893837"/>
          </a:xfrm>
          <a:prstGeom prst="rect">
            <a:avLst/>
          </a:prstGeom>
        </p:spPr>
      </p:pic>
      <p:pic>
        <p:nvPicPr>
          <p:cNvPr id="35" name="Picture 34">
            <a:hlinkClick r:id="rId17" action="ppaction://hlinksldjump"/>
            <a:extLst>
              <a:ext uri="{FF2B5EF4-FFF2-40B4-BE49-F238E27FC236}">
                <a16:creationId xmlns:a16="http://schemas.microsoft.com/office/drawing/2014/main" id="{B20DF6B6-972F-456C-BFA0-3E6BBA5C4487}"/>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5455" r="91818">
                        <a14:foregroundMark x1="5455" y1="66364" x2="10909" y2="59091"/>
                        <a14:foregroundMark x1="91818" y1="64545" x2="90364" y2="62545"/>
                      </a14:backgroundRemoval>
                    </a14:imgEffect>
                  </a14:imgLayer>
                </a14:imgProps>
              </a:ext>
            </a:extLst>
          </a:blip>
          <a:stretch>
            <a:fillRect/>
          </a:stretch>
        </p:blipFill>
        <p:spPr>
          <a:xfrm>
            <a:off x="10167657" y="-45684"/>
            <a:ext cx="2036136" cy="2036136"/>
          </a:xfrm>
          <a:prstGeom prst="rect">
            <a:avLst/>
          </a:prstGeom>
        </p:spPr>
      </p:pic>
    </p:spTree>
    <p:extLst>
      <p:ext uri="{BB962C8B-B14F-4D97-AF65-F5344CB8AC3E}">
        <p14:creationId xmlns:p14="http://schemas.microsoft.com/office/powerpoint/2010/main" val="2890479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1"/>
                </p:tgtEl>
              </p:cMediaNode>
            </p:audio>
            <p:audio>
              <p:cMediaNode vol="80000">
                <p:cTn id="21" fill="hold" display="0">
                  <p:stCondLst>
                    <p:cond delay="indefinite"/>
                  </p:stCondLst>
                  <p:endCondLst>
                    <p:cond evt="onStopAudio" delay="0">
                      <p:tgtEl>
                        <p:sldTgt/>
                      </p:tgtEl>
                    </p:cond>
                  </p:endCondLst>
                </p:cTn>
                <p:tgtEl>
                  <p:spTgt spid="44"/>
                </p:tgtEl>
              </p:cMediaNode>
            </p:audio>
            <p:audio>
              <p:cMediaNode vol="80000">
                <p:cTn id="22" fill="hold" display="0">
                  <p:stCondLst>
                    <p:cond delay="indefinite"/>
                  </p:stCondLst>
                  <p:endCondLst>
                    <p:cond evt="onStopAudio" delay="0">
                      <p:tgtEl>
                        <p:sldTgt/>
                      </p:tgtEl>
                    </p:cond>
                  </p:endCondLst>
                </p:cTn>
                <p:tgtEl>
                  <p:spTgt spid="45"/>
                </p:tgtEl>
              </p:cMediaNode>
            </p:audio>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4995" fill="hold"/>
                                        <p:tgtEl>
                                          <p:spTgt spid="45"/>
                                        </p:tgtEl>
                                      </p:cBhvr>
                                    </p:cmd>
                                  </p:child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4576" fill="hold"/>
                                        <p:tgtEl>
                                          <p:spTgt spid="44"/>
                                        </p:tgtEl>
                                      </p:cBhvr>
                                    </p:cmd>
                                  </p:child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mediacall" presetSubtype="0" fill="hold" nodeType="withEffect">
                                  <p:stCondLst>
                                    <p:cond delay="0"/>
                                  </p:stCondLst>
                                  <p:childTnLst>
                                    <p:cmd type="call" cmd="playFrom(0.0)">
                                      <p:cBhvr>
                                        <p:cTn id="43" dur="4995" fill="hold"/>
                                        <p:tgtEl>
                                          <p:spTgt spid="41"/>
                                        </p:tgtEl>
                                      </p:cBhvr>
                                    </p:cmd>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52"/>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9" restart="whenNotActive" fill="hold" evtFilter="cancelBubble" nodeType="interactiveSeq">
                <p:stCondLst>
                  <p:cond evt="onClick" delay="0">
                    <p:tgtEl>
                      <p:spTgt spid="28"/>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4"/>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7D5D337-2F88-4D64-BA41-349D118D4A37}"/>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id="{3382192F-0FAF-4F05-A047-A4B32AAE2CFE}"/>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id="{4A80F844-657F-4891-AE7B-D6C6BE08ACF6}"/>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id="{D798C54A-A9AA-4B77-A8C9-76741F35277F}"/>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id="{6670DC36-53BA-4908-AF6F-329E37270C02}"/>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id="{0460A62E-E41E-4C1B-8DF4-FE08BC49DB32}"/>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pic>
        <p:nvPicPr>
          <p:cNvPr id="27" name="Picture 18" descr="Empty room with parquet floor and yellow wallpaper 3112391 Vector Art at  Vecteezy">
            <a:extLst>
              <a:ext uri="{FF2B5EF4-FFF2-40B4-BE49-F238E27FC236}">
                <a16:creationId xmlns:a16="http://schemas.microsoft.com/office/drawing/2014/main" id="{2338B500-1C56-4DCA-9DE7-A00A4EEE32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CC5C7085-DFE7-4846-97D9-25DE56BB75E4}"/>
              </a:ext>
            </a:extLst>
          </p:cNvPr>
          <p:cNvGrpSpPr/>
          <p:nvPr/>
        </p:nvGrpSpPr>
        <p:grpSpPr>
          <a:xfrm>
            <a:off x="1081164" y="472836"/>
            <a:ext cx="8616308" cy="1974491"/>
            <a:chOff x="2286443" y="728134"/>
            <a:chExt cx="8616308" cy="1974491"/>
          </a:xfrm>
        </p:grpSpPr>
        <p:pic>
          <p:nvPicPr>
            <p:cNvPr id="22" name="Picture 6">
              <a:extLst>
                <a:ext uri="{FF2B5EF4-FFF2-40B4-BE49-F238E27FC236}">
                  <a16:creationId xmlns:a16="http://schemas.microsoft.com/office/drawing/2014/main" id="{E499DB4E-2DEB-47E7-A8C8-F330039E161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86443" y="728134"/>
              <a:ext cx="8616308" cy="1974491"/>
            </a:xfrm>
            <a:prstGeom prst="rect">
              <a:avLst/>
            </a:prstGeom>
          </p:spPr>
        </p:pic>
        <p:sp>
          <p:nvSpPr>
            <p:cNvPr id="12" name="Rectangle 11">
              <a:extLst>
                <a:ext uri="{FF2B5EF4-FFF2-40B4-BE49-F238E27FC236}">
                  <a16:creationId xmlns:a16="http://schemas.microsoft.com/office/drawing/2014/main" id="{B1308DA4-2A7D-4419-94F8-529B51E7526B}"/>
                </a:ext>
              </a:extLst>
            </p:cNvPr>
            <p:cNvSpPr/>
            <p:nvPr/>
          </p:nvSpPr>
          <p:spPr>
            <a:xfrm>
              <a:off x="2887270" y="1147320"/>
              <a:ext cx="7531470" cy="830997"/>
            </a:xfrm>
            <a:prstGeom prst="rect">
              <a:avLst/>
            </a:prstGeom>
          </p:spPr>
          <p:txBody>
            <a:bodyPr wrap="square">
              <a:spAutoFit/>
            </a:bodyPr>
            <a:lstStyle/>
            <a:p>
              <a:r>
                <a:rPr lang="en-US" sz="2400" dirty="0" err="1">
                  <a:solidFill>
                    <a:schemeClr val="bg1"/>
                  </a:solidFill>
                  <a:latin typeface="Arial" panose="020B0604020202020204" pitchFamily="34" charset="0"/>
                  <a:cs typeface="Arial" panose="020B0604020202020204" pitchFamily="34" charset="0"/>
                </a:rPr>
                <a:t>Đọc</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đoạn</a:t>
              </a:r>
              <a:r>
                <a:rPr lang="en-US" sz="2400" dirty="0">
                  <a:solidFill>
                    <a:schemeClr val="bg1"/>
                  </a:solidFill>
                  <a:latin typeface="Arial" panose="020B0604020202020204" pitchFamily="34" charset="0"/>
                  <a:cs typeface="Arial" panose="020B0604020202020204" pitchFamily="34" charset="0"/>
                </a:rPr>
                <a:t> 4 </a:t>
              </a:r>
              <a:r>
                <a:rPr lang="en-US" sz="2400" dirty="0" err="1">
                  <a:solidFill>
                    <a:schemeClr val="bg1"/>
                  </a:solidFill>
                  <a:latin typeface="Arial" panose="020B0604020202020204" pitchFamily="34" charset="0"/>
                  <a:cs typeface="Arial" panose="020B0604020202020204" pitchFamily="34" charset="0"/>
                </a:rPr>
                <a:t>và</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trả</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lời</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câu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hỏi</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Nhụ</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nghĩ</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về</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kế</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hoạch</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của</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bố</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như</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thế</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nào</a:t>
              </a:r>
              <a:r>
                <a:rPr lang="en-US" sz="2400" dirty="0">
                  <a:solidFill>
                    <a:schemeClr val="bg1"/>
                  </a:solidFill>
                  <a:latin typeface="Arial" panose="020B0604020202020204" pitchFamily="34" charset="0"/>
                  <a:cs typeface="Arial" panose="020B0604020202020204" pitchFamily="34" charset="0"/>
                </a:rPr>
                <a:t>?</a:t>
              </a:r>
            </a:p>
          </p:txBody>
        </p:sp>
      </p:grpSp>
      <p:grpSp>
        <p:nvGrpSpPr>
          <p:cNvPr id="19" name="Group 18">
            <a:extLst>
              <a:ext uri="{FF2B5EF4-FFF2-40B4-BE49-F238E27FC236}">
                <a16:creationId xmlns:a16="http://schemas.microsoft.com/office/drawing/2014/main" id="{B5797D5E-33E8-4694-A90B-BCD633ED6922}"/>
              </a:ext>
            </a:extLst>
          </p:cNvPr>
          <p:cNvGrpSpPr/>
          <p:nvPr/>
        </p:nvGrpSpPr>
        <p:grpSpPr>
          <a:xfrm>
            <a:off x="866205" y="2702625"/>
            <a:ext cx="8347255" cy="1256349"/>
            <a:chOff x="866205" y="2702625"/>
            <a:chExt cx="8347255" cy="1256349"/>
          </a:xfrm>
        </p:grpSpPr>
        <p:sp>
          <p:nvSpPr>
            <p:cNvPr id="14" name="Flowchart: Terminator 13">
              <a:extLst>
                <a:ext uri="{FF2B5EF4-FFF2-40B4-BE49-F238E27FC236}">
                  <a16:creationId xmlns:a16="http://schemas.microsoft.com/office/drawing/2014/main" id="{16C5971D-CB39-4F46-AFA0-02698C9C12F7}"/>
                </a:ext>
              </a:extLst>
            </p:cNvPr>
            <p:cNvSpPr/>
            <p:nvPr/>
          </p:nvSpPr>
          <p:spPr>
            <a:xfrm>
              <a:off x="866205" y="2702625"/>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2" descr="Abc 123 Clipart">
              <a:extLst>
                <a:ext uri="{FF2B5EF4-FFF2-40B4-BE49-F238E27FC236}">
                  <a16:creationId xmlns:a16="http://schemas.microsoft.com/office/drawing/2014/main" id="{2038D731-6B96-49F8-907E-EEFE22A67AD5}"/>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641" b="43791" l="2778" r="35621">
                          <a14:foregroundMark x1="2941" y1="43791" x2="8660" y2="35948"/>
                          <a14:foregroundMark x1="8660" y1="35948" x2="8824" y2="35458"/>
                          <a14:foregroundMark x1="35621" y1="39216" x2="35621" y2="39216"/>
                          <a14:foregroundMark x1="9641" y1="18791" x2="21405" y2="16013"/>
                          <a14:foregroundMark x1="18301" y1="13399" x2="21405" y2="17647"/>
                          <a14:foregroundMark x1="16176" y1="16993" x2="14869" y2="23203"/>
                          <a14:foregroundMark x1="15196" y1="23203" x2="22549" y2="18301"/>
                          <a14:foregroundMark x1="22549" y1="18301" x2="22549" y2="18301"/>
                          <a14:foregroundMark x1="21732" y1="13562" x2="22876" y2="18301"/>
                          <a14:foregroundMark x1="12418" y1="16993" x2="12092" y2="21569"/>
                          <a14:foregroundMark x1="12745" y1="13399" x2="12745" y2="16667"/>
                          <a14:foregroundMark x1="8824" y1="15850" x2="9641" y2="21569"/>
                          <a14:foregroundMark x1="9641" y1="16340" x2="12745" y2="15523"/>
                          <a14:foregroundMark x1="11275" y1="14216" x2="8497" y2="18627"/>
                          <a14:foregroundMark x1="8170" y1="18627" x2="8170" y2="16667"/>
                          <a14:foregroundMark x1="6863" y1="16340" x2="6863" y2="16340"/>
                          <a14:foregroundMark x1="7843" y1="16013" x2="8497" y2="14869"/>
                        </a14:backgroundRemoval>
                      </a14:imgEffect>
                    </a14:imgLayer>
                  </a14:imgProps>
                </a:ext>
                <a:ext uri="{28A0092B-C50C-407E-A947-70E740481C1C}">
                  <a14:useLocalDpi xmlns:a14="http://schemas.microsoft.com/office/drawing/2010/main" val="0"/>
                </a:ext>
              </a:extLst>
            </a:blip>
            <a:srcRect l="1980" t="5710" r="61121" b="54691"/>
            <a:stretch/>
          </p:blipFill>
          <p:spPr bwMode="auto">
            <a:xfrm>
              <a:off x="1295341" y="2771949"/>
              <a:ext cx="796274" cy="85453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1AEA2F3-9819-4488-9C97-EC6972E40BA3}"/>
                </a:ext>
              </a:extLst>
            </p:cNvPr>
            <p:cNvSpPr/>
            <p:nvPr/>
          </p:nvSpPr>
          <p:spPr>
            <a:xfrm>
              <a:off x="2062170" y="2758645"/>
              <a:ext cx="6598227" cy="1200329"/>
            </a:xfrm>
            <a:prstGeom prst="rect">
              <a:avLst/>
            </a:prstGeom>
          </p:spPr>
          <p:txBody>
            <a:bodyPr wrap="square">
              <a:spAutoFit/>
            </a:bodyPr>
            <a:lstStyle/>
            <a:p>
              <a:pPr lvl="0" algn="just"/>
              <a:r>
                <a:rPr lang="en-US" sz="3600" dirty="0" err="1">
                  <a:latin typeface="Calibri" panose="020F0502020204030204" pitchFamily="34" charset="0"/>
                  <a:cs typeface="Calibri" panose="020F0502020204030204" pitchFamily="34" charset="0"/>
                </a:rPr>
                <a:t>Nhụ</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chưa</a:t>
              </a:r>
              <a:r>
                <a:rPr lang="en-US" sz="3600" dirty="0">
                  <a:latin typeface="Calibri" panose="020F0502020204030204" pitchFamily="34" charset="0"/>
                  <a:cs typeface="Calibri" panose="020F0502020204030204" pitchFamily="34" charset="0"/>
                </a:rPr>
                <a:t> tin </a:t>
              </a:r>
              <a:r>
                <a:rPr lang="en-US" sz="3600" dirty="0" err="1">
                  <a:latin typeface="Calibri" panose="020F0502020204030204" pitchFamily="34" charset="0"/>
                  <a:cs typeface="Calibri" panose="020F0502020204030204" pitchFamily="34" charset="0"/>
                </a:rPr>
                <a:t>lắm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vào</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kế</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hoạch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và</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ước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mơ</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bố</a:t>
              </a:r>
              <a:r>
                <a:rPr lang="en-US" sz="3600" dirty="0">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5223C0EC-6752-42F4-9C75-B790E60F00C9}"/>
              </a:ext>
            </a:extLst>
          </p:cNvPr>
          <p:cNvGrpSpPr/>
          <p:nvPr/>
        </p:nvGrpSpPr>
        <p:grpSpPr>
          <a:xfrm>
            <a:off x="866206" y="4121467"/>
            <a:ext cx="8347255" cy="1248738"/>
            <a:chOff x="866206" y="4121467"/>
            <a:chExt cx="8347255" cy="1248738"/>
          </a:xfrm>
        </p:grpSpPr>
        <p:sp>
          <p:nvSpPr>
            <p:cNvPr id="33" name="Flowchart: Terminator 32">
              <a:extLst>
                <a:ext uri="{FF2B5EF4-FFF2-40B4-BE49-F238E27FC236}">
                  <a16:creationId xmlns:a16="http://schemas.microsoft.com/office/drawing/2014/main" id="{A9C043DA-9BFE-4F09-81DB-BBD28D097FD9}"/>
                </a:ext>
              </a:extLst>
            </p:cNvPr>
            <p:cNvSpPr/>
            <p:nvPr/>
          </p:nvSpPr>
          <p:spPr>
            <a:xfrm>
              <a:off x="866206" y="4121467"/>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00" name="Picture 4" descr="Abc 123 Clipart">
              <a:extLst>
                <a:ext uri="{FF2B5EF4-FFF2-40B4-BE49-F238E27FC236}">
                  <a16:creationId xmlns:a16="http://schemas.microsoft.com/office/drawing/2014/main" id="{61EEF289-BD47-4533-84C3-16B2108B3C49}"/>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0">
                      <a14:imgEffect>
                        <a14:backgroundRemoval t="12092" b="47059" l="38072" r="65523">
                          <a14:foregroundMark x1="38235" y1="41340" x2="38235" y2="41340"/>
                          <a14:foregroundMark x1="65686" y1="36765" x2="65686" y2="36765"/>
                          <a14:foregroundMark x1="55882" y1="19118" x2="61111" y2="17647"/>
                          <a14:foregroundMark x1="49020" y1="16667" x2="60458" y2="17320"/>
                          <a14:foregroundMark x1="48693" y1="17320" x2="46895" y2="18301"/>
                          <a14:foregroundMark x1="47549" y1="16340" x2="51307" y2="13562"/>
                          <a14:foregroundMark x1="48529" y1="13562" x2="51307" y2="13072"/>
                          <a14:foregroundMark x1="47222" y1="14869" x2="55229" y2="20098"/>
                          <a14:foregroundMark x1="55229" y1="20098" x2="61765" y2="21078"/>
                          <a14:foregroundMark x1="61765" y1="19444" x2="61928" y2="15196"/>
                          <a14:foregroundMark x1="60131" y1="14216" x2="56209" y2="15850"/>
                          <a14:foregroundMark x1="52451" y1="15850" x2="50980" y2="15196"/>
                          <a14:foregroundMark x1="53105" y1="15196" x2="49673" y2="12092"/>
                          <a14:foregroundMark x1="46895" y1="14542" x2="46895" y2="14542"/>
                        </a14:backgroundRemoval>
                      </a14:imgEffect>
                    </a14:imgLayer>
                  </a14:imgProps>
                </a:ext>
                <a:ext uri="{28A0092B-C50C-407E-A947-70E740481C1C}">
                  <a14:useLocalDpi xmlns:a14="http://schemas.microsoft.com/office/drawing/2010/main" val="0"/>
                </a:ext>
              </a:extLst>
            </a:blip>
            <a:srcRect l="36203" t="9647" r="32158" b="48746"/>
            <a:stretch/>
          </p:blipFill>
          <p:spPr bwMode="auto">
            <a:xfrm>
              <a:off x="1281719" y="4241291"/>
              <a:ext cx="665857" cy="87562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821CBFA-0ECF-47DE-BEB3-D4901A9851BA}"/>
                </a:ext>
              </a:extLst>
            </p:cNvPr>
            <p:cNvSpPr/>
            <p:nvPr/>
          </p:nvSpPr>
          <p:spPr>
            <a:xfrm>
              <a:off x="2051226" y="4169876"/>
              <a:ext cx="6980230" cy="1200329"/>
            </a:xfrm>
            <a:prstGeom prst="rect">
              <a:avLst/>
            </a:prstGeom>
          </p:spPr>
          <p:txBody>
            <a:bodyPr wrap="square">
              <a:spAutoFit/>
            </a:bodyPr>
            <a:lstStyle/>
            <a:p>
              <a:pPr algn="just"/>
              <a:r>
                <a:rPr lang="en-US" sz="3600" dirty="0" err="1">
                  <a:latin typeface="Calibri" panose="020F0502020204030204" pitchFamily="34" charset="0"/>
                  <a:cs typeface="Calibri" panose="020F0502020204030204" pitchFamily="34" charset="0"/>
                </a:rPr>
                <a:t>Nhụ</a:t>
              </a:r>
              <a:r>
                <a:rPr lang="en-US" sz="3600" dirty="0">
                  <a:latin typeface="Calibri" panose="020F0502020204030204" pitchFamily="34" charset="0"/>
                  <a:cs typeface="Calibri" panose="020F0502020204030204" pitchFamily="34" charset="0"/>
                </a:rPr>
                <a:t> tin </a:t>
              </a:r>
              <a:r>
                <a:rPr lang="en-US" sz="3600" dirty="0" err="1">
                  <a:latin typeface="Calibri" panose="020F0502020204030204" pitchFamily="34" charset="0"/>
                  <a:cs typeface="Calibri" panose="020F0502020204030204" pitchFamily="34" charset="0"/>
                </a:rPr>
                <a:t>vào</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kế</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hoạch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và</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ước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mơ</a:t>
              </a:r>
              <a:r>
                <a:rPr lang="en-US" sz="3600" dirty="0">
                  <a:latin typeface="Calibri" panose="020F0502020204030204" pitchFamily="34" charset="0"/>
                  <a:cs typeface="Calibri" panose="020F0502020204030204" pitchFamily="34" charset="0"/>
                </a:rPr>
                <a:t> </a:t>
              </a:r>
              <a:endParaRPr lang="vi-VN" sz="3600" dirty="0">
                <a:latin typeface="Calibri" panose="020F0502020204030204" pitchFamily="34" charset="0"/>
                <a:cs typeface="Calibri" panose="020F0502020204030204" pitchFamily="34" charset="0"/>
              </a:endParaRPr>
            </a:p>
            <a:p>
              <a:pPr algn="just"/>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bố</a:t>
              </a:r>
              <a:r>
                <a:rPr lang="en-US" sz="3600" dirty="0">
                  <a:latin typeface="Calibri" panose="020F0502020204030204" pitchFamily="34" charset="0"/>
                  <a:cs typeface="Calibri" panose="020F0502020204030204" pitchFamily="34" charset="0"/>
                </a:rPr>
                <a:t>.</a:t>
              </a:r>
              <a:endParaRPr lang="en-US" sz="8000" dirty="0">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2268420F-7039-48B8-BBEF-2E53DE71FF96}"/>
              </a:ext>
            </a:extLst>
          </p:cNvPr>
          <p:cNvGrpSpPr/>
          <p:nvPr/>
        </p:nvGrpSpPr>
        <p:grpSpPr>
          <a:xfrm>
            <a:off x="866205" y="5529448"/>
            <a:ext cx="8347255" cy="1257600"/>
            <a:chOff x="866205" y="5529448"/>
            <a:chExt cx="8347255" cy="1257600"/>
          </a:xfrm>
        </p:grpSpPr>
        <p:sp>
          <p:nvSpPr>
            <p:cNvPr id="34" name="Flowchart: Terminator 33">
              <a:extLst>
                <a:ext uri="{FF2B5EF4-FFF2-40B4-BE49-F238E27FC236}">
                  <a16:creationId xmlns:a16="http://schemas.microsoft.com/office/drawing/2014/main" id="{B0B2B0FC-9582-4B7F-A6D4-960BCFBBBA80}"/>
                </a:ext>
              </a:extLst>
            </p:cNvPr>
            <p:cNvSpPr/>
            <p:nvPr/>
          </p:nvSpPr>
          <p:spPr>
            <a:xfrm>
              <a:off x="866205" y="5529448"/>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02" name="Picture 6" descr="Abc 123 Clipart">
              <a:extLst>
                <a:ext uri="{FF2B5EF4-FFF2-40B4-BE49-F238E27FC236}">
                  <a16:creationId xmlns:a16="http://schemas.microsoft.com/office/drawing/2014/main" id="{CFD9CD9F-3719-48B1-97FE-2B27D61346DD}"/>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0">
                      <a14:imgEffect>
                        <a14:backgroundRemoval t="9314" b="45425" l="68791" r="97549">
                          <a14:foregroundMark x1="97712" y1="38889" x2="97712" y2="38889"/>
                          <a14:foregroundMark x1="75163" y1="17647" x2="87255" y2="14216"/>
                          <a14:foregroundMark x1="83497" y1="11438" x2="89052" y2="13399"/>
                          <a14:foregroundMark x1="86928" y1="11111" x2="80392" y2="15196"/>
                          <a14:foregroundMark x1="72386" y1="15523" x2="79575" y2="19771"/>
                          <a14:foregroundMark x1="79575" y1="19771" x2="80719" y2="19771"/>
                          <a14:foregroundMark x1="75490" y1="13562" x2="77941" y2="13562"/>
                          <a14:foregroundMark x1="74673" y1="13562" x2="72712" y2="16667"/>
                          <a14:foregroundMark x1="76471" y1="12418" x2="76471" y2="12418"/>
                          <a14:foregroundMark x1="82026" y1="10784" x2="85294" y2="9314"/>
                          <a14:foregroundMark x1="81046" y1="10621" x2="81046" y2="10621"/>
                          <a14:foregroundMark x1="82843" y1="16340" x2="86275" y2="16340"/>
                        </a14:backgroundRemoval>
                      </a14:imgEffect>
                    </a14:imgLayer>
                  </a14:imgProps>
                </a:ext>
                <a:ext uri="{28A0092B-C50C-407E-A947-70E740481C1C}">
                  <a14:useLocalDpi xmlns:a14="http://schemas.microsoft.com/office/drawing/2010/main" val="0"/>
                </a:ext>
              </a:extLst>
            </a:blip>
            <a:srcRect l="65611" t="5940" b="50000"/>
            <a:stretch/>
          </p:blipFill>
          <p:spPr bwMode="auto">
            <a:xfrm>
              <a:off x="1223069" y="5600800"/>
              <a:ext cx="749906" cy="96080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28CED0A6-8796-4528-8871-9DBF5FE838B3}"/>
                </a:ext>
              </a:extLst>
            </p:cNvPr>
            <p:cNvSpPr/>
            <p:nvPr/>
          </p:nvSpPr>
          <p:spPr>
            <a:xfrm>
              <a:off x="2046312" y="5586719"/>
              <a:ext cx="6299402" cy="1200329"/>
            </a:xfrm>
            <a:prstGeom prst="rect">
              <a:avLst/>
            </a:prstGeom>
          </p:spPr>
          <p:txBody>
            <a:bodyPr wrap="square">
              <a:spAutoFit/>
            </a:bodyPr>
            <a:lstStyle/>
            <a:p>
              <a:pPr lvl="0" algn="just">
                <a:spcAft>
                  <a:spcPts val="0"/>
                </a:spcAft>
                <a:tabLst>
                  <a:tab pos="171450" algn="l"/>
                  <a:tab pos="1143000" algn="l"/>
                </a:tabLst>
              </a:pPr>
              <a:r>
                <a:rPr lang="en-US" sz="3600" dirty="0" err="1">
                  <a:latin typeface="Calibri" panose="020F0502020204030204" pitchFamily="34" charset="0"/>
                  <a:cs typeface="Calibri" panose="020F0502020204030204" pitchFamily="34" charset="0"/>
                </a:rPr>
                <a:t>Nhụ</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không</a:t>
              </a:r>
              <a:r>
                <a:rPr lang="en-US" sz="3600" dirty="0">
                  <a:latin typeface="Calibri" panose="020F0502020204030204" pitchFamily="34" charset="0"/>
                  <a:cs typeface="Calibri" panose="020F0502020204030204" pitchFamily="34" charset="0"/>
                </a:rPr>
                <a:t> tin </a:t>
              </a:r>
              <a:r>
                <a:rPr lang="en-US" sz="3600" dirty="0" err="1">
                  <a:latin typeface="Calibri" panose="020F0502020204030204" pitchFamily="34" charset="0"/>
                  <a:cs typeface="Calibri" panose="020F0502020204030204" pitchFamily="34" charset="0"/>
                </a:rPr>
                <a:t>vào</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kế</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hoạch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và</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ước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mơ</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bố</a:t>
              </a:r>
              <a:r>
                <a:rPr lang="en-US" sz="3600" dirty="0">
                  <a:latin typeface="Calibri" panose="020F0502020204030204" pitchFamily="34" charset="0"/>
                  <a:cs typeface="Calibri" panose="020F0502020204030204" pitchFamily="34" charset="0"/>
                </a:rPr>
                <a:t>.</a:t>
              </a:r>
              <a:endParaRPr lang="en-US" sz="7200"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1" name="Picture 10">
            <a:extLst>
              <a:ext uri="{FF2B5EF4-FFF2-40B4-BE49-F238E27FC236}">
                <a16:creationId xmlns:a16="http://schemas.microsoft.com/office/drawing/2014/main" id="{327836F9-3E6D-4359-96D3-81FC529778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21941" y="3569712"/>
            <a:ext cx="3701310" cy="3209228"/>
          </a:xfrm>
          <a:prstGeom prst="rect">
            <a:avLst/>
          </a:prstGeom>
        </p:spPr>
      </p:pic>
      <p:pic>
        <p:nvPicPr>
          <p:cNvPr id="41" name="AmthanhThua">
            <a:hlinkClick r:id="" action="ppaction://media"/>
            <a:extLst>
              <a:ext uri="{FF2B5EF4-FFF2-40B4-BE49-F238E27FC236}">
                <a16:creationId xmlns:a16="http://schemas.microsoft.com/office/drawing/2014/main" id="{D647A347-31DD-493F-A4F4-4C405F15353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67519" y="6611885"/>
            <a:ext cx="731045" cy="731045"/>
          </a:xfrm>
          <a:prstGeom prst="rect">
            <a:avLst/>
          </a:prstGeom>
        </p:spPr>
      </p:pic>
      <p:sp>
        <p:nvSpPr>
          <p:cNvPr id="42" name="TextBox 41">
            <a:extLst>
              <a:ext uri="{FF2B5EF4-FFF2-40B4-BE49-F238E27FC236}">
                <a16:creationId xmlns:a16="http://schemas.microsoft.com/office/drawing/2014/main" id="{E641F0EE-F958-4003-906D-AC4E3237A332}"/>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43" name="TextBox 42">
            <a:extLst>
              <a:ext uri="{FF2B5EF4-FFF2-40B4-BE49-F238E27FC236}">
                <a16:creationId xmlns:a16="http://schemas.microsoft.com/office/drawing/2014/main" id="{CA9A73B8-7DA6-47C7-833C-2BACFBC268DE}"/>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44" name="59c3c5f047238">
            <a:hlinkClick r:id="" action="ppaction://media"/>
            <a:extLst>
              <a:ext uri="{FF2B5EF4-FFF2-40B4-BE49-F238E27FC236}">
                <a16:creationId xmlns:a16="http://schemas.microsoft.com/office/drawing/2014/main" id="{BFA82AF6-E4A0-4634-A5D1-55681AE82D4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67519" y="2022976"/>
            <a:ext cx="731045" cy="731045"/>
          </a:xfrm>
          <a:prstGeom prst="rect">
            <a:avLst/>
          </a:prstGeom>
        </p:spPr>
      </p:pic>
      <p:pic>
        <p:nvPicPr>
          <p:cNvPr id="45" name="AmthanhThua">
            <a:hlinkClick r:id="" action="ppaction://media"/>
            <a:extLst>
              <a:ext uri="{FF2B5EF4-FFF2-40B4-BE49-F238E27FC236}">
                <a16:creationId xmlns:a16="http://schemas.microsoft.com/office/drawing/2014/main" id="{526DD9C0-347B-4359-B68F-302A5DD536A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757593" y="6611885"/>
            <a:ext cx="731045" cy="731045"/>
          </a:xfrm>
          <a:prstGeom prst="rect">
            <a:avLst/>
          </a:prstGeom>
        </p:spPr>
      </p:pic>
      <p:pic>
        <p:nvPicPr>
          <p:cNvPr id="24" name="Picture 23">
            <a:extLst>
              <a:ext uri="{FF2B5EF4-FFF2-40B4-BE49-F238E27FC236}">
                <a16:creationId xmlns:a16="http://schemas.microsoft.com/office/drawing/2014/main" id="{94F2E57A-BC09-4931-B9C2-6338F92AF57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81119" y="1903173"/>
            <a:ext cx="6037395" cy="4732012"/>
          </a:xfrm>
          <a:prstGeom prst="rect">
            <a:avLst/>
          </a:prstGeom>
        </p:spPr>
      </p:pic>
      <p:pic>
        <p:nvPicPr>
          <p:cNvPr id="28" name="Picture 27">
            <a:extLst>
              <a:ext uri="{FF2B5EF4-FFF2-40B4-BE49-F238E27FC236}">
                <a16:creationId xmlns:a16="http://schemas.microsoft.com/office/drawing/2014/main" id="{C76345F7-2055-4FB0-BDB3-65EB75323AC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61137" y="1822260"/>
            <a:ext cx="5187467" cy="4893837"/>
          </a:xfrm>
          <a:prstGeom prst="rect">
            <a:avLst/>
          </a:prstGeom>
        </p:spPr>
      </p:pic>
      <p:pic>
        <p:nvPicPr>
          <p:cNvPr id="52" name="Picture 51">
            <a:extLst>
              <a:ext uri="{FF2B5EF4-FFF2-40B4-BE49-F238E27FC236}">
                <a16:creationId xmlns:a16="http://schemas.microsoft.com/office/drawing/2014/main" id="{1F5CA4BD-B41D-4811-8AD5-69DBFF92A80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72930" y="1794372"/>
            <a:ext cx="5187467" cy="4893837"/>
          </a:xfrm>
          <a:prstGeom prst="rect">
            <a:avLst/>
          </a:prstGeom>
        </p:spPr>
      </p:pic>
      <p:pic>
        <p:nvPicPr>
          <p:cNvPr id="36" name="Picture 8" descr="32,114 BEST Jacket Cartoon IMAGES, STOCK PHOTOS &amp;amp; VECTORS | Adobe Stock">
            <a:hlinkClick r:id="rId17" action="ppaction://hlinksldjump"/>
            <a:extLst>
              <a:ext uri="{FF2B5EF4-FFF2-40B4-BE49-F238E27FC236}">
                <a16:creationId xmlns:a16="http://schemas.microsoft.com/office/drawing/2014/main" id="{86FF40CC-6403-460E-A395-778ADC4C239A}"/>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4167" b="96944" l="1365" r="96101">
                        <a14:foregroundMark x1="1949" y1="79722" x2="32359" y2="40278"/>
                        <a14:foregroundMark x1="32359" y1="40278" x2="43080" y2="32500"/>
                        <a14:foregroundMark x1="3704" y1="73889" x2="30994" y2="38333"/>
                        <a14:foregroundMark x1="22027" y1="38333" x2="35283" y2="38333"/>
                        <a14:foregroundMark x1="76803" y1="33056" x2="96881" y2="75556"/>
                        <a14:foregroundMark x1="51462" y1="20000" x2="51072" y2="68611"/>
                        <a14:foregroundMark x1="35283" y1="6944" x2="57700" y2="6944"/>
                        <a14:foregroundMark x1="57700" y1="6944" x2="63158" y2="6389"/>
                        <a14:foregroundMark x1="48148" y1="4444" x2="53606" y2="4444"/>
                        <a14:foregroundMark x1="50292" y1="13333" x2="51072" y2="67222"/>
                        <a14:foregroundMark x1="49903" y1="40556" x2="49903" y2="40556"/>
                        <a14:foregroundMark x1="48148" y1="86389" x2="61404" y2="10278"/>
                        <a14:foregroundMark x1="61404" y1="10278" x2="61404" y2="8056"/>
                        <a14:foregroundMark x1="46979" y1="29444" x2="54776" y2="50833"/>
                        <a14:foregroundMark x1="46394" y1="46667" x2="51462" y2="76944"/>
                        <a14:foregroundMark x1="30214" y1="93333" x2="71345" y2="94722"/>
                        <a14:foregroundMark x1="34503" y1="96944" x2="56140" y2="96944"/>
                      </a14:backgroundRemoval>
                    </a14:imgEffect>
                  </a14:imgLayer>
                </a14:imgProps>
              </a:ext>
              <a:ext uri="{28A0092B-C50C-407E-A947-70E740481C1C}">
                <a14:useLocalDpi xmlns:a14="http://schemas.microsoft.com/office/drawing/2010/main" val="0"/>
              </a:ext>
            </a:extLst>
          </a:blip>
          <a:srcRect/>
          <a:stretch>
            <a:fillRect/>
          </a:stretch>
        </p:blipFill>
        <p:spPr bwMode="auto">
          <a:xfrm>
            <a:off x="9346805" y="117728"/>
            <a:ext cx="2845196" cy="2123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5536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1"/>
                </p:tgtEl>
              </p:cMediaNode>
            </p:audio>
            <p:audio>
              <p:cMediaNode vol="80000">
                <p:cTn id="21" fill="hold" display="0">
                  <p:stCondLst>
                    <p:cond delay="indefinite"/>
                  </p:stCondLst>
                  <p:endCondLst>
                    <p:cond evt="onStopAudio" delay="0">
                      <p:tgtEl>
                        <p:sldTgt/>
                      </p:tgtEl>
                    </p:cond>
                  </p:endCondLst>
                </p:cTn>
                <p:tgtEl>
                  <p:spTgt spid="44"/>
                </p:tgtEl>
              </p:cMediaNode>
            </p:audio>
            <p:audio>
              <p:cMediaNode vol="80000">
                <p:cTn id="22" fill="hold" display="0">
                  <p:stCondLst>
                    <p:cond delay="indefinite"/>
                  </p:stCondLst>
                  <p:endCondLst>
                    <p:cond evt="onStopAudio" delay="0">
                      <p:tgtEl>
                        <p:sldTgt/>
                      </p:tgtEl>
                    </p:cond>
                  </p:endCondLst>
                </p:cTn>
                <p:tgtEl>
                  <p:spTgt spid="45"/>
                </p:tgtEl>
              </p:cMediaNode>
            </p:audio>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4576" fill="hold"/>
                                        <p:tgtEl>
                                          <p:spTgt spid="44"/>
                                        </p:tgtEl>
                                      </p:cBhvr>
                                    </p:cmd>
                                  </p:child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4995" fill="hold"/>
                                        <p:tgtEl>
                                          <p:spTgt spid="45"/>
                                        </p:tgtEl>
                                      </p:cBhvr>
                                    </p:cmd>
                                  </p:child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mediacall" presetSubtype="0" fill="hold" nodeType="withEffect">
                                  <p:stCondLst>
                                    <p:cond delay="0"/>
                                  </p:stCondLst>
                                  <p:childTnLst>
                                    <p:cmd type="call" cmd="playFrom(0.0)">
                                      <p:cBhvr>
                                        <p:cTn id="43" dur="4995" fill="hold"/>
                                        <p:tgtEl>
                                          <p:spTgt spid="41"/>
                                        </p:tgtEl>
                                      </p:cBhvr>
                                    </p:cmd>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52"/>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9" restart="whenNotActive" fill="hold" evtFilter="cancelBubble" nodeType="interactiveSeq">
                <p:stCondLst>
                  <p:cond evt="onClick" delay="0">
                    <p:tgtEl>
                      <p:spTgt spid="28"/>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4"/>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7D5D337-2F88-4D64-BA41-349D118D4A37}"/>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id="{3382192F-0FAF-4F05-A047-A4B32AAE2CFE}"/>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id="{4A80F844-657F-4891-AE7B-D6C6BE08ACF6}"/>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id="{D798C54A-A9AA-4B77-A8C9-76741F35277F}"/>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id="{6670DC36-53BA-4908-AF6F-329E37270C02}"/>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id="{0460A62E-E41E-4C1B-8DF4-FE08BC49DB32}"/>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pic>
        <p:nvPicPr>
          <p:cNvPr id="27" name="Picture 18" descr="Empty room with parquet floor and yellow wallpaper 3112391 Vector Art at  Vecteezy">
            <a:extLst>
              <a:ext uri="{FF2B5EF4-FFF2-40B4-BE49-F238E27FC236}">
                <a16:creationId xmlns:a16="http://schemas.microsoft.com/office/drawing/2014/main" id="{2338B500-1C56-4DCA-9DE7-A00A4EEE32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CC5C7085-DFE7-4846-97D9-25DE56BB75E4}"/>
              </a:ext>
            </a:extLst>
          </p:cNvPr>
          <p:cNvGrpSpPr/>
          <p:nvPr/>
        </p:nvGrpSpPr>
        <p:grpSpPr>
          <a:xfrm>
            <a:off x="1081164" y="472836"/>
            <a:ext cx="8616308" cy="1974491"/>
            <a:chOff x="2286443" y="728134"/>
            <a:chExt cx="8616308" cy="1974491"/>
          </a:xfrm>
        </p:grpSpPr>
        <p:pic>
          <p:nvPicPr>
            <p:cNvPr id="22" name="Picture 6">
              <a:extLst>
                <a:ext uri="{FF2B5EF4-FFF2-40B4-BE49-F238E27FC236}">
                  <a16:creationId xmlns:a16="http://schemas.microsoft.com/office/drawing/2014/main" id="{E499DB4E-2DEB-47E7-A8C8-F330039E161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86443" y="728134"/>
              <a:ext cx="8616308" cy="1974491"/>
            </a:xfrm>
            <a:prstGeom prst="rect">
              <a:avLst/>
            </a:prstGeom>
          </p:spPr>
        </p:pic>
        <p:sp>
          <p:nvSpPr>
            <p:cNvPr id="12" name="Rectangle 11">
              <a:extLst>
                <a:ext uri="{FF2B5EF4-FFF2-40B4-BE49-F238E27FC236}">
                  <a16:creationId xmlns:a16="http://schemas.microsoft.com/office/drawing/2014/main" id="{B1308DA4-2A7D-4419-94F8-529B51E7526B}"/>
                </a:ext>
              </a:extLst>
            </p:cNvPr>
            <p:cNvSpPr/>
            <p:nvPr/>
          </p:nvSpPr>
          <p:spPr>
            <a:xfrm>
              <a:off x="3125538" y="1260667"/>
              <a:ext cx="6264857" cy="584775"/>
            </a:xfrm>
            <a:prstGeom prst="rect">
              <a:avLst/>
            </a:prstGeom>
          </p:spPr>
          <p:txBody>
            <a:bodyPr wrap="none">
              <a:spAutoFit/>
            </a:bodyPr>
            <a:lstStyle/>
            <a:p>
              <a:r>
                <a:rPr lang="vi-VN" sz="3200" dirty="0">
                  <a:solidFill>
                    <a:schemeClr val="bg1"/>
                  </a:solidFill>
                  <a:latin typeface="Arial" panose="020B0604020202020204" pitchFamily="34" charset="0"/>
                  <a:cs typeface="Arial" panose="020B0604020202020204" pitchFamily="34" charset="0"/>
                </a:rPr>
                <a:t>Hãy nêu </a:t>
              </a:r>
              <a:r>
                <a:rPr lang="en-US" sz="3200" dirty="0">
                  <a:solidFill>
                    <a:schemeClr val="bg1"/>
                  </a:solidFill>
                  <a:latin typeface="Arial" panose="020B0604020202020204" pitchFamily="34" charset="0"/>
                  <a:cs typeface="Arial" panose="020B0604020202020204" pitchFamily="34" charset="0"/>
                </a:rPr>
                <a:t>ý </a:t>
              </a:r>
              <a:r>
                <a:rPr lang="en-US" sz="3200" dirty="0" err="1">
                  <a:solidFill>
                    <a:schemeClr val="bg1"/>
                  </a:solidFill>
                  <a:latin typeface="Arial" panose="020B0604020202020204" pitchFamily="34" charset="0"/>
                  <a:cs typeface="Arial" panose="020B0604020202020204" pitchFamily="34" charset="0"/>
                </a:rPr>
                <a:t>nghĩa</a:t>
              </a:r>
              <a:r>
                <a:rPr lang="en-US" sz="3200" dirty="0">
                  <a:solidFill>
                    <a:schemeClr val="bg1"/>
                  </a:solidFill>
                  <a:latin typeface="Arial" panose="020B0604020202020204" pitchFamily="34" charset="0"/>
                  <a:cs typeface="Arial" panose="020B0604020202020204" pitchFamily="34" charset="0"/>
                </a:rPr>
                <a:t> </a:t>
              </a:r>
              <a:r>
                <a:rPr lang="vi-VN" sz="3200" dirty="0" err="1">
                  <a:solidFill>
                    <a:schemeClr val="bg1"/>
                  </a:solidFill>
                  <a:latin typeface="Arial" panose="020B0604020202020204" pitchFamily="34" charset="0"/>
                  <a:cs typeface="Arial" panose="020B0604020202020204" pitchFamily="34" charset="0"/>
                </a:rPr>
                <a:t>của</a:t>
              </a:r>
              <a:r>
                <a:rPr lang="vi-VN" sz="3200" dirty="0">
                  <a:solidFill>
                    <a:schemeClr val="bg1"/>
                  </a:solidFill>
                  <a:latin typeface="Arial" panose="020B0604020202020204" pitchFamily="34" charset="0"/>
                  <a:cs typeface="Arial" panose="020B0604020202020204" pitchFamily="34" charset="0"/>
                </a:rPr>
                <a:t> câu chuyện.</a:t>
              </a:r>
              <a:endParaRPr lang="en-US" sz="3200" dirty="0">
                <a:solidFill>
                  <a:schemeClr val="bg1"/>
                </a:solidFill>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B5797D5E-33E8-4694-A90B-BCD633ED6922}"/>
              </a:ext>
            </a:extLst>
          </p:cNvPr>
          <p:cNvGrpSpPr/>
          <p:nvPr/>
        </p:nvGrpSpPr>
        <p:grpSpPr>
          <a:xfrm>
            <a:off x="866205" y="2702625"/>
            <a:ext cx="8347255" cy="1103511"/>
            <a:chOff x="866205" y="2702625"/>
            <a:chExt cx="8347255" cy="1103511"/>
          </a:xfrm>
        </p:grpSpPr>
        <p:sp>
          <p:nvSpPr>
            <p:cNvPr id="14" name="Flowchart: Terminator 13">
              <a:extLst>
                <a:ext uri="{FF2B5EF4-FFF2-40B4-BE49-F238E27FC236}">
                  <a16:creationId xmlns:a16="http://schemas.microsoft.com/office/drawing/2014/main" id="{16C5971D-CB39-4F46-AFA0-02698C9C12F7}"/>
                </a:ext>
              </a:extLst>
            </p:cNvPr>
            <p:cNvSpPr/>
            <p:nvPr/>
          </p:nvSpPr>
          <p:spPr>
            <a:xfrm>
              <a:off x="866205" y="2702625"/>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2" descr="Abc 123 Clipart">
              <a:extLst>
                <a:ext uri="{FF2B5EF4-FFF2-40B4-BE49-F238E27FC236}">
                  <a16:creationId xmlns:a16="http://schemas.microsoft.com/office/drawing/2014/main" id="{2038D731-6B96-49F8-907E-EEFE22A67AD5}"/>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641" b="43791" l="2778" r="35621">
                          <a14:foregroundMark x1="2941" y1="43791" x2="8660" y2="35948"/>
                          <a14:foregroundMark x1="8660" y1="35948" x2="8824" y2="35458"/>
                          <a14:foregroundMark x1="35621" y1="39216" x2="35621" y2="39216"/>
                          <a14:foregroundMark x1="9641" y1="18791" x2="21405" y2="16013"/>
                          <a14:foregroundMark x1="18301" y1="13399" x2="21405" y2="17647"/>
                          <a14:foregroundMark x1="16176" y1="16993" x2="14869" y2="23203"/>
                          <a14:foregroundMark x1="15196" y1="23203" x2="22549" y2="18301"/>
                          <a14:foregroundMark x1="22549" y1="18301" x2="22549" y2="18301"/>
                          <a14:foregroundMark x1="21732" y1="13562" x2="22876" y2="18301"/>
                          <a14:foregroundMark x1="12418" y1="16993" x2="12092" y2="21569"/>
                          <a14:foregroundMark x1="12745" y1="13399" x2="12745" y2="16667"/>
                          <a14:foregroundMark x1="8824" y1="15850" x2="9641" y2="21569"/>
                          <a14:foregroundMark x1="9641" y1="16340" x2="12745" y2="15523"/>
                          <a14:foregroundMark x1="11275" y1="14216" x2="8497" y2="18627"/>
                          <a14:foregroundMark x1="8170" y1="18627" x2="8170" y2="16667"/>
                          <a14:foregroundMark x1="6863" y1="16340" x2="6863" y2="16340"/>
                          <a14:foregroundMark x1="7843" y1="16013" x2="8497" y2="14869"/>
                        </a14:backgroundRemoval>
                      </a14:imgEffect>
                    </a14:imgLayer>
                  </a14:imgProps>
                </a:ext>
                <a:ext uri="{28A0092B-C50C-407E-A947-70E740481C1C}">
                  <a14:useLocalDpi xmlns:a14="http://schemas.microsoft.com/office/drawing/2010/main" val="0"/>
                </a:ext>
              </a:extLst>
            </a:blip>
            <a:srcRect l="1980" t="5710" r="61121" b="54691"/>
            <a:stretch/>
          </p:blipFill>
          <p:spPr bwMode="auto">
            <a:xfrm>
              <a:off x="1295341" y="2771949"/>
              <a:ext cx="796274" cy="85453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1AEA2F3-9819-4488-9C97-EC6972E40BA3}"/>
                </a:ext>
              </a:extLst>
            </p:cNvPr>
            <p:cNvSpPr/>
            <p:nvPr/>
          </p:nvSpPr>
          <p:spPr>
            <a:xfrm>
              <a:off x="2062170" y="2758645"/>
              <a:ext cx="6598227" cy="954107"/>
            </a:xfrm>
            <a:prstGeom prst="rect">
              <a:avLst/>
            </a:prstGeom>
          </p:spPr>
          <p:txBody>
            <a:bodyPr wrap="square">
              <a:spAutoFit/>
            </a:bodyPr>
            <a:lstStyle/>
            <a:p>
              <a:pPr lvl="0" algn="just"/>
              <a:r>
                <a:rPr lang="vi-VN" sz="2800" dirty="0">
                  <a:latin typeface="Calibri" panose="020F0502020204030204" pitchFamily="34" charset="0"/>
                  <a:cs typeface="Calibri" panose="020F0502020204030204" pitchFamily="34" charset="0"/>
                </a:rPr>
                <a:t>C</a:t>
              </a:r>
              <a:r>
                <a:rPr lang="en-US" sz="2800" dirty="0">
                  <a:latin typeface="Calibri" panose="020F0502020204030204" pitchFamily="34" charset="0"/>
                  <a:cs typeface="Calibri" panose="020F0502020204030204" pitchFamily="34" charset="0"/>
                </a:rPr>
                <a:t>a </a:t>
              </a:r>
              <a:r>
                <a:rPr lang="en-US" sz="2800" dirty="0" err="1">
                  <a:latin typeface="Calibri" panose="020F0502020204030204" pitchFamily="34" charset="0"/>
                  <a:cs typeface="Calibri" panose="020F0502020204030204" pitchFamily="34" charset="0"/>
                </a:rPr>
                <a:t>ngợi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chài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thần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xây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dựng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giữ</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gìn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mảnh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đất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Tổ</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quốc</a:t>
              </a:r>
              <a:r>
                <a:rPr lang="en-US" sz="2800" dirty="0">
                  <a:latin typeface="Calibri" panose="020F0502020204030204" pitchFamily="34" charset="0"/>
                  <a:cs typeface="Calibri" panose="020F0502020204030204" pitchFamily="34" charset="0"/>
                </a:rPr>
                <a:t>.</a:t>
              </a:r>
              <a:endParaRPr lang="en-US" sz="4800" dirty="0">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5223C0EC-6752-42F4-9C75-B790E60F00C9}"/>
              </a:ext>
            </a:extLst>
          </p:cNvPr>
          <p:cNvGrpSpPr/>
          <p:nvPr/>
        </p:nvGrpSpPr>
        <p:grpSpPr>
          <a:xfrm>
            <a:off x="866206" y="4121467"/>
            <a:ext cx="8347255" cy="1103511"/>
            <a:chOff x="866206" y="4121467"/>
            <a:chExt cx="8347255" cy="1103511"/>
          </a:xfrm>
        </p:grpSpPr>
        <p:sp>
          <p:nvSpPr>
            <p:cNvPr id="33" name="Flowchart: Terminator 32">
              <a:extLst>
                <a:ext uri="{FF2B5EF4-FFF2-40B4-BE49-F238E27FC236}">
                  <a16:creationId xmlns:a16="http://schemas.microsoft.com/office/drawing/2014/main" id="{A9C043DA-9BFE-4F09-81DB-BBD28D097FD9}"/>
                </a:ext>
              </a:extLst>
            </p:cNvPr>
            <p:cNvSpPr/>
            <p:nvPr/>
          </p:nvSpPr>
          <p:spPr>
            <a:xfrm>
              <a:off x="866206" y="4121467"/>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00" name="Picture 4" descr="Abc 123 Clipart">
              <a:extLst>
                <a:ext uri="{FF2B5EF4-FFF2-40B4-BE49-F238E27FC236}">
                  <a16:creationId xmlns:a16="http://schemas.microsoft.com/office/drawing/2014/main" id="{61EEF289-BD47-4533-84C3-16B2108B3C49}"/>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0">
                      <a14:imgEffect>
                        <a14:backgroundRemoval t="12092" b="47059" l="38072" r="65523">
                          <a14:foregroundMark x1="38235" y1="41340" x2="38235" y2="41340"/>
                          <a14:foregroundMark x1="65686" y1="36765" x2="65686" y2="36765"/>
                          <a14:foregroundMark x1="55882" y1="19118" x2="61111" y2="17647"/>
                          <a14:foregroundMark x1="49020" y1="16667" x2="60458" y2="17320"/>
                          <a14:foregroundMark x1="48693" y1="17320" x2="46895" y2="18301"/>
                          <a14:foregroundMark x1="47549" y1="16340" x2="51307" y2="13562"/>
                          <a14:foregroundMark x1="48529" y1="13562" x2="51307" y2="13072"/>
                          <a14:foregroundMark x1="47222" y1="14869" x2="55229" y2="20098"/>
                          <a14:foregroundMark x1="55229" y1="20098" x2="61765" y2="21078"/>
                          <a14:foregroundMark x1="61765" y1="19444" x2="61928" y2="15196"/>
                          <a14:foregroundMark x1="60131" y1="14216" x2="56209" y2="15850"/>
                          <a14:foregroundMark x1="52451" y1="15850" x2="50980" y2="15196"/>
                          <a14:foregroundMark x1="53105" y1="15196" x2="49673" y2="12092"/>
                          <a14:foregroundMark x1="46895" y1="14542" x2="46895" y2="14542"/>
                        </a14:backgroundRemoval>
                      </a14:imgEffect>
                    </a14:imgLayer>
                  </a14:imgProps>
                </a:ext>
                <a:ext uri="{28A0092B-C50C-407E-A947-70E740481C1C}">
                  <a14:useLocalDpi xmlns:a14="http://schemas.microsoft.com/office/drawing/2010/main" val="0"/>
                </a:ext>
              </a:extLst>
            </a:blip>
            <a:srcRect l="36203" t="9647" r="32158" b="48746"/>
            <a:stretch/>
          </p:blipFill>
          <p:spPr bwMode="auto">
            <a:xfrm>
              <a:off x="1281719" y="4241291"/>
              <a:ext cx="665857" cy="87562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821CBFA-0ECF-47DE-BEB3-D4901A9851BA}"/>
                </a:ext>
              </a:extLst>
            </p:cNvPr>
            <p:cNvSpPr/>
            <p:nvPr/>
          </p:nvSpPr>
          <p:spPr>
            <a:xfrm>
              <a:off x="2046312" y="4203949"/>
              <a:ext cx="6980230" cy="954107"/>
            </a:xfrm>
            <a:prstGeom prst="rect">
              <a:avLst/>
            </a:prstGeom>
          </p:spPr>
          <p:txBody>
            <a:bodyPr wrap="square">
              <a:spAutoFit/>
            </a:bodyPr>
            <a:lstStyle/>
            <a:p>
              <a:pPr algn="just"/>
              <a:r>
                <a:rPr lang="vi-VN" sz="2800" dirty="0">
                  <a:latin typeface="Calibri" panose="020F0502020204030204" pitchFamily="34" charset="0"/>
                  <a:cs typeface="Calibri" panose="020F0502020204030204" pitchFamily="34" charset="0"/>
                </a:rPr>
                <a:t>C</a:t>
              </a:r>
              <a:r>
                <a:rPr lang="en-US" sz="2800" dirty="0">
                  <a:latin typeface="Calibri" panose="020F0502020204030204" pitchFamily="34" charset="0"/>
                  <a:cs typeface="Calibri" panose="020F0502020204030204" pitchFamily="34" charset="0"/>
                </a:rPr>
                <a:t>a </a:t>
              </a:r>
              <a:r>
                <a:rPr lang="en-US" sz="2800" dirty="0" err="1">
                  <a:latin typeface="Calibri" panose="020F0502020204030204" pitchFamily="34" charset="0"/>
                  <a:cs typeface="Calibri" panose="020F0502020204030204" pitchFamily="34" charset="0"/>
                </a:rPr>
                <a:t>ngợi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chài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dám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lập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mới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ngoài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đảo</a:t>
              </a:r>
              <a:r>
                <a:rPr lang="en-US" sz="2800" dirty="0">
                  <a:latin typeface="Calibri" panose="020F0502020204030204" pitchFamily="34" charset="0"/>
                  <a:cs typeface="Calibri" panose="020F0502020204030204" pitchFamily="34" charset="0"/>
                </a:rPr>
                <a:t>.</a:t>
              </a:r>
              <a:endParaRPr lang="en-US" sz="11500" dirty="0">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2268420F-7039-48B8-BBEF-2E53DE71FF96}"/>
              </a:ext>
            </a:extLst>
          </p:cNvPr>
          <p:cNvGrpSpPr/>
          <p:nvPr/>
        </p:nvGrpSpPr>
        <p:grpSpPr>
          <a:xfrm>
            <a:off x="866205" y="5529448"/>
            <a:ext cx="8347255" cy="1103511"/>
            <a:chOff x="866205" y="5529448"/>
            <a:chExt cx="8347255" cy="1103511"/>
          </a:xfrm>
        </p:grpSpPr>
        <p:sp>
          <p:nvSpPr>
            <p:cNvPr id="34" name="Flowchart: Terminator 33">
              <a:extLst>
                <a:ext uri="{FF2B5EF4-FFF2-40B4-BE49-F238E27FC236}">
                  <a16:creationId xmlns:a16="http://schemas.microsoft.com/office/drawing/2014/main" id="{B0B2B0FC-9582-4B7F-A6D4-960BCFBBBA80}"/>
                </a:ext>
              </a:extLst>
            </p:cNvPr>
            <p:cNvSpPr/>
            <p:nvPr/>
          </p:nvSpPr>
          <p:spPr>
            <a:xfrm>
              <a:off x="866205" y="5529448"/>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02" name="Picture 6" descr="Abc 123 Clipart">
              <a:extLst>
                <a:ext uri="{FF2B5EF4-FFF2-40B4-BE49-F238E27FC236}">
                  <a16:creationId xmlns:a16="http://schemas.microsoft.com/office/drawing/2014/main" id="{CFD9CD9F-3719-48B1-97FE-2B27D61346DD}"/>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0">
                      <a14:imgEffect>
                        <a14:backgroundRemoval t="9314" b="45425" l="68791" r="97549">
                          <a14:foregroundMark x1="97712" y1="38889" x2="97712" y2="38889"/>
                          <a14:foregroundMark x1="75163" y1="17647" x2="87255" y2="14216"/>
                          <a14:foregroundMark x1="83497" y1="11438" x2="89052" y2="13399"/>
                          <a14:foregroundMark x1="86928" y1="11111" x2="80392" y2="15196"/>
                          <a14:foregroundMark x1="72386" y1="15523" x2="79575" y2="19771"/>
                          <a14:foregroundMark x1="79575" y1="19771" x2="80719" y2="19771"/>
                          <a14:foregroundMark x1="75490" y1="13562" x2="77941" y2="13562"/>
                          <a14:foregroundMark x1="74673" y1="13562" x2="72712" y2="16667"/>
                          <a14:foregroundMark x1="76471" y1="12418" x2="76471" y2="12418"/>
                          <a14:foregroundMark x1="82026" y1="10784" x2="85294" y2="9314"/>
                          <a14:foregroundMark x1="81046" y1="10621" x2="81046" y2="10621"/>
                          <a14:foregroundMark x1="82843" y1="16340" x2="86275" y2="16340"/>
                        </a14:backgroundRemoval>
                      </a14:imgEffect>
                    </a14:imgLayer>
                  </a14:imgProps>
                </a:ext>
                <a:ext uri="{28A0092B-C50C-407E-A947-70E740481C1C}">
                  <a14:useLocalDpi xmlns:a14="http://schemas.microsoft.com/office/drawing/2010/main" val="0"/>
                </a:ext>
              </a:extLst>
            </a:blip>
            <a:srcRect l="65611" t="5940" b="50000"/>
            <a:stretch/>
          </p:blipFill>
          <p:spPr bwMode="auto">
            <a:xfrm>
              <a:off x="1223069" y="5600800"/>
              <a:ext cx="749906" cy="96080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28CED0A6-8796-4528-8871-9DBF5FE838B3}"/>
                </a:ext>
              </a:extLst>
            </p:cNvPr>
            <p:cNvSpPr/>
            <p:nvPr/>
          </p:nvSpPr>
          <p:spPr>
            <a:xfrm>
              <a:off x="2046312" y="5819593"/>
              <a:ext cx="6299402" cy="523220"/>
            </a:xfrm>
            <a:prstGeom prst="rect">
              <a:avLst/>
            </a:prstGeom>
          </p:spPr>
          <p:txBody>
            <a:bodyPr wrap="square">
              <a:spAutoFit/>
            </a:bodyPr>
            <a:lstStyle/>
            <a:p>
              <a:pPr lvl="0" algn="just">
                <a:spcAft>
                  <a:spcPts val="0"/>
                </a:spcAft>
                <a:tabLst>
                  <a:tab pos="171450" algn="l"/>
                  <a:tab pos="1143000" algn="l"/>
                </a:tabLst>
              </a:pPr>
              <a:r>
                <a:rPr lang="en-US" sz="2800" dirty="0" err="1">
                  <a:latin typeface="Calibri" panose="020F0502020204030204" pitchFamily="34" charset="0"/>
                  <a:cs typeface="Calibri" panose="020F0502020204030204" pitchFamily="34" charset="0"/>
                </a:rPr>
                <a:t>Cả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hai</a:t>
              </a:r>
              <a:r>
                <a:rPr lang="en-US" sz="2800" dirty="0">
                  <a:latin typeface="Calibri" panose="020F0502020204030204" pitchFamily="34" charset="0"/>
                  <a:cs typeface="Calibri" panose="020F0502020204030204" pitchFamily="34" charset="0"/>
                </a:rPr>
                <a:t> ý </a:t>
              </a:r>
              <a:r>
                <a:rPr lang="en-US" sz="2800" dirty="0" err="1">
                  <a:latin typeface="Calibri" panose="020F0502020204030204" pitchFamily="34" charset="0"/>
                  <a:cs typeface="Calibri" panose="020F0502020204030204" pitchFamily="34" charset="0"/>
                </a:rPr>
                <a:t>trên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đều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endParaRPr lang="en-US" sz="9600"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1" name="Picture 10">
            <a:extLst>
              <a:ext uri="{FF2B5EF4-FFF2-40B4-BE49-F238E27FC236}">
                <a16:creationId xmlns:a16="http://schemas.microsoft.com/office/drawing/2014/main" id="{327836F9-3E6D-4359-96D3-81FC529778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21941" y="3569712"/>
            <a:ext cx="3701310" cy="3209228"/>
          </a:xfrm>
          <a:prstGeom prst="rect">
            <a:avLst/>
          </a:prstGeom>
        </p:spPr>
      </p:pic>
      <p:pic>
        <p:nvPicPr>
          <p:cNvPr id="41" name="AmthanhThua">
            <a:hlinkClick r:id="" action="ppaction://media"/>
            <a:extLst>
              <a:ext uri="{FF2B5EF4-FFF2-40B4-BE49-F238E27FC236}">
                <a16:creationId xmlns:a16="http://schemas.microsoft.com/office/drawing/2014/main" id="{D647A347-31DD-493F-A4F4-4C405F15353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67519" y="6611885"/>
            <a:ext cx="731045" cy="731045"/>
          </a:xfrm>
          <a:prstGeom prst="rect">
            <a:avLst/>
          </a:prstGeom>
        </p:spPr>
      </p:pic>
      <p:sp>
        <p:nvSpPr>
          <p:cNvPr id="42" name="TextBox 41">
            <a:extLst>
              <a:ext uri="{FF2B5EF4-FFF2-40B4-BE49-F238E27FC236}">
                <a16:creationId xmlns:a16="http://schemas.microsoft.com/office/drawing/2014/main" id="{E641F0EE-F958-4003-906D-AC4E3237A332}"/>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43" name="TextBox 42">
            <a:extLst>
              <a:ext uri="{FF2B5EF4-FFF2-40B4-BE49-F238E27FC236}">
                <a16:creationId xmlns:a16="http://schemas.microsoft.com/office/drawing/2014/main" id="{CA9A73B8-7DA6-47C7-833C-2BACFBC268DE}"/>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44" name="59c3c5f047238">
            <a:hlinkClick r:id="" action="ppaction://media"/>
            <a:extLst>
              <a:ext uri="{FF2B5EF4-FFF2-40B4-BE49-F238E27FC236}">
                <a16:creationId xmlns:a16="http://schemas.microsoft.com/office/drawing/2014/main" id="{BFA82AF6-E4A0-4634-A5D1-55681AE82D4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67519" y="2022976"/>
            <a:ext cx="731045" cy="731045"/>
          </a:xfrm>
          <a:prstGeom prst="rect">
            <a:avLst/>
          </a:prstGeom>
        </p:spPr>
      </p:pic>
      <p:pic>
        <p:nvPicPr>
          <p:cNvPr id="45" name="AmthanhThua">
            <a:hlinkClick r:id="" action="ppaction://media"/>
            <a:extLst>
              <a:ext uri="{FF2B5EF4-FFF2-40B4-BE49-F238E27FC236}">
                <a16:creationId xmlns:a16="http://schemas.microsoft.com/office/drawing/2014/main" id="{526DD9C0-347B-4359-B68F-302A5DD536A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757593" y="6611885"/>
            <a:ext cx="731045" cy="731045"/>
          </a:xfrm>
          <a:prstGeom prst="rect">
            <a:avLst/>
          </a:prstGeom>
        </p:spPr>
      </p:pic>
      <p:pic>
        <p:nvPicPr>
          <p:cNvPr id="24" name="Picture 23">
            <a:extLst>
              <a:ext uri="{FF2B5EF4-FFF2-40B4-BE49-F238E27FC236}">
                <a16:creationId xmlns:a16="http://schemas.microsoft.com/office/drawing/2014/main" id="{94F2E57A-BC09-4931-B9C2-6338F92AF57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81119" y="1903173"/>
            <a:ext cx="6037395" cy="4732012"/>
          </a:xfrm>
          <a:prstGeom prst="rect">
            <a:avLst/>
          </a:prstGeom>
        </p:spPr>
      </p:pic>
      <p:pic>
        <p:nvPicPr>
          <p:cNvPr id="28" name="Picture 27">
            <a:extLst>
              <a:ext uri="{FF2B5EF4-FFF2-40B4-BE49-F238E27FC236}">
                <a16:creationId xmlns:a16="http://schemas.microsoft.com/office/drawing/2014/main" id="{C76345F7-2055-4FB0-BDB3-65EB75323AC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61137" y="1822260"/>
            <a:ext cx="5187467" cy="4893837"/>
          </a:xfrm>
          <a:prstGeom prst="rect">
            <a:avLst/>
          </a:prstGeom>
        </p:spPr>
      </p:pic>
      <p:pic>
        <p:nvPicPr>
          <p:cNvPr id="52" name="Picture 51">
            <a:extLst>
              <a:ext uri="{FF2B5EF4-FFF2-40B4-BE49-F238E27FC236}">
                <a16:creationId xmlns:a16="http://schemas.microsoft.com/office/drawing/2014/main" id="{1F5CA4BD-B41D-4811-8AD5-69DBFF92A80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72930" y="1794372"/>
            <a:ext cx="5187467" cy="4893837"/>
          </a:xfrm>
          <a:prstGeom prst="rect">
            <a:avLst/>
          </a:prstGeom>
        </p:spPr>
      </p:pic>
      <p:pic>
        <p:nvPicPr>
          <p:cNvPr id="35" name="Picture 12" descr="Pants Vector Icon.Cartoon Vector Icon Isolated on White Background Pants.  Stock Vector - Illustration of classic, cloth: 178171375">
            <a:hlinkClick r:id="rId17" action="ppaction://hlinksldjump"/>
            <a:extLst>
              <a:ext uri="{FF2B5EF4-FFF2-40B4-BE49-F238E27FC236}">
                <a16:creationId xmlns:a16="http://schemas.microsoft.com/office/drawing/2014/main" id="{1093351E-E6D1-4180-B260-9AA4A93C4FD8}"/>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1000" l="10000" r="90000">
                        <a14:foregroundMark x1="39000" y1="10500" x2="46500" y2="10250"/>
                        <a14:foregroundMark x1="46500" y1="10250" x2="61000" y2="10250"/>
                        <a14:foregroundMark x1="32750" y1="91000" x2="40875" y2="90750"/>
                        <a14:foregroundMark x1="40875" y1="90750" x2="42125" y2="90750"/>
                        <a14:foregroundMark x1="56750" y1="90750" x2="67500" y2="91000"/>
                      </a14:backgroundRemoval>
                    </a14:imgEffect>
                  </a14:imgLayer>
                </a14:imgProps>
              </a:ext>
              <a:ext uri="{28A0092B-C50C-407E-A947-70E740481C1C}">
                <a14:useLocalDpi xmlns:a14="http://schemas.microsoft.com/office/drawing/2010/main" val="0"/>
              </a:ext>
            </a:extLst>
          </a:blip>
          <a:srcRect/>
          <a:stretch>
            <a:fillRect/>
          </a:stretch>
        </p:blipFill>
        <p:spPr bwMode="auto">
          <a:xfrm>
            <a:off x="9229777" y="-86327"/>
            <a:ext cx="3935299" cy="3515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6349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1"/>
                </p:tgtEl>
              </p:cMediaNode>
            </p:audio>
            <p:audio>
              <p:cMediaNode vol="80000">
                <p:cTn id="21" fill="hold" display="0">
                  <p:stCondLst>
                    <p:cond delay="indefinite"/>
                  </p:stCondLst>
                  <p:endCondLst>
                    <p:cond evt="onStopAudio" delay="0">
                      <p:tgtEl>
                        <p:sldTgt/>
                      </p:tgtEl>
                    </p:cond>
                  </p:endCondLst>
                </p:cTn>
                <p:tgtEl>
                  <p:spTgt spid="44"/>
                </p:tgtEl>
              </p:cMediaNode>
            </p:audio>
            <p:audio>
              <p:cMediaNode vol="80000">
                <p:cTn id="22" fill="hold" display="0">
                  <p:stCondLst>
                    <p:cond delay="indefinite"/>
                  </p:stCondLst>
                  <p:endCondLst>
                    <p:cond evt="onStopAudio" delay="0">
                      <p:tgtEl>
                        <p:sldTgt/>
                      </p:tgtEl>
                    </p:cond>
                  </p:endCondLst>
                </p:cTn>
                <p:tgtEl>
                  <p:spTgt spid="45"/>
                </p:tgtEl>
              </p:cMediaNode>
            </p:audio>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2"/>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4995" fill="hold"/>
                                        <p:tgtEl>
                                          <p:spTgt spid="41"/>
                                        </p:tgtEl>
                                      </p:cBhvr>
                                    </p:cmd>
                                  </p:child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4995" fill="hold"/>
                                        <p:tgtEl>
                                          <p:spTgt spid="45"/>
                                        </p:tgtEl>
                                      </p:cBhvr>
                                    </p:cmd>
                                  </p:child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par>
                                <p:cTn id="42" presetID="1" presetClass="mediacall" presetSubtype="0" fill="hold" nodeType="withEffect">
                                  <p:stCondLst>
                                    <p:cond delay="0"/>
                                  </p:stCondLst>
                                  <p:childTnLst>
                                    <p:cmd type="call" cmd="playFrom(0.0)">
                                      <p:cBhvr>
                                        <p:cTn id="43" dur="4576" fill="hold"/>
                                        <p:tgtEl>
                                          <p:spTgt spid="44"/>
                                        </p:tgtEl>
                                      </p:cBhvr>
                                    </p:cmd>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52"/>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9" restart="whenNotActive" fill="hold" evtFilter="cancelBubble" nodeType="interactiveSeq">
                <p:stCondLst>
                  <p:cond evt="onClick" delay="0">
                    <p:tgtEl>
                      <p:spTgt spid="28"/>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4"/>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7D5D337-2F88-4D64-BA41-349D118D4A37}"/>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id="{3382192F-0FAF-4F05-A047-A4B32AAE2CFE}"/>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id="{4A80F844-657F-4891-AE7B-D6C6BE08ACF6}"/>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id="{D798C54A-A9AA-4B77-A8C9-76741F35277F}"/>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id="{6670DC36-53BA-4908-AF6F-329E37270C02}"/>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id="{0460A62E-E41E-4C1B-8DF4-FE08BC49DB32}"/>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grpSp>
        <p:nvGrpSpPr>
          <p:cNvPr id="8" name="Group 7">
            <a:extLst>
              <a:ext uri="{FF2B5EF4-FFF2-40B4-BE49-F238E27FC236}">
                <a16:creationId xmlns:a16="http://schemas.microsoft.com/office/drawing/2014/main" id="{AD2B84DE-ED5C-405E-A142-F398B8D9B8C6}"/>
              </a:ext>
            </a:extLst>
          </p:cNvPr>
          <p:cNvGrpSpPr/>
          <p:nvPr/>
        </p:nvGrpSpPr>
        <p:grpSpPr>
          <a:xfrm>
            <a:off x="0" y="0"/>
            <a:ext cx="12192000" cy="6858000"/>
            <a:chOff x="0" y="0"/>
            <a:chExt cx="12192000" cy="6858000"/>
          </a:xfrm>
        </p:grpSpPr>
        <p:pic>
          <p:nvPicPr>
            <p:cNvPr id="2066" name="Picture 18" descr="Empty room with parquet floor and yellow wallpaper 3112391 Vector Art at  Vecteezy">
              <a:extLst>
                <a:ext uri="{FF2B5EF4-FFF2-40B4-BE49-F238E27FC236}">
                  <a16:creationId xmlns:a16="http://schemas.microsoft.com/office/drawing/2014/main" id="{3BDB3C46-7832-4BFA-8C35-6D4E45564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Clothes hanging in wardrobe with accessories on white background 1610514  Vector Art at Vecteezy">
              <a:extLst>
                <a:ext uri="{FF2B5EF4-FFF2-40B4-BE49-F238E27FC236}">
                  <a16:creationId xmlns:a16="http://schemas.microsoft.com/office/drawing/2014/main" id="{6ADE654A-6DC7-4398-A616-BE8166FFD34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163" b="99082" l="4660" r="95655">
                          <a14:foregroundMark x1="2393" y1="3878" x2="8186" y2="7959"/>
                          <a14:foregroundMark x1="8186" y1="7959" x2="17254" y2="31224"/>
                          <a14:foregroundMark x1="17254" y1="31224" x2="22544" y2="80816"/>
                          <a14:foregroundMark x1="50630" y1="27143" x2="51134" y2="58367"/>
                          <a14:foregroundMark x1="51134" y1="58367" x2="53715" y2="67449"/>
                          <a14:foregroundMark x1="53715" y1="67449" x2="58438" y2="72653"/>
                          <a14:foregroundMark x1="58438" y1="72653" x2="65869" y2="73980"/>
                          <a14:foregroundMark x1="65869" y1="73980" x2="76574" y2="71735"/>
                          <a14:foregroundMark x1="76574" y1="71735" x2="76637" y2="71327"/>
                          <a14:foregroundMark x1="48741" y1="70816" x2="65617" y2="60918"/>
                          <a14:foregroundMark x1="65617" y1="60918" x2="83375" y2="55714"/>
                          <a14:foregroundMark x1="90365" y1="17755" x2="93073" y2="89388"/>
                          <a14:foregroundMark x1="95340" y1="62449" x2="95655" y2="91020"/>
                          <a14:foregroundMark x1="95340" y1="50204" x2="94710" y2="17041"/>
                          <a14:foregroundMark x1="94521" y1="8878" x2="85642" y2="6020"/>
                          <a14:foregroundMark x1="85642" y1="6020" x2="81927" y2="6020"/>
                          <a14:foregroundMark x1="34509" y1="4694" x2="44836" y2="4592"/>
                          <a14:foregroundMark x1="44836" y1="4592" x2="80164" y2="8673"/>
                          <a14:foregroundMark x1="36461" y1="8367" x2="41310" y2="81020"/>
                          <a14:foregroundMark x1="37594" y1="38980" x2="37720" y2="94388"/>
                          <a14:foregroundMark x1="37594" y1="95204" x2="37594" y2="95204"/>
                          <a14:foregroundMark x1="93262" y1="95714" x2="43388" y2="95408"/>
                          <a14:foregroundMark x1="41121" y1="86837" x2="51071" y2="85714"/>
                          <a14:foregroundMark x1="51071" y1="85714" x2="64547" y2="85714"/>
                          <a14:foregroundMark x1="44836" y1="91224" x2="61146" y2="87347"/>
                          <a14:foregroundMark x1="61146" y1="87347" x2="64987" y2="87347"/>
                          <a14:foregroundMark x1="43388" y1="87041" x2="51952" y2="93367"/>
                          <a14:foregroundMark x1="65995" y1="86531" x2="69207" y2="91531"/>
                          <a14:foregroundMark x1="69207" y1="91531" x2="73237" y2="95000"/>
                          <a14:foregroundMark x1="73237" y1="95000" x2="76637" y2="95204"/>
                          <a14:foregroundMark x1="78904" y1="91531" x2="78904" y2="91531"/>
                          <a14:foregroundMark x1="80982" y1="89694" x2="93703" y2="91224"/>
                          <a14:foregroundMark x1="2582" y1="4694" x2="13350" y2="3367"/>
                          <a14:foregroundMark x1="13350" y1="3367" x2="31297" y2="4694"/>
                          <a14:foregroundMark x1="28086" y1="8061" x2="27078" y2="55204"/>
                          <a14:foregroundMark x1="15491" y1="18571" x2="21788" y2="40510"/>
                          <a14:foregroundMark x1="2582" y1="3878" x2="5101" y2="12449"/>
                          <a14:foregroundMark x1="5101" y1="12449" x2="4660" y2="46224"/>
                          <a14:foregroundMark x1="4849" y1="48061" x2="4660" y2="89694"/>
                          <a14:foregroundMark x1="4660" y1="93367" x2="8501" y2="97347"/>
                          <a14:foregroundMark x1="8501" y1="97347" x2="18747" y2="98424"/>
                          <a14:foregroundMark x1="28526" y1="97245" x2="29534" y2="56224"/>
                          <a14:foregroundMark x1="27393" y1="77959" x2="15491" y2="37653"/>
                          <a14:foregroundMark x1="9824" y1="15918" x2="6990" y2="89592"/>
                          <a14:foregroundMark x1="6990" y1="89592" x2="7557" y2="97041"/>
                          <a14:foregroundMark x1="10139" y1="88673" x2="27708" y2="88878"/>
                          <a14:foregroundMark x1="8060" y1="76837" x2="22922" y2="80000"/>
                          <a14:foregroundMark x1="9320" y1="9694" x2="16373" y2="8673"/>
                          <a14:foregroundMark x1="16373" y1="8673" x2="21096" y2="8673"/>
                          <a14:foregroundMark x1="21096" y1="8673" x2="24811" y2="12551"/>
                          <a14:foregroundMark x1="24811" y1="12551" x2="25819" y2="31122"/>
                          <a14:foregroundMark x1="25819" y1="31122" x2="25126" y2="38469"/>
                          <a14:foregroundMark x1="25126" y1="38469" x2="25126" y2="38469"/>
                          <a14:foregroundMark x1="41751" y1="11020" x2="41751" y2="11020"/>
                          <a14:foregroundMark x1="88539" y1="13878" x2="72292" y2="58265"/>
                          <a14:foregroundMark x1="87783" y1="48673" x2="84635" y2="15816"/>
                          <a14:foregroundMark x1="84635" y1="15816" x2="82620" y2="9898"/>
                          <a14:foregroundMark x1="38728" y1="9694" x2="48741" y2="9184"/>
                          <a14:foregroundMark x1="48741" y1="9184" x2="73426" y2="11224"/>
                          <a14:foregroundMark x1="40176" y1="16429" x2="42443" y2="44694"/>
                          <a14:foregroundMark x1="42443" y1="44694" x2="46788" y2="59898"/>
                          <a14:foregroundMark x1="46788" y1="59898" x2="46788" y2="59898"/>
                          <a14:foregroundMark x1="53526" y1="48673" x2="76448" y2="46122"/>
                          <a14:foregroundMark x1="76448" y1="46122" x2="76952" y2="45714"/>
                          <a14:foregroundMark x1="72922" y1="31122" x2="70151" y2="48061"/>
                          <a14:foregroundMark x1="83879" y1="13878" x2="43199" y2="18061"/>
                          <a14:foregroundMark x1="43199" y1="18061" x2="39358" y2="14592"/>
                          <a14:foregroundMark x1="39358" y1="14592" x2="39358" y2="14592"/>
                          <a14:foregroundMark x1="49685" y1="14388" x2="58564" y2="14592"/>
                          <a14:foregroundMark x1="40995" y1="78163" x2="54786" y2="76633"/>
                          <a14:foregroundMark x1="54786" y1="76633" x2="88350" y2="82041"/>
                          <a14:foregroundMark x1="88350" y1="82041" x2="90806" y2="81327"/>
                          <a14:foregroundMark x1="76763" y1="73980" x2="87720" y2="73980"/>
                          <a14:foregroundMark x1="87720" y1="73980" x2="92947" y2="72959"/>
                          <a14:foregroundMark x1="38854" y1="82041" x2="39861" y2="94082"/>
                          <a14:backgroundMark x1="19836" y1="99592" x2="21914" y2="99898"/>
                          <a14:backgroundMark x1="25315" y1="99592" x2="19207" y2="99592"/>
                          <a14:backgroundMark x1="18199" y1="99388" x2="18892" y2="99388"/>
                        </a14:backgroundRemoval>
                      </a14:imgEffect>
                    </a14:imgLayer>
                  </a14:imgProps>
                </a:ext>
                <a:ext uri="{28A0092B-C50C-407E-A947-70E740481C1C}">
                  <a14:useLocalDpi xmlns:a14="http://schemas.microsoft.com/office/drawing/2010/main" val="0"/>
                </a:ext>
              </a:extLst>
            </a:blip>
            <a:srcRect/>
            <a:stretch>
              <a:fillRect/>
            </a:stretch>
          </p:blipFill>
          <p:spPr bwMode="auto">
            <a:xfrm>
              <a:off x="1005915" y="0"/>
              <a:ext cx="9857025" cy="6083193"/>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2BE6508C-02E4-4124-BE85-A1D2BE408B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7302" y="1576270"/>
            <a:ext cx="4350231" cy="3605164"/>
          </a:xfrm>
          <a:prstGeom prst="rect">
            <a:avLst/>
          </a:prstGeom>
        </p:spPr>
      </p:pic>
      <p:grpSp>
        <p:nvGrpSpPr>
          <p:cNvPr id="20" name="Group 19">
            <a:extLst>
              <a:ext uri="{FF2B5EF4-FFF2-40B4-BE49-F238E27FC236}">
                <a16:creationId xmlns:a16="http://schemas.microsoft.com/office/drawing/2014/main" id="{5753D7C2-060E-432A-8299-6B8F9EA6C4C6}"/>
              </a:ext>
            </a:extLst>
          </p:cNvPr>
          <p:cNvGrpSpPr/>
          <p:nvPr/>
        </p:nvGrpSpPr>
        <p:grpSpPr>
          <a:xfrm>
            <a:off x="417802" y="1609626"/>
            <a:ext cx="3829397" cy="5500406"/>
            <a:chOff x="417802" y="1609626"/>
            <a:chExt cx="3829397" cy="5500406"/>
          </a:xfrm>
        </p:grpSpPr>
        <p:pic>
          <p:nvPicPr>
            <p:cNvPr id="2074" name="Picture 26" descr="Brown cardboard box closed Delivery transportation post concept Stock  vector illustration isolated on white background in flat cartoon style  2393134 Vector Art at Vecteezy">
              <a:extLst>
                <a:ext uri="{FF2B5EF4-FFF2-40B4-BE49-F238E27FC236}">
                  <a16:creationId xmlns:a16="http://schemas.microsoft.com/office/drawing/2014/main" id="{25AA6562-9B7A-46B5-908B-E892AC877CB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17802" y="4786664"/>
              <a:ext cx="3600145" cy="232336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BFF74A46-6597-465A-8384-CB011F4D9CA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0755" b="68750" l="23939" r="37262">
                          <a14:foregroundMark x1="29649" y1="41927" x2="29649" y2="41927"/>
                          <a14:foregroundMark x1="34041" y1="40885" x2="34041" y2="40885"/>
                          <a14:foregroundMark x1="37262" y1="55859" x2="37262" y2="55859"/>
                          <a14:foregroundMark x1="32430" y1="54036" x2="32430" y2="54036"/>
                          <a14:foregroundMark x1="32870" y1="54036" x2="32870" y2="54036"/>
                          <a14:foregroundMark x1="28184" y1="56120" x2="31406" y2="58724"/>
                        </a14:backgroundRemoval>
                      </a14:imgEffect>
                    </a14:imgLayer>
                  </a14:imgProps>
                </a:ext>
              </a:extLst>
            </a:blip>
            <a:srcRect l="22331" t="38818" r="61444" b="27507"/>
            <a:stretch/>
          </p:blipFill>
          <p:spPr>
            <a:xfrm>
              <a:off x="529231" y="1609626"/>
              <a:ext cx="3717968" cy="4338722"/>
            </a:xfrm>
            <a:prstGeom prst="rect">
              <a:avLst/>
            </a:prstGeom>
          </p:spPr>
        </p:pic>
      </p:grpSp>
      <p:pic>
        <p:nvPicPr>
          <p:cNvPr id="2076" name="Picture 28" descr="Free Vector | Clean and dirty clothes laundry cartoon icons set">
            <a:extLst>
              <a:ext uri="{FF2B5EF4-FFF2-40B4-BE49-F238E27FC236}">
                <a16:creationId xmlns:a16="http://schemas.microsoft.com/office/drawing/2014/main" id="{F4241017-F1B0-4821-BEE6-192D3E1E9A4C}"/>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56801" b="90993" l="3355" r="42173">
                        <a14:foregroundMark x1="3674" y1="87684" x2="7348" y2="73713"/>
                        <a14:foregroundMark x1="8466" y1="89706" x2="8466" y2="89706"/>
                        <a14:foregroundMark x1="22364" y1="89338" x2="22364" y2="89338"/>
                        <a14:foregroundMark x1="12780" y1="91360" x2="12780" y2="91360"/>
                        <a14:foregroundMark x1="42173" y1="66544" x2="42173" y2="66544"/>
                        <a14:foregroundMark x1="19649" y1="56801" x2="19649" y2="56801"/>
                      </a14:backgroundRemoval>
                    </a14:imgEffect>
                  </a14:imgLayer>
                </a14:imgProps>
              </a:ext>
              <a:ext uri="{28A0092B-C50C-407E-A947-70E740481C1C}">
                <a14:useLocalDpi xmlns:a14="http://schemas.microsoft.com/office/drawing/2010/main" val="0"/>
              </a:ext>
            </a:extLst>
          </a:blip>
          <a:srcRect t="55451" r="53908" b="7180"/>
          <a:stretch/>
        </p:blipFill>
        <p:spPr bwMode="auto">
          <a:xfrm>
            <a:off x="7117312" y="4610259"/>
            <a:ext cx="3372168" cy="2375844"/>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D1877DE6-C24A-49FE-9507-6A11DA24881F}"/>
              </a:ext>
            </a:extLst>
          </p:cNvPr>
          <p:cNvGrpSpPr/>
          <p:nvPr/>
        </p:nvGrpSpPr>
        <p:grpSpPr>
          <a:xfrm>
            <a:off x="2702293" y="148513"/>
            <a:ext cx="8160647" cy="1780530"/>
            <a:chOff x="3934177" y="4655229"/>
            <a:chExt cx="5573486" cy="1780530"/>
          </a:xfrm>
        </p:grpSpPr>
        <p:sp>
          <p:nvSpPr>
            <p:cNvPr id="36" name="Speech Bubble: Rectangle with Corners Rounded 35">
              <a:extLst>
                <a:ext uri="{FF2B5EF4-FFF2-40B4-BE49-F238E27FC236}">
                  <a16:creationId xmlns:a16="http://schemas.microsoft.com/office/drawing/2014/main" id="{A7BE9041-9BAD-41AA-9EDF-063FBE6BEFF9}"/>
                </a:ext>
              </a:extLst>
            </p:cNvPr>
            <p:cNvSpPr/>
            <p:nvPr/>
          </p:nvSpPr>
          <p:spPr>
            <a:xfrm>
              <a:off x="3934177" y="4655229"/>
              <a:ext cx="5573486" cy="1687513"/>
            </a:xfrm>
            <a:prstGeom prst="wedgeRoundRectCallout">
              <a:avLst>
                <a:gd name="adj1" fmla="val -39946"/>
                <a:gd name="adj2" fmla="val 7307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8DE7C739-0741-44C9-8B8E-603084EB2C05}"/>
                </a:ext>
              </a:extLst>
            </p:cNvPr>
            <p:cNvSpPr txBox="1"/>
            <p:nvPr/>
          </p:nvSpPr>
          <p:spPr>
            <a:xfrm>
              <a:off x="4073071" y="4866099"/>
              <a:ext cx="5332186" cy="1569660"/>
            </a:xfrm>
            <a:prstGeom prst="rect">
              <a:avLst/>
            </a:prstGeom>
            <a:noFill/>
          </p:spPr>
          <p:txBody>
            <a:bodyPr wrap="square" rtlCol="0">
              <a:spAutoFit/>
            </a:bodyPr>
            <a:lstStyle/>
            <a:p>
              <a:pPr algn="just"/>
              <a:r>
                <a:rPr lang="vi-VN" sz="2400" b="1" dirty="0">
                  <a:solidFill>
                    <a:srgbClr val="0070C0"/>
                  </a:solidFill>
                  <a:cs typeface="Pattaya" panose="00000500000000000000" pitchFamily="2" charset="-34"/>
                </a:rPr>
                <a:t>Chị nghĩ đầu tiên mình sẽ soạn quần áo mùa đông không mặc nữa. Sau đó, chúng ta sẽ đem đi giặt rồi gấp gọn. Cuối cùng, mình sẽ gửi đến chương trình “Áo ấm cho em”. </a:t>
              </a:r>
              <a:endParaRPr lang="en-US" sz="2400" b="1" dirty="0">
                <a:solidFill>
                  <a:srgbClr val="0070C0"/>
                </a:solidFill>
                <a:cs typeface="Pattaya" panose="00000500000000000000" pitchFamily="2" charset="-34"/>
              </a:endParaRPr>
            </a:p>
          </p:txBody>
        </p:sp>
      </p:grpSp>
      <p:grpSp>
        <p:nvGrpSpPr>
          <p:cNvPr id="38" name="Group 37">
            <a:extLst>
              <a:ext uri="{FF2B5EF4-FFF2-40B4-BE49-F238E27FC236}">
                <a16:creationId xmlns:a16="http://schemas.microsoft.com/office/drawing/2014/main" id="{EDFA179E-4C3D-4D59-BD4D-60F5C546B19E}"/>
              </a:ext>
            </a:extLst>
          </p:cNvPr>
          <p:cNvGrpSpPr/>
          <p:nvPr/>
        </p:nvGrpSpPr>
        <p:grpSpPr>
          <a:xfrm>
            <a:off x="4247200" y="3353021"/>
            <a:ext cx="4117776" cy="964574"/>
            <a:chOff x="4440200" y="5622757"/>
            <a:chExt cx="2551547" cy="964574"/>
          </a:xfrm>
        </p:grpSpPr>
        <p:sp>
          <p:nvSpPr>
            <p:cNvPr id="39" name="Speech Bubble: Rectangle with Corners Rounded 38">
              <a:extLst>
                <a:ext uri="{FF2B5EF4-FFF2-40B4-BE49-F238E27FC236}">
                  <a16:creationId xmlns:a16="http://schemas.microsoft.com/office/drawing/2014/main" id="{D866D98B-F59C-4307-91AC-E73CBE283E14}"/>
                </a:ext>
              </a:extLst>
            </p:cNvPr>
            <p:cNvSpPr/>
            <p:nvPr/>
          </p:nvSpPr>
          <p:spPr>
            <a:xfrm>
              <a:off x="4440200" y="5622757"/>
              <a:ext cx="2551547" cy="795892"/>
            </a:xfrm>
            <a:prstGeom prst="wedgeRoundRectCallout">
              <a:avLst>
                <a:gd name="adj1" fmla="val 59853"/>
                <a:gd name="adj2" fmla="val 34777"/>
                <a:gd name="adj3" fmla="val 16667"/>
              </a:avLst>
            </a:prstGeom>
            <a:solidFill>
              <a:srgbClr val="FCB4AB"/>
            </a:solidFill>
            <a:ln>
              <a:solidFill>
                <a:srgbClr val="F858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B397B7A2-F7AB-4FEF-9E5D-6FDB9CEC88BD}"/>
                </a:ext>
              </a:extLst>
            </p:cNvPr>
            <p:cNvSpPr txBox="1"/>
            <p:nvPr/>
          </p:nvSpPr>
          <p:spPr>
            <a:xfrm>
              <a:off x="4558914" y="5817890"/>
              <a:ext cx="2432833" cy="769441"/>
            </a:xfrm>
            <a:prstGeom prst="rect">
              <a:avLst/>
            </a:prstGeom>
            <a:noFill/>
          </p:spPr>
          <p:txBody>
            <a:bodyPr wrap="square" rtlCol="0">
              <a:spAutoFit/>
            </a:bodyPr>
            <a:lstStyle/>
            <a:p>
              <a:r>
                <a:rPr lang="vi-VN" sz="2200" b="1" dirty="0">
                  <a:solidFill>
                    <a:srgbClr val="FF0000"/>
                  </a:solidFill>
                  <a:cs typeface="Pattaya" panose="00000500000000000000" pitchFamily="2" charset="-34"/>
                </a:rPr>
                <a:t>Cùng thực hiện thôi nào....</a:t>
              </a:r>
              <a:endParaRPr lang="en-US" sz="2200" b="1" dirty="0">
                <a:solidFill>
                  <a:srgbClr val="FF0000"/>
                </a:solidFill>
                <a:cs typeface="Pattaya" panose="00000500000000000000" pitchFamily="2" charset="-34"/>
              </a:endParaRPr>
            </a:p>
          </p:txBody>
        </p:sp>
      </p:grpSp>
    </p:spTree>
    <p:extLst>
      <p:ext uri="{BB962C8B-B14F-4D97-AF65-F5344CB8AC3E}">
        <p14:creationId xmlns:p14="http://schemas.microsoft.com/office/powerpoint/2010/main" val="642614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7D5D337-2F88-4D64-BA41-349D118D4A37}"/>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id="{3382192F-0FAF-4F05-A047-A4B32AAE2CFE}"/>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id="{4A80F844-657F-4891-AE7B-D6C6BE08ACF6}"/>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id="{D798C54A-A9AA-4B77-A8C9-76741F35277F}"/>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id="{6670DC36-53BA-4908-AF6F-329E37270C02}"/>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id="{0460A62E-E41E-4C1B-8DF4-FE08BC49DB32}"/>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pic>
        <p:nvPicPr>
          <p:cNvPr id="2066" name="Picture 18" descr="Empty room with parquet floor and yellow wallpaper 3112391 Vector Art at  Vecteezy">
            <a:extLst>
              <a:ext uri="{FF2B5EF4-FFF2-40B4-BE49-F238E27FC236}">
                <a16:creationId xmlns:a16="http://schemas.microsoft.com/office/drawing/2014/main" id="{3BDB3C46-7832-4BFA-8C35-6D4E45564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Cartoon Border, Lovely, Cartoon, Frame PNG and PSD | Thiệp, Giấy viết, Sổ  tay">
            <a:extLst>
              <a:ext uri="{FF2B5EF4-FFF2-40B4-BE49-F238E27FC236}">
                <a16:creationId xmlns:a16="http://schemas.microsoft.com/office/drawing/2014/main" id="{3331FEF1-B331-4F95-A66C-2824977F7AF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17692" y1="13692" x2="19846" y2="22000"/>
                        <a14:backgroundMark x1="20308" y1="14154" x2="22462" y2="14615"/>
                      </a14:backgroundRemoval>
                    </a14:imgEffect>
                    <a14:imgEffect>
                      <a14:sharpenSoften amount="25000"/>
                    </a14:imgEffect>
                  </a14:imgLayer>
                </a14:imgProps>
              </a:ext>
              <a:ext uri="{28A0092B-C50C-407E-A947-70E740481C1C}">
                <a14:useLocalDpi xmlns:a14="http://schemas.microsoft.com/office/drawing/2010/main" val="0"/>
              </a:ext>
            </a:extLst>
          </a:blip>
          <a:srcRect t="24097" b="10482"/>
          <a:stretch/>
        </p:blipFill>
        <p:spPr bwMode="auto">
          <a:xfrm>
            <a:off x="-97278" y="741862"/>
            <a:ext cx="10325942" cy="61161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D49F09C-B37D-4B48-A960-1B8F0B15CE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059290" y="3068522"/>
            <a:ext cx="4330560" cy="3464448"/>
          </a:xfrm>
          <a:prstGeom prst="rect">
            <a:avLst/>
          </a:prstGeom>
        </p:spPr>
      </p:pic>
      <p:pic>
        <p:nvPicPr>
          <p:cNvPr id="25606" name="Picture 6" descr="Free Vector | Laundry room equipment for wash and dry clothes cartoon set  of washing machine basket detergent in bottles powder and rope with hanging  underwear and shirts isolated on white wall">
            <a:extLst>
              <a:ext uri="{FF2B5EF4-FFF2-40B4-BE49-F238E27FC236}">
                <a16:creationId xmlns:a16="http://schemas.microsoft.com/office/drawing/2014/main" id="{F6F4F3DE-4492-4861-A23C-42550C0A2E4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9180" b="97039" l="67093" r="96486">
                        <a14:foregroundMark x1="67732" y1="61959" x2="70767" y2="90661"/>
                        <a14:foregroundMark x1="70767" y1="90661" x2="85463" y2="91800"/>
                        <a14:foregroundMark x1="72524" y1="95444" x2="88179" y2="95672"/>
                        <a14:foregroundMark x1="67093" y1="58087" x2="67093" y2="58087"/>
                        <a14:foregroundMark x1="87859" y1="39180" x2="87859" y2="39180"/>
                        <a14:foregroundMark x1="79712" y1="97039" x2="79712" y2="97039"/>
                        <a14:backgroundMark x1="72204" y1="49431" x2="80990" y2="44419"/>
                        <a14:backgroundMark x1="70128" y1="51253" x2="81949" y2="52392"/>
                        <a14:backgroundMark x1="71406" y1="55125" x2="79553" y2="54670"/>
                        <a14:backgroundMark x1="79553" y1="54670" x2="83067" y2="54670"/>
                      </a14:backgroundRemoval>
                    </a14:imgEffect>
                  </a14:imgLayer>
                </a14:imgProps>
              </a:ext>
              <a:ext uri="{28A0092B-C50C-407E-A947-70E740481C1C}">
                <a14:useLocalDpi xmlns:a14="http://schemas.microsoft.com/office/drawing/2010/main" val="0"/>
              </a:ext>
            </a:extLst>
          </a:blip>
          <a:srcRect l="65035" t="33606"/>
          <a:stretch/>
        </p:blipFill>
        <p:spPr bwMode="auto">
          <a:xfrm>
            <a:off x="2165679" y="1929607"/>
            <a:ext cx="838388" cy="111642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8" descr="Free Vector | Clean and dirty clothes laundry cartoon icons set">
            <a:extLst>
              <a:ext uri="{FF2B5EF4-FFF2-40B4-BE49-F238E27FC236}">
                <a16:creationId xmlns:a16="http://schemas.microsoft.com/office/drawing/2014/main" id="{60EF025E-6B95-4B80-BE17-C76B5C3FFD7F}"/>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6801" b="90993" l="3355" r="42173">
                        <a14:foregroundMark x1="3674" y1="87684" x2="7348" y2="73713"/>
                        <a14:foregroundMark x1="8466" y1="89706" x2="8466" y2="89706"/>
                        <a14:foregroundMark x1="22364" y1="89338" x2="22364" y2="89338"/>
                        <a14:foregroundMark x1="12780" y1="91360" x2="12780" y2="91360"/>
                        <a14:foregroundMark x1="42173" y1="66544" x2="42173" y2="66544"/>
                        <a14:foregroundMark x1="19649" y1="56801" x2="19649" y2="56801"/>
                      </a14:backgroundRemoval>
                    </a14:imgEffect>
                  </a14:imgLayer>
                </a14:imgProps>
              </a:ext>
              <a:ext uri="{28A0092B-C50C-407E-A947-70E740481C1C}">
                <a14:useLocalDpi xmlns:a14="http://schemas.microsoft.com/office/drawing/2010/main" val="0"/>
              </a:ext>
            </a:extLst>
          </a:blip>
          <a:srcRect t="55451" r="53908" b="7180"/>
          <a:stretch/>
        </p:blipFill>
        <p:spPr bwMode="auto">
          <a:xfrm>
            <a:off x="2032833" y="1071614"/>
            <a:ext cx="1130015" cy="796146"/>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Biểu tượng hoạt hình 3D III, Sony Vegas, nghệ thuật vuông vàng và đen, png  | PNGEgg">
            <a:extLst>
              <a:ext uri="{FF2B5EF4-FFF2-40B4-BE49-F238E27FC236}">
                <a16:creationId xmlns:a16="http://schemas.microsoft.com/office/drawing/2014/main" id="{6785B2B4-33BC-48EB-A1F5-40D5B5E0855B}"/>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13083" y="1384618"/>
            <a:ext cx="747593" cy="7698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Biểu tượng hoạt hình 3D III, Sony Vegas, nghệ thuật vuông vàng và đen, png  | PNGEgg">
            <a:extLst>
              <a:ext uri="{FF2B5EF4-FFF2-40B4-BE49-F238E27FC236}">
                <a16:creationId xmlns:a16="http://schemas.microsoft.com/office/drawing/2014/main" id="{261CC079-812C-49C1-A89F-37166893E6F6}"/>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51648" y="2543955"/>
            <a:ext cx="747593" cy="769844"/>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descr="Free Vector | Laundry room equipment for wash and dry clothes cartoon set  of washing machine basket detergent in bottles powder and rope with hanging  underwear and shirts isolated on white wall">
            <a:extLst>
              <a:ext uri="{FF2B5EF4-FFF2-40B4-BE49-F238E27FC236}">
                <a16:creationId xmlns:a16="http://schemas.microsoft.com/office/drawing/2014/main" id="{F1C2746B-3C7B-4C43-B0F3-C587763B597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34396" b="55581" l="66294" r="84026">
                        <a14:foregroundMark x1="71885" y1="41230" x2="73802" y2="43052"/>
                        <a14:foregroundMark x1="69808" y1="40547" x2="69808" y2="40547"/>
                        <a14:foregroundMark x1="69169" y1="40774" x2="69169" y2="40774"/>
                        <a14:foregroundMark x1="70128" y1="54670" x2="84026" y2="54670"/>
                      </a14:backgroundRemoval>
                    </a14:imgEffect>
                  </a14:imgLayer>
                </a14:imgProps>
              </a:ext>
              <a:ext uri="{28A0092B-C50C-407E-A947-70E740481C1C}">
                <a14:useLocalDpi xmlns:a14="http://schemas.microsoft.com/office/drawing/2010/main" val="0"/>
              </a:ext>
            </a:extLst>
          </a:blip>
          <a:srcRect l="64133" t="31776" r="13917" b="41532"/>
          <a:stretch/>
        </p:blipFill>
        <p:spPr bwMode="auto">
          <a:xfrm>
            <a:off x="1943354" y="3313799"/>
            <a:ext cx="1073396" cy="91535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Biểu tượng hoạt hình 3D III, Sony Vegas, nghệ thuật vuông vàng và đen, png  | PNGEgg">
            <a:extLst>
              <a:ext uri="{FF2B5EF4-FFF2-40B4-BE49-F238E27FC236}">
                <a16:creationId xmlns:a16="http://schemas.microsoft.com/office/drawing/2014/main" id="{11554CAB-CAD3-4B45-B883-EDA045A98B05}"/>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60857" y="3644809"/>
            <a:ext cx="747593" cy="769844"/>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COVID 19 Việc giao hàng có thể bị gián đoạn – Sacombank-SBJ">
            <a:extLst>
              <a:ext uri="{FF2B5EF4-FFF2-40B4-BE49-F238E27FC236}">
                <a16:creationId xmlns:a16="http://schemas.microsoft.com/office/drawing/2014/main" id="{F0B2174E-4086-41E8-B2F5-1BAF344046BE}"/>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50813" y1="31137" x2="49813" y2="32392"/>
                        <a14:foregroundMark x1="47938" y1="24549" x2="51438" y2="24078"/>
                        <a14:foregroundMark x1="47938" y1="31922" x2="51688" y2="33490"/>
                        <a14:foregroundMark x1="30813" y1="86039" x2="36438" y2="88706"/>
                        <a14:foregroundMark x1="36438" y1="88706" x2="40438" y2="83216"/>
                        <a14:foregroundMark x1="40438" y1="83216" x2="40625" y2="82588"/>
                        <a14:foregroundMark x1="65438" y1="83686" x2="70438" y2="88392"/>
                        <a14:foregroundMark x1="70438" y1="88392" x2="74813" y2="82431"/>
                        <a14:foregroundMark x1="74813" y1="82431" x2="73938" y2="78980"/>
                        <a14:foregroundMark x1="51438" y1="32706" x2="51438" y2="31608"/>
                        <a14:foregroundMark x1="51250" y1="30824" x2="50625" y2="34510"/>
                      </a14:backgroundRemoval>
                    </a14:imgEffect>
                  </a14:imgLayer>
                </a14:imgProps>
              </a:ext>
              <a:ext uri="{28A0092B-C50C-407E-A947-70E740481C1C}">
                <a14:useLocalDpi xmlns:a14="http://schemas.microsoft.com/office/drawing/2010/main" val="0"/>
              </a:ext>
            </a:extLst>
          </a:blip>
          <a:srcRect/>
          <a:stretch>
            <a:fillRect/>
          </a:stretch>
        </p:blipFill>
        <p:spPr bwMode="auto">
          <a:xfrm>
            <a:off x="1810654" y="4172812"/>
            <a:ext cx="1737503" cy="138461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Biểu tượng hoạt hình 3D III, Sony Vegas, nghệ thuật vuông vàng và đen, png  | PNGEgg">
            <a:extLst>
              <a:ext uri="{FF2B5EF4-FFF2-40B4-BE49-F238E27FC236}">
                <a16:creationId xmlns:a16="http://schemas.microsoft.com/office/drawing/2014/main" id="{081F53E3-7775-44EF-8FAE-34C422587EB9}"/>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51648" y="4745663"/>
            <a:ext cx="747593" cy="76984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C0BD9601-EF1F-4C8E-9D19-5FD847DF6AF6}"/>
              </a:ext>
            </a:extLst>
          </p:cNvPr>
          <p:cNvSpPr txBox="1"/>
          <p:nvPr/>
        </p:nvSpPr>
        <p:spPr>
          <a:xfrm>
            <a:off x="3475882" y="1480459"/>
            <a:ext cx="7807338" cy="461665"/>
          </a:xfrm>
          <a:prstGeom prst="rect">
            <a:avLst/>
          </a:prstGeom>
          <a:noFill/>
        </p:spPr>
        <p:txBody>
          <a:bodyPr wrap="square" rtlCol="0">
            <a:spAutoFit/>
          </a:bodyPr>
          <a:lstStyle/>
          <a:p>
            <a:pPr algn="just"/>
            <a:r>
              <a:rPr lang="vi-VN" sz="2400" dirty="0">
                <a:cs typeface="Pattaya" panose="00000500000000000000" pitchFamily="2" charset="-34"/>
              </a:rPr>
              <a:t>Soạn quần áo mùa đông</a:t>
            </a:r>
            <a:endParaRPr lang="en-US" sz="2400" dirty="0">
              <a:cs typeface="Pattaya" panose="00000500000000000000" pitchFamily="2" charset="-34"/>
            </a:endParaRPr>
          </a:p>
        </p:txBody>
      </p:sp>
      <p:sp>
        <p:nvSpPr>
          <p:cNvPr id="43" name="TextBox 42">
            <a:extLst>
              <a:ext uri="{FF2B5EF4-FFF2-40B4-BE49-F238E27FC236}">
                <a16:creationId xmlns:a16="http://schemas.microsoft.com/office/drawing/2014/main" id="{1AB60F85-3204-4F9B-87E3-B7D7B5AFFD2A}"/>
              </a:ext>
            </a:extLst>
          </p:cNvPr>
          <p:cNvSpPr txBox="1"/>
          <p:nvPr/>
        </p:nvSpPr>
        <p:spPr>
          <a:xfrm>
            <a:off x="3482087" y="2601140"/>
            <a:ext cx="7807338" cy="461665"/>
          </a:xfrm>
          <a:prstGeom prst="rect">
            <a:avLst/>
          </a:prstGeom>
          <a:noFill/>
        </p:spPr>
        <p:txBody>
          <a:bodyPr wrap="square" rtlCol="0">
            <a:spAutoFit/>
          </a:bodyPr>
          <a:lstStyle/>
          <a:p>
            <a:pPr algn="just"/>
            <a:r>
              <a:rPr lang="vi-VN" sz="2400" dirty="0">
                <a:cs typeface="Pattaya" panose="00000500000000000000" pitchFamily="2" charset="-34"/>
              </a:rPr>
              <a:t>Giặt quần áo vừa soạn</a:t>
            </a:r>
            <a:endParaRPr lang="en-US" sz="2400" dirty="0">
              <a:cs typeface="Pattaya" panose="00000500000000000000" pitchFamily="2" charset="-34"/>
            </a:endParaRPr>
          </a:p>
        </p:txBody>
      </p:sp>
      <p:sp>
        <p:nvSpPr>
          <p:cNvPr id="44" name="TextBox 43">
            <a:extLst>
              <a:ext uri="{FF2B5EF4-FFF2-40B4-BE49-F238E27FC236}">
                <a16:creationId xmlns:a16="http://schemas.microsoft.com/office/drawing/2014/main" id="{7B29576E-7CC8-45D2-9CE7-4A5B00CCA60C}"/>
              </a:ext>
            </a:extLst>
          </p:cNvPr>
          <p:cNvSpPr txBox="1"/>
          <p:nvPr/>
        </p:nvSpPr>
        <p:spPr>
          <a:xfrm>
            <a:off x="3499247" y="3665983"/>
            <a:ext cx="7807338" cy="461665"/>
          </a:xfrm>
          <a:prstGeom prst="rect">
            <a:avLst/>
          </a:prstGeom>
          <a:noFill/>
        </p:spPr>
        <p:txBody>
          <a:bodyPr wrap="square" rtlCol="0">
            <a:spAutoFit/>
          </a:bodyPr>
          <a:lstStyle/>
          <a:p>
            <a:pPr algn="just"/>
            <a:r>
              <a:rPr lang="vi-VN" sz="2400" dirty="0">
                <a:cs typeface="Pattaya" panose="00000500000000000000" pitchFamily="2" charset="-34"/>
              </a:rPr>
              <a:t>Phơi rồi gấp gọn gàng </a:t>
            </a:r>
            <a:endParaRPr lang="en-US" sz="2400" dirty="0">
              <a:cs typeface="Pattaya" panose="00000500000000000000" pitchFamily="2" charset="-34"/>
            </a:endParaRPr>
          </a:p>
        </p:txBody>
      </p:sp>
      <p:sp>
        <p:nvSpPr>
          <p:cNvPr id="45" name="TextBox 44">
            <a:extLst>
              <a:ext uri="{FF2B5EF4-FFF2-40B4-BE49-F238E27FC236}">
                <a16:creationId xmlns:a16="http://schemas.microsoft.com/office/drawing/2014/main" id="{248B5FB6-E305-47D7-A4D6-5F643E76ACF5}"/>
              </a:ext>
            </a:extLst>
          </p:cNvPr>
          <p:cNvSpPr txBox="1"/>
          <p:nvPr/>
        </p:nvSpPr>
        <p:spPr>
          <a:xfrm>
            <a:off x="3412723" y="4786664"/>
            <a:ext cx="7807338" cy="461665"/>
          </a:xfrm>
          <a:prstGeom prst="rect">
            <a:avLst/>
          </a:prstGeom>
          <a:noFill/>
        </p:spPr>
        <p:txBody>
          <a:bodyPr wrap="square" rtlCol="0">
            <a:spAutoFit/>
          </a:bodyPr>
          <a:lstStyle/>
          <a:p>
            <a:pPr algn="just"/>
            <a:r>
              <a:rPr lang="vi-VN" sz="2400" dirty="0" err="1">
                <a:latin typeface="Arial" panose="020B0604020202020204" pitchFamily="34" charset="0"/>
                <a:cs typeface="Arial" panose="020B0604020202020204" pitchFamily="34" charset="0"/>
              </a:rPr>
              <a:t>Chuyển</a:t>
            </a:r>
            <a:r>
              <a:rPr lang="vi-VN" sz="2400" dirty="0">
                <a:latin typeface="Arial" panose="020B0604020202020204" pitchFamily="34" charset="0"/>
                <a:cs typeface="Arial" panose="020B0604020202020204" pitchFamily="34" charset="0"/>
              </a:rPr>
              <a:t> </a:t>
            </a:r>
            <a:r>
              <a:rPr lang="vi-VN" sz="2400" dirty="0" err="1">
                <a:latin typeface="Arial" panose="020B0604020202020204" pitchFamily="34" charset="0"/>
                <a:cs typeface="Arial" panose="020B0604020202020204" pitchFamily="34" charset="0"/>
              </a:rPr>
              <a:t>phát</a:t>
            </a:r>
            <a:r>
              <a:rPr lang="vi-VN" sz="2400" dirty="0">
                <a:latin typeface="Arial" panose="020B0604020202020204" pitchFamily="34" charset="0"/>
                <a:cs typeface="Arial" panose="020B0604020202020204" pitchFamily="34" charset="0"/>
              </a:rPr>
              <a:t> nhanh</a:t>
            </a:r>
            <a:endParaRPr lang="en-US" sz="2400"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C532D129-C5BD-44A5-B884-F671F8379046}"/>
              </a:ext>
            </a:extLst>
          </p:cNvPr>
          <p:cNvGrpSpPr/>
          <p:nvPr/>
        </p:nvGrpSpPr>
        <p:grpSpPr>
          <a:xfrm>
            <a:off x="7609440" y="-38429"/>
            <a:ext cx="4461986" cy="3464448"/>
            <a:chOff x="7609440" y="-38429"/>
            <a:chExt cx="4461986" cy="3464448"/>
          </a:xfrm>
        </p:grpSpPr>
        <p:pic>
          <p:nvPicPr>
            <p:cNvPr id="48" name="Picture 13">
              <a:extLst>
                <a:ext uri="{FF2B5EF4-FFF2-40B4-BE49-F238E27FC236}">
                  <a16:creationId xmlns:a16="http://schemas.microsoft.com/office/drawing/2014/main" id="{4920BBB9-D0C1-4544-8EB4-EA10069A0EB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609440" y="-38429"/>
              <a:ext cx="4461986" cy="3464448"/>
            </a:xfrm>
            <a:prstGeom prst="rect">
              <a:avLst/>
            </a:prstGeom>
          </p:spPr>
        </p:pic>
        <p:sp>
          <p:nvSpPr>
            <p:cNvPr id="49" name="TextBox 48">
              <a:extLst>
                <a:ext uri="{FF2B5EF4-FFF2-40B4-BE49-F238E27FC236}">
                  <a16:creationId xmlns:a16="http://schemas.microsoft.com/office/drawing/2014/main" id="{A4E74D85-F2A7-4893-A2B8-E019C97E55A7}"/>
                </a:ext>
              </a:extLst>
            </p:cNvPr>
            <p:cNvSpPr txBox="1"/>
            <p:nvPr/>
          </p:nvSpPr>
          <p:spPr>
            <a:xfrm>
              <a:off x="8246567" y="1630356"/>
              <a:ext cx="3762684" cy="830997"/>
            </a:xfrm>
            <a:prstGeom prst="rect">
              <a:avLst/>
            </a:prstGeom>
            <a:noFill/>
          </p:spPr>
          <p:txBody>
            <a:bodyPr wrap="square" rtlCol="0">
              <a:spAutoFit/>
            </a:bodyPr>
            <a:lstStyle/>
            <a:p>
              <a:pPr algn="just"/>
              <a:r>
                <a:rPr lang="vi-VN" sz="2400" dirty="0">
                  <a:solidFill>
                    <a:srgbClr val="FFFF00"/>
                  </a:solidFill>
                  <a:latin typeface="#9Slide03 Arima Madurai Black" panose="00000A00000000000000" pitchFamily="2" charset="0"/>
                  <a:cs typeface="#9Slide03 Arima Madurai Black" panose="00000A00000000000000" pitchFamily="2" charset="0"/>
                </a:rPr>
                <a:t>Hãy giúp chị em tớ gửi áo ấm cho các bạn nhỏ nha!</a:t>
              </a:r>
              <a:endParaRPr lang="en-US" sz="2400" dirty="0">
                <a:solidFill>
                  <a:srgbClr val="FFFF00"/>
                </a:solidFill>
                <a:latin typeface="#9Slide03 Arima Madurai Black" panose="00000A00000000000000" pitchFamily="2" charset="0"/>
                <a:cs typeface="#9Slide03 Arima Madurai Black" panose="00000A00000000000000" pitchFamily="2" charset="0"/>
              </a:endParaRPr>
            </a:p>
          </p:txBody>
        </p:sp>
      </p:grpSp>
    </p:spTree>
    <p:extLst>
      <p:ext uri="{BB962C8B-B14F-4D97-AF65-F5344CB8AC3E}">
        <p14:creationId xmlns:p14="http://schemas.microsoft.com/office/powerpoint/2010/main" val="3743197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7D5D337-2F88-4D64-BA41-349D118D4A37}"/>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id="{3382192F-0FAF-4F05-A047-A4B32AAE2CFE}"/>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id="{4A80F844-657F-4891-AE7B-D6C6BE08ACF6}"/>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id="{D798C54A-A9AA-4B77-A8C9-76741F35277F}"/>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id="{6670DC36-53BA-4908-AF6F-329E37270C02}"/>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id="{0460A62E-E41E-4C1B-8DF4-FE08BC49DB32}"/>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grpSp>
        <p:nvGrpSpPr>
          <p:cNvPr id="26" name="Group 25">
            <a:extLst>
              <a:ext uri="{FF2B5EF4-FFF2-40B4-BE49-F238E27FC236}">
                <a16:creationId xmlns:a16="http://schemas.microsoft.com/office/drawing/2014/main" id="{F608DCF2-3F0F-4444-9CC6-ECF1786293BB}"/>
              </a:ext>
            </a:extLst>
          </p:cNvPr>
          <p:cNvGrpSpPr/>
          <p:nvPr/>
        </p:nvGrpSpPr>
        <p:grpSpPr>
          <a:xfrm>
            <a:off x="0" y="0"/>
            <a:ext cx="12192000" cy="6858000"/>
            <a:chOff x="0" y="0"/>
            <a:chExt cx="12192000" cy="6858000"/>
          </a:xfrm>
        </p:grpSpPr>
        <p:pic>
          <p:nvPicPr>
            <p:cNvPr id="27" name="Picture 18" descr="Empty room with parquet floor and yellow wallpaper 3112391 Vector Art at  Vecteezy">
              <a:extLst>
                <a:ext uri="{FF2B5EF4-FFF2-40B4-BE49-F238E27FC236}">
                  <a16:creationId xmlns:a16="http://schemas.microsoft.com/office/drawing/2014/main" id="{2338B500-1C56-4DCA-9DE7-A00A4EEE3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4" descr="Clothes hanging in wardrobe with accessories on white background 1610514  Vector Art at Vecteezy">
              <a:extLst>
                <a:ext uri="{FF2B5EF4-FFF2-40B4-BE49-F238E27FC236}">
                  <a16:creationId xmlns:a16="http://schemas.microsoft.com/office/drawing/2014/main" id="{30BF90D1-D429-408E-ACF0-D912DC5649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63" b="99082" l="4660" r="95655">
                          <a14:foregroundMark x1="2393" y1="3878" x2="8186" y2="7959"/>
                          <a14:foregroundMark x1="8186" y1="7959" x2="17254" y2="31224"/>
                          <a14:foregroundMark x1="17254" y1="31224" x2="22544" y2="80816"/>
                          <a14:foregroundMark x1="50630" y1="27143" x2="51134" y2="58367"/>
                          <a14:foregroundMark x1="51134" y1="58367" x2="53715" y2="67449"/>
                          <a14:foregroundMark x1="53715" y1="67449" x2="58438" y2="72653"/>
                          <a14:foregroundMark x1="58438" y1="72653" x2="65869" y2="73980"/>
                          <a14:foregroundMark x1="65869" y1="73980" x2="76574" y2="71735"/>
                          <a14:foregroundMark x1="76574" y1="71735" x2="76637" y2="71327"/>
                          <a14:foregroundMark x1="48741" y1="70816" x2="65617" y2="60918"/>
                          <a14:foregroundMark x1="65617" y1="60918" x2="83375" y2="55714"/>
                          <a14:foregroundMark x1="90365" y1="17755" x2="93073" y2="89388"/>
                          <a14:foregroundMark x1="95340" y1="62449" x2="95655" y2="91020"/>
                          <a14:foregroundMark x1="95340" y1="50204" x2="94710" y2="17041"/>
                          <a14:foregroundMark x1="94521" y1="8878" x2="85642" y2="6020"/>
                          <a14:foregroundMark x1="85642" y1="6020" x2="81927" y2="6020"/>
                          <a14:foregroundMark x1="34509" y1="4694" x2="44836" y2="4592"/>
                          <a14:foregroundMark x1="44836" y1="4592" x2="80164" y2="8673"/>
                          <a14:foregroundMark x1="36461" y1="8367" x2="41310" y2="81020"/>
                          <a14:foregroundMark x1="37594" y1="38980" x2="37720" y2="94388"/>
                          <a14:foregroundMark x1="37594" y1="95204" x2="37594" y2="95204"/>
                          <a14:foregroundMark x1="93262" y1="95714" x2="43388" y2="95408"/>
                          <a14:foregroundMark x1="41121" y1="86837" x2="51071" y2="85714"/>
                          <a14:foregroundMark x1="51071" y1="85714" x2="64547" y2="85714"/>
                          <a14:foregroundMark x1="44836" y1="91224" x2="61146" y2="87347"/>
                          <a14:foregroundMark x1="61146" y1="87347" x2="64987" y2="87347"/>
                          <a14:foregroundMark x1="43388" y1="87041" x2="51952" y2="93367"/>
                          <a14:foregroundMark x1="65995" y1="86531" x2="69207" y2="91531"/>
                          <a14:foregroundMark x1="69207" y1="91531" x2="73237" y2="95000"/>
                          <a14:foregroundMark x1="73237" y1="95000" x2="76637" y2="95204"/>
                          <a14:foregroundMark x1="78904" y1="91531" x2="78904" y2="91531"/>
                          <a14:foregroundMark x1="80982" y1="89694" x2="93703" y2="91224"/>
                          <a14:foregroundMark x1="2582" y1="4694" x2="13350" y2="3367"/>
                          <a14:foregroundMark x1="13350" y1="3367" x2="31297" y2="4694"/>
                          <a14:foregroundMark x1="28086" y1="8061" x2="27078" y2="55204"/>
                          <a14:foregroundMark x1="15491" y1="18571" x2="21788" y2="40510"/>
                          <a14:foregroundMark x1="2582" y1="3878" x2="5101" y2="12449"/>
                          <a14:foregroundMark x1="5101" y1="12449" x2="4660" y2="46224"/>
                          <a14:foregroundMark x1="4849" y1="48061" x2="4660" y2="89694"/>
                          <a14:foregroundMark x1="4660" y1="93367" x2="8501" y2="97347"/>
                          <a14:foregroundMark x1="8501" y1="97347" x2="18747" y2="98424"/>
                          <a14:foregroundMark x1="28526" y1="97245" x2="29534" y2="56224"/>
                          <a14:foregroundMark x1="27393" y1="77959" x2="15491" y2="37653"/>
                          <a14:foregroundMark x1="9824" y1="15918" x2="6990" y2="89592"/>
                          <a14:foregroundMark x1="6990" y1="89592" x2="7557" y2="97041"/>
                          <a14:foregroundMark x1="10139" y1="88673" x2="27708" y2="88878"/>
                          <a14:foregroundMark x1="8060" y1="76837" x2="22922" y2="80000"/>
                          <a14:foregroundMark x1="9320" y1="9694" x2="16373" y2="8673"/>
                          <a14:foregroundMark x1="16373" y1="8673" x2="21096" y2="8673"/>
                          <a14:foregroundMark x1="21096" y1="8673" x2="24811" y2="12551"/>
                          <a14:foregroundMark x1="24811" y1="12551" x2="25819" y2="31122"/>
                          <a14:foregroundMark x1="25819" y1="31122" x2="25126" y2="38469"/>
                          <a14:foregroundMark x1="25126" y1="38469" x2="25126" y2="38469"/>
                          <a14:foregroundMark x1="41751" y1="11020" x2="41751" y2="11020"/>
                          <a14:foregroundMark x1="88539" y1="13878" x2="72292" y2="58265"/>
                          <a14:foregroundMark x1="87783" y1="48673" x2="84635" y2="15816"/>
                          <a14:foregroundMark x1="84635" y1="15816" x2="82620" y2="9898"/>
                          <a14:foregroundMark x1="38728" y1="9694" x2="48741" y2="9184"/>
                          <a14:foregroundMark x1="48741" y1="9184" x2="73426" y2="11224"/>
                          <a14:foregroundMark x1="40176" y1="16429" x2="42443" y2="44694"/>
                          <a14:foregroundMark x1="42443" y1="44694" x2="46788" y2="59898"/>
                          <a14:foregroundMark x1="46788" y1="59898" x2="46788" y2="59898"/>
                          <a14:foregroundMark x1="53526" y1="48673" x2="76448" y2="46122"/>
                          <a14:foregroundMark x1="76448" y1="46122" x2="76952" y2="45714"/>
                          <a14:foregroundMark x1="72922" y1="31122" x2="70151" y2="48061"/>
                          <a14:foregroundMark x1="83879" y1="13878" x2="43199" y2="18061"/>
                          <a14:foregroundMark x1="43199" y1="18061" x2="39358" y2="14592"/>
                          <a14:foregroundMark x1="39358" y1="14592" x2="39358" y2="14592"/>
                          <a14:foregroundMark x1="49685" y1="14388" x2="58564" y2="14592"/>
                          <a14:foregroundMark x1="40995" y1="78163" x2="54786" y2="76633"/>
                          <a14:foregroundMark x1="54786" y1="76633" x2="88350" y2="82041"/>
                          <a14:foregroundMark x1="88350" y1="82041" x2="90806" y2="81327"/>
                          <a14:foregroundMark x1="76763" y1="73980" x2="87720" y2="73980"/>
                          <a14:foregroundMark x1="87720" y1="73980" x2="92947" y2="72959"/>
                          <a14:foregroundMark x1="38854" y1="82041" x2="39861" y2="94082"/>
                          <a14:backgroundMark x1="19836" y1="99592" x2="21914" y2="99898"/>
                          <a14:backgroundMark x1="25315" y1="99592" x2="19207" y2="99592"/>
                          <a14:backgroundMark x1="18199" y1="99388" x2="18892" y2="99388"/>
                        </a14:backgroundRemoval>
                      </a14:imgEffect>
                    </a14:imgLayer>
                  </a14:imgProps>
                </a:ext>
                <a:ext uri="{28A0092B-C50C-407E-A947-70E740481C1C}">
                  <a14:useLocalDpi xmlns:a14="http://schemas.microsoft.com/office/drawing/2010/main" val="0"/>
                </a:ext>
              </a:extLst>
            </a:blip>
            <a:srcRect/>
            <a:stretch>
              <a:fillRect/>
            </a:stretch>
          </p:blipFill>
          <p:spPr bwMode="auto">
            <a:xfrm>
              <a:off x="1409207" y="286871"/>
              <a:ext cx="9373585" cy="5688237"/>
            </a:xfrm>
            <a:prstGeom prst="rect">
              <a:avLst/>
            </a:prstGeom>
            <a:noFill/>
            <a:extLst>
              <a:ext uri="{909E8E84-426E-40DD-AFC4-6F175D3DCCD1}">
                <a14:hiddenFill xmlns:a14="http://schemas.microsoft.com/office/drawing/2010/main">
                  <a:solidFill>
                    <a:srgbClr val="FFFFFF"/>
                  </a:solidFill>
                </a14:hiddenFill>
              </a:ext>
            </a:extLst>
          </p:spPr>
        </p:pic>
      </p:grpSp>
      <p:pic>
        <p:nvPicPr>
          <p:cNvPr id="28674" name="Picture 2" descr="Dress rack with some empty clothes hangers. | CanStock">
            <a:extLst>
              <a:ext uri="{FF2B5EF4-FFF2-40B4-BE49-F238E27FC236}">
                <a16:creationId xmlns:a16="http://schemas.microsoft.com/office/drawing/2014/main" id="{D4ED0C41-B672-4408-90FB-E1574BEDF50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541" b="93064" l="0" r="99767">
                        <a14:foregroundMark x1="7692" y1="5202" x2="7692" y2="5202"/>
                        <a14:foregroundMark x1="7692" y1="5202" x2="8392" y2="36031"/>
                        <a14:foregroundMark x1="8392" y1="36031" x2="8392" y2="36031"/>
                        <a14:foregroundMark x1="0" y1="83622" x2="34499" y2="84200"/>
                        <a14:foregroundMark x1="35431" y1="84200" x2="63170" y2="84200"/>
                        <a14:foregroundMark x1="63170" y1="84200" x2="74359" y2="84008"/>
                        <a14:foregroundMark x1="74359" y1="84008" x2="84149" y2="83622"/>
                        <a14:foregroundMark x1="84149" y1="83622" x2="99767" y2="84200"/>
                        <a14:foregroundMark x1="86014" y1="93064" x2="91608" y2="88632"/>
                        <a14:foregroundMark x1="89744" y1="88632" x2="91608" y2="87476"/>
                        <a14:foregroundMark x1="7459" y1="88632" x2="10490" y2="92678"/>
                        <a14:foregroundMark x1="7226" y1="86127" x2="9324" y2="90366"/>
                        <a14:foregroundMark x1="13287" y1="2312" x2="23310" y2="2312"/>
                        <a14:foregroundMark x1="8392" y1="37572" x2="9091" y2="77842"/>
                        <a14:foregroundMark x1="7692" y1="70906" x2="7692" y2="82852"/>
                        <a14:foregroundMark x1="50117" y1="2312" x2="50117" y2="2312"/>
                        <a14:foregroundMark x1="51981" y1="2312" x2="71096" y2="1541"/>
                        <a14:foregroundMark x1="71096" y1="1541" x2="81352" y2="1541"/>
                      </a14:backgroundRemoval>
                    </a14:imgEffect>
                  </a14:imgLayer>
                </a14:imgProps>
              </a:ext>
              <a:ext uri="{28A0092B-C50C-407E-A947-70E740481C1C}">
                <a14:useLocalDpi xmlns:a14="http://schemas.microsoft.com/office/drawing/2010/main" val="0"/>
              </a:ext>
            </a:extLst>
          </a:blip>
          <a:srcRect/>
          <a:stretch>
            <a:fillRect/>
          </a:stretch>
        </p:blipFill>
        <p:spPr bwMode="auto">
          <a:xfrm>
            <a:off x="274440" y="2024757"/>
            <a:ext cx="8062736" cy="4943475"/>
          </a:xfrm>
          <a:prstGeom prst="rect">
            <a:avLst/>
          </a:prstGeom>
          <a:noFill/>
          <a:extLst>
            <a:ext uri="{909E8E84-426E-40DD-AFC4-6F175D3DCCD1}">
              <a14:hiddenFill xmlns:a14="http://schemas.microsoft.com/office/drawing/2010/main">
                <a:solidFill>
                  <a:srgbClr val="FFFFFF"/>
                </a:solidFill>
              </a14:hiddenFill>
            </a:ext>
          </a:extLst>
        </p:spPr>
      </p:pic>
      <p:pic>
        <p:nvPicPr>
          <p:cNvPr id="28684" name="Picture 12" descr="Pants Vector Icon.Cartoon Vector Icon Isolated on White Background Pants.  Stock Vector - Illustration of classic, cloth: 178171375">
            <a:extLst>
              <a:ext uri="{FF2B5EF4-FFF2-40B4-BE49-F238E27FC236}">
                <a16:creationId xmlns:a16="http://schemas.microsoft.com/office/drawing/2014/main" id="{8BBF4566-1085-400A-A5A7-1461C01973B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1000" l="10000" r="90000">
                        <a14:foregroundMark x1="39000" y1="10500" x2="46500" y2="10250"/>
                        <a14:foregroundMark x1="46500" y1="10250" x2="61000" y2="10250"/>
                        <a14:foregroundMark x1="32750" y1="91000" x2="40875" y2="90750"/>
                        <a14:foregroundMark x1="40875" y1="90750" x2="42125" y2="90750"/>
                        <a14:foregroundMark x1="56750" y1="90750" x2="67500" y2="91000"/>
                      </a14:backgroundRemoval>
                    </a14:imgEffect>
                  </a14:imgLayer>
                </a14:imgProps>
              </a:ext>
              <a:ext uri="{28A0092B-C50C-407E-A947-70E740481C1C}">
                <a14:useLocalDpi xmlns:a14="http://schemas.microsoft.com/office/drawing/2010/main" val="0"/>
              </a:ext>
            </a:extLst>
          </a:blip>
          <a:srcRect/>
          <a:stretch>
            <a:fillRect/>
          </a:stretch>
        </p:blipFill>
        <p:spPr bwMode="auto">
          <a:xfrm>
            <a:off x="3943659" y="2282113"/>
            <a:ext cx="4957861" cy="4428762"/>
          </a:xfrm>
          <a:prstGeom prst="rect">
            <a:avLst/>
          </a:prstGeom>
          <a:noFill/>
          <a:extLst>
            <a:ext uri="{909E8E84-426E-40DD-AFC4-6F175D3DCCD1}">
              <a14:hiddenFill xmlns:a14="http://schemas.microsoft.com/office/drawing/2010/main">
                <a:solidFill>
                  <a:srgbClr val="FFFFFF"/>
                </a:solidFill>
              </a14:hiddenFill>
            </a:ext>
          </a:extLst>
        </p:spPr>
      </p:pic>
      <p:pic>
        <p:nvPicPr>
          <p:cNvPr id="28680" name="Picture 8" descr="32,114 BEST Jacket Cartoon IMAGES, STOCK PHOTOS &amp;amp; VECTORS | Adobe Stock">
            <a:extLst>
              <a:ext uri="{FF2B5EF4-FFF2-40B4-BE49-F238E27FC236}">
                <a16:creationId xmlns:a16="http://schemas.microsoft.com/office/drawing/2014/main" id="{09077F44-82D4-4F19-9497-50389B69345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167" b="96944" l="1365" r="96101">
                        <a14:foregroundMark x1="1949" y1="79722" x2="32359" y2="40278"/>
                        <a14:foregroundMark x1="32359" y1="40278" x2="43080" y2="32500"/>
                        <a14:foregroundMark x1="3704" y1="73889" x2="30994" y2="38333"/>
                        <a14:foregroundMark x1="22027" y1="38333" x2="35283" y2="38333"/>
                        <a14:foregroundMark x1="76803" y1="33056" x2="96881" y2="75556"/>
                        <a14:foregroundMark x1="51462" y1="20000" x2="51072" y2="68611"/>
                        <a14:foregroundMark x1="35283" y1="6944" x2="57700" y2="6944"/>
                        <a14:foregroundMark x1="57700" y1="6944" x2="63158" y2="6389"/>
                        <a14:foregroundMark x1="48148" y1="4444" x2="53606" y2="4444"/>
                        <a14:foregroundMark x1="50292" y1="13333" x2="51072" y2="67222"/>
                        <a14:foregroundMark x1="49903" y1="40556" x2="49903" y2="40556"/>
                        <a14:foregroundMark x1="48148" y1="86389" x2="61404" y2="10278"/>
                        <a14:foregroundMark x1="61404" y1="10278" x2="61404" y2="8056"/>
                        <a14:foregroundMark x1="46979" y1="29444" x2="54776" y2="50833"/>
                        <a14:foregroundMark x1="46394" y1="46667" x2="51462" y2="76944"/>
                        <a14:foregroundMark x1="30214" y1="93333" x2="71345" y2="94722"/>
                        <a14:foregroundMark x1="34503" y1="96944" x2="56140" y2="96944"/>
                      </a14:backgroundRemoval>
                    </a14:imgEffect>
                  </a14:imgLayer>
                </a14:imgProps>
              </a:ext>
              <a:ext uri="{28A0092B-C50C-407E-A947-70E740481C1C}">
                <a14:useLocalDpi xmlns:a14="http://schemas.microsoft.com/office/drawing/2010/main" val="0"/>
              </a:ext>
            </a:extLst>
          </a:blip>
          <a:srcRect/>
          <a:stretch>
            <a:fillRect/>
          </a:stretch>
        </p:blipFill>
        <p:spPr bwMode="auto">
          <a:xfrm>
            <a:off x="3211209" y="2515930"/>
            <a:ext cx="3450797" cy="24216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7D7AAC6-7860-45C6-918C-C796CDDE048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5455" r="91818">
                        <a14:foregroundMark x1="5455" y1="66364" x2="10909" y2="59091"/>
                        <a14:foregroundMark x1="91818" y1="64545" x2="90364" y2="62545"/>
                      </a14:backgroundRemoval>
                    </a14:imgEffect>
                  </a14:imgLayer>
                </a14:imgProps>
              </a:ext>
            </a:extLst>
          </a:blip>
          <a:stretch>
            <a:fillRect/>
          </a:stretch>
        </p:blipFill>
        <p:spPr>
          <a:xfrm>
            <a:off x="2045732" y="2183152"/>
            <a:ext cx="3084820" cy="3084820"/>
          </a:xfrm>
          <a:prstGeom prst="rect">
            <a:avLst/>
          </a:prstGeom>
        </p:spPr>
      </p:pic>
      <p:pic>
        <p:nvPicPr>
          <p:cNvPr id="28676" name="Picture 4" descr="Clothing White Sleeve Pink Sweater, PNG, 2957x2458px, Christmas Sweater,  Baby Toddler Clothing, Cartoon Sweater, Clothing, Outerwear">
            <a:extLst>
              <a:ext uri="{FF2B5EF4-FFF2-40B4-BE49-F238E27FC236}">
                <a16:creationId xmlns:a16="http://schemas.microsoft.com/office/drawing/2014/main" id="{4AC0753B-EFA4-43E4-8F19-3964FBF2B3C8}"/>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47" b="99119" l="244" r="98780">
                        <a14:foregroundMark x1="30000" y1="10720" x2="35976" y2="6314"/>
                        <a14:foregroundMark x1="35976" y1="6314" x2="50976" y2="10573"/>
                        <a14:foregroundMark x1="50976" y1="10573" x2="61220" y2="6314"/>
                        <a14:foregroundMark x1="60122" y1="1762" x2="65732" y2="7930"/>
                        <a14:foregroundMark x1="65732" y1="7930" x2="66707" y2="8517"/>
                        <a14:foregroundMark x1="90122" y1="49927" x2="97140" y2="74035"/>
                        <a14:foregroundMark x1="92439" y1="70338" x2="71829" y2="33040"/>
                        <a14:foregroundMark x1="62439" y1="47430" x2="57317" y2="99119"/>
                        <a14:foregroundMark x1="1829" y1="74302" x2="15854" y2="56241"/>
                        <a14:foregroundMark x1="15854" y1="56241" x2="15976" y2="56241"/>
                        <a14:foregroundMark x1="19268" y1="29222" x2="22683" y2="24816"/>
                        <a14:foregroundMark x1="70000" y1="9545" x2="74390" y2="15419"/>
                        <a14:foregroundMark x1="77317" y1="20852" x2="79390" y2="25844"/>
                        <a14:foregroundMark x1="59878" y1="147" x2="59878" y2="147"/>
                        <a14:foregroundMark x1="98902" y1="70631" x2="98902" y2="70631"/>
                        <a14:foregroundMark x1="244" y1="72834" x2="244" y2="72834"/>
                        <a14:backgroundMark x1="98659" y1="75037" x2="98659" y2="75037"/>
                        <a14:backgroundMark x1="97561" y1="75918" x2="98902" y2="74596"/>
                        <a14:backgroundMark x1="96585" y1="75330" x2="98171" y2="74596"/>
                        <a14:backgroundMark x1="97805" y1="76799" x2="99756" y2="79442"/>
                        <a14:backgroundMark x1="97317" y1="76505" x2="99146" y2="76211"/>
                      </a14:backgroundRemoval>
                    </a14:imgEffect>
                  </a14:imgLayer>
                </a14:imgProps>
              </a:ext>
              <a:ext uri="{28A0092B-C50C-407E-A947-70E740481C1C}">
                <a14:useLocalDpi xmlns:a14="http://schemas.microsoft.com/office/drawing/2010/main" val="0"/>
              </a:ext>
            </a:extLst>
          </a:blip>
          <a:srcRect/>
          <a:stretch>
            <a:fillRect/>
          </a:stretch>
        </p:blipFill>
        <p:spPr bwMode="auto">
          <a:xfrm>
            <a:off x="680877" y="2458687"/>
            <a:ext cx="2847415" cy="23647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B22C70E-4CB9-433B-BE05-C4C3AA910B15}"/>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28906" b="91146" l="4905" r="35798">
                        <a14:foregroundMark x1="5051" y1="46094" x2="9810" y2="46094"/>
                        <a14:foregroundMark x1="10981" y1="38542" x2="12445" y2="31510"/>
                        <a14:foregroundMark x1="12445" y1="31510" x2="12445" y2="30469"/>
                        <a14:foregroundMark x1="19619" y1="32292" x2="19619" y2="32292"/>
                        <a14:foregroundMark x1="10688" y1="41667" x2="33895" y2="56641"/>
                        <a14:foregroundMark x1="15227" y1="40625" x2="19912" y2="37240"/>
                        <a14:foregroundMark x1="19912" y1="37240" x2="28843" y2="43359"/>
                        <a14:foregroundMark x1="28843" y1="43359" x2="31845" y2="48177"/>
                        <a14:foregroundMark x1="31845" y1="48177" x2="31845" y2="48177"/>
                        <a14:foregroundMark x1="14641" y1="33854" x2="23572" y2="33854"/>
                        <a14:foregroundMark x1="33309" y1="46875" x2="33309" y2="46875"/>
                        <a14:foregroundMark x1="33309" y1="46875" x2="34187" y2="54297"/>
                        <a14:foregroundMark x1="21816" y1="82292" x2="21376" y2="90885"/>
                        <a14:foregroundMark x1="24815" y1="91005" x2="25403" y2="89844"/>
                        <a14:foregroundMark x1="15081" y1="59245" x2="23865" y2="59505"/>
                        <a14:foregroundMark x1="15373" y1="57682" x2="20205" y2="57943"/>
                        <a14:foregroundMark x1="24451" y1="82552" x2="25256" y2="86458"/>
                        <a14:foregroundMark x1="27013" y1="79557" x2="27013" y2="79557"/>
                        <a14:foregroundMark x1="35798" y1="52474" x2="35798" y2="52474"/>
                        <a14:foregroundMark x1="13763" y1="30990" x2="13763" y2="30990"/>
                        <a14:foregroundMark x1="12884" y1="28906" x2="12884" y2="28906"/>
                        <a14:foregroundMark x1="12299" y1="29688" x2="12299" y2="29688"/>
                        <a14:foregroundMark x1="13763" y1="30729" x2="13763" y2="30729"/>
                        <a14:foregroundMark x1="27892" y1="76563" x2="27892" y2="76563"/>
                        <a14:foregroundMark x1="27306" y1="73568" x2="27306" y2="73568"/>
                        <a14:foregroundMark x1="28917" y1="69661" x2="28917" y2="69661"/>
                        <a14:foregroundMark x1="29941" y1="68620" x2="29941" y2="68620"/>
                        <a14:foregroundMark x1="27599" y1="76302" x2="27599" y2="76302"/>
                        <a14:backgroundMark x1="27452" y1="32031" x2="31332" y2="38932"/>
                        <a14:backgroundMark x1="31332" y1="38932" x2="32723" y2="40104"/>
                        <a14:backgroundMark x1="29209" y1="38802" x2="31259" y2="41146"/>
                        <a14:backgroundMark x1="28477" y1="73568" x2="35359" y2="73568"/>
                        <a14:backgroundMark x1="11274" y1="83073" x2="18448" y2="85938"/>
                        <a14:backgroundMark x1="18448" y1="80208" x2="18448" y2="80208"/>
                        <a14:backgroundMark x1="23268" y1="83291" x2="23572" y2="91146"/>
                        <a14:backgroundMark x1="13763" y1="81250" x2="17862" y2="81771"/>
                        <a14:backgroundMark x1="23133" y1="83073" x2="23133" y2="83073"/>
                        <a14:backgroundMark x1="23133" y1="82813" x2="23133" y2="83073"/>
                        <a14:backgroundMark x1="23133" y1="83073" x2="23133" y2="83073"/>
                        <a14:backgroundMark x1="18155" y1="79297" x2="18155" y2="79297"/>
                        <a14:backgroundMark x1="18594" y1="77474" x2="18594" y2="77474"/>
                      </a14:backgroundRemoval>
                    </a14:imgEffect>
                  </a14:imgLayer>
                </a14:imgProps>
              </a:ext>
            </a:extLst>
          </a:blip>
          <a:srcRect l="3897" t="25517" r="62540" b="6384"/>
          <a:stretch/>
        </p:blipFill>
        <p:spPr>
          <a:xfrm flipH="1">
            <a:off x="8769212" y="2161612"/>
            <a:ext cx="3512398" cy="4006718"/>
          </a:xfrm>
          <a:prstGeom prst="rect">
            <a:avLst/>
          </a:prstGeom>
        </p:spPr>
      </p:pic>
      <p:pic>
        <p:nvPicPr>
          <p:cNvPr id="28686" name="Picture 14" descr="Funny colorful numbers set on white background Vector Image">
            <a:hlinkClick r:id="rId18" action="ppaction://hlinksldjump"/>
            <a:extLst>
              <a:ext uri="{FF2B5EF4-FFF2-40B4-BE49-F238E27FC236}">
                <a16:creationId xmlns:a16="http://schemas.microsoft.com/office/drawing/2014/main" id="{3152C3A6-CACE-42DD-A21B-0FBF6D74B049}"/>
              </a:ext>
            </a:extLst>
          </p:cNvPr>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10037" b="31766" l="15975" r="38519">
                        <a14:foregroundMark x1="26800" y1="12037" x2="26800" y2="12037"/>
                        <a14:foregroundMark x1="28000" y1="12315" x2="28000" y2="12593"/>
                        <a14:foregroundMark x1="28000" y1="12593" x2="28000" y2="12593"/>
                      </a14:backgroundRemoval>
                    </a14:imgEffect>
                  </a14:imgLayer>
                </a14:imgProps>
              </a:ext>
              <a:ext uri="{28A0092B-C50C-407E-A947-70E740481C1C}">
                <a14:useLocalDpi xmlns:a14="http://schemas.microsoft.com/office/drawing/2010/main" val="0"/>
              </a:ext>
            </a:extLst>
          </a:blip>
          <a:srcRect l="13157" t="7321" r="58663" b="65518"/>
          <a:stretch/>
        </p:blipFill>
        <p:spPr bwMode="auto">
          <a:xfrm>
            <a:off x="1582318" y="2965811"/>
            <a:ext cx="924288" cy="962119"/>
          </a:xfrm>
          <a:prstGeom prst="rect">
            <a:avLst/>
          </a:prstGeom>
          <a:noFill/>
          <a:extLst>
            <a:ext uri="{909E8E84-426E-40DD-AFC4-6F175D3DCCD1}">
              <a14:hiddenFill xmlns:a14="http://schemas.microsoft.com/office/drawing/2010/main">
                <a:solidFill>
                  <a:srgbClr val="FFFFFF"/>
                </a:solidFill>
              </a14:hiddenFill>
            </a:ext>
          </a:extLst>
        </p:spPr>
      </p:pic>
      <p:pic>
        <p:nvPicPr>
          <p:cNvPr id="28688" name="Picture 16" descr="Funny colorful numbers set on white background Vector Image">
            <a:hlinkClick r:id="rId21" action="ppaction://hlinksldjump"/>
            <a:extLst>
              <a:ext uri="{FF2B5EF4-FFF2-40B4-BE49-F238E27FC236}">
                <a16:creationId xmlns:a16="http://schemas.microsoft.com/office/drawing/2014/main" id="{D413C10A-0A28-4B5E-9502-86AF9768FFA0}"/>
              </a:ext>
            </a:extLst>
          </p:cNvPr>
          <p:cNvPicPr>
            <a:picLocks noChangeAspect="1" noChangeArrowheads="1"/>
          </p:cNvPicPr>
          <p:nvPr/>
        </p:nvPicPr>
        <p:blipFill rotWithShape="1">
          <a:blip r:embed="rId22" cstate="print">
            <a:extLst>
              <a:ext uri="{BEBA8EAE-BF5A-486C-A8C5-ECC9F3942E4B}">
                <a14:imgProps xmlns:a14="http://schemas.microsoft.com/office/drawing/2010/main">
                  <a14:imgLayer r:embed="rId20">
                    <a14:imgEffect>
                      <a14:backgroundRemoval t="10512" b="31861" l="40070" r="61950">
                        <a14:foregroundMark x1="46600" y1="13333" x2="52800" y2="12778"/>
                        <a14:foregroundMark x1="48300" y1="11759" x2="53100" y2="12593"/>
                      </a14:backgroundRemoval>
                    </a14:imgEffect>
                  </a14:imgLayer>
                </a14:imgProps>
              </a:ext>
              <a:ext uri="{28A0092B-C50C-407E-A947-70E740481C1C}">
                <a14:useLocalDpi xmlns:a14="http://schemas.microsoft.com/office/drawing/2010/main" val="0"/>
              </a:ext>
            </a:extLst>
          </a:blip>
          <a:srcRect l="37335" t="7843" r="35315" b="65470"/>
          <a:stretch/>
        </p:blipFill>
        <p:spPr bwMode="auto">
          <a:xfrm>
            <a:off x="3230292" y="2987945"/>
            <a:ext cx="837051" cy="882110"/>
          </a:xfrm>
          <a:prstGeom prst="rect">
            <a:avLst/>
          </a:prstGeom>
          <a:noFill/>
          <a:extLst>
            <a:ext uri="{909E8E84-426E-40DD-AFC4-6F175D3DCCD1}">
              <a14:hiddenFill xmlns:a14="http://schemas.microsoft.com/office/drawing/2010/main">
                <a:solidFill>
                  <a:srgbClr val="FFFFFF"/>
                </a:solidFill>
              </a14:hiddenFill>
            </a:ext>
          </a:extLst>
        </p:spPr>
      </p:pic>
      <p:pic>
        <p:nvPicPr>
          <p:cNvPr id="28690" name="Picture 18" descr="Funny colorful numbers set on white background Vector Image">
            <a:hlinkClick r:id="rId23" action="ppaction://hlinksldjump"/>
            <a:extLst>
              <a:ext uri="{FF2B5EF4-FFF2-40B4-BE49-F238E27FC236}">
                <a16:creationId xmlns:a16="http://schemas.microsoft.com/office/drawing/2014/main" id="{BE14F7D9-51E4-4034-B616-FF6709AAE926}"/>
              </a:ext>
            </a:extLst>
          </p:cNvPr>
          <p:cNvPicPr>
            <a:picLocks noChangeAspect="1" noChangeArrowheads="1"/>
          </p:cNvPicPr>
          <p:nvPr/>
        </p:nvPicPr>
        <p:blipFill rotWithShape="1">
          <a:blip r:embed="rId24" cstate="print">
            <a:extLst>
              <a:ext uri="{BEBA8EAE-BF5A-486C-A8C5-ECC9F3942E4B}">
                <a14:imgProps xmlns:a14="http://schemas.microsoft.com/office/drawing/2010/main">
                  <a14:imgLayer r:embed="rId20">
                    <a14:imgEffect>
                      <a14:backgroundRemoval t="10804" b="30304" l="65746" r="88526">
                        <a14:foregroundMark x1="72600" y1="11759" x2="77100" y2="11481"/>
                        <a14:foregroundMark x1="80500" y1="14907" x2="80500" y2="14907"/>
                      </a14:backgroundRemoval>
                    </a14:imgEffect>
                  </a14:imgLayer>
                </a14:imgProps>
              </a:ext>
              <a:ext uri="{28A0092B-C50C-407E-A947-70E740481C1C}">
                <a14:useLocalDpi xmlns:a14="http://schemas.microsoft.com/office/drawing/2010/main" val="0"/>
              </a:ext>
            </a:extLst>
          </a:blip>
          <a:srcRect l="62899" t="8366" r="8627" b="67259"/>
          <a:stretch/>
        </p:blipFill>
        <p:spPr bwMode="auto">
          <a:xfrm>
            <a:off x="4627928" y="3021230"/>
            <a:ext cx="948819" cy="877185"/>
          </a:xfrm>
          <a:prstGeom prst="rect">
            <a:avLst/>
          </a:prstGeom>
          <a:noFill/>
          <a:extLst>
            <a:ext uri="{909E8E84-426E-40DD-AFC4-6F175D3DCCD1}">
              <a14:hiddenFill xmlns:a14="http://schemas.microsoft.com/office/drawing/2010/main">
                <a:solidFill>
                  <a:srgbClr val="FFFFFF"/>
                </a:solidFill>
              </a14:hiddenFill>
            </a:ext>
          </a:extLst>
        </p:spPr>
      </p:pic>
      <p:pic>
        <p:nvPicPr>
          <p:cNvPr id="28692" name="Picture 20" descr="Funny colorful numbers set on white background Vector Image">
            <a:hlinkClick r:id="rId25" action="ppaction://hlinksldjump"/>
            <a:extLst>
              <a:ext uri="{FF2B5EF4-FFF2-40B4-BE49-F238E27FC236}">
                <a16:creationId xmlns:a16="http://schemas.microsoft.com/office/drawing/2014/main" id="{C4D07DC0-EC6D-44A7-9268-0C13CBF785AD}"/>
              </a:ext>
            </a:extLst>
          </p:cNvPr>
          <p:cNvPicPr>
            <a:picLocks noChangeAspect="1" noChangeArrowheads="1"/>
          </p:cNvPicPr>
          <p:nvPr/>
        </p:nvPicPr>
        <p:blipFill rotWithShape="1">
          <a:blip r:embed="rId26" cstate="print">
            <a:extLst>
              <a:ext uri="{BEBA8EAE-BF5A-486C-A8C5-ECC9F3942E4B}">
                <a14:imgProps xmlns:a14="http://schemas.microsoft.com/office/drawing/2010/main">
                  <a14:imgLayer r:embed="rId20">
                    <a14:imgEffect>
                      <a14:backgroundRemoval t="35920" b="57063" l="6324" r="28930">
                        <a14:foregroundMark x1="17800" y1="38704" x2="19500" y2="38148"/>
                        <a14:foregroundMark x1="17500" y1="38426" x2="19800" y2="38426"/>
                        <a14:foregroundMark x1="18400" y1="37870" x2="18900" y2="37407"/>
                      </a14:backgroundRemoval>
                    </a14:imgEffect>
                  </a14:imgLayer>
                </a14:imgProps>
              </a:ext>
              <a:ext uri="{28A0092B-C50C-407E-A947-70E740481C1C}">
                <a14:useLocalDpi xmlns:a14="http://schemas.microsoft.com/office/drawing/2010/main" val="0"/>
              </a:ext>
            </a:extLst>
          </a:blip>
          <a:srcRect l="3498" t="33277" r="68244" b="40294"/>
          <a:stretch/>
        </p:blipFill>
        <p:spPr bwMode="auto">
          <a:xfrm>
            <a:off x="6012191" y="2987391"/>
            <a:ext cx="848575" cy="85716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46120E96-0303-4B97-AF9E-CF02F97D985E}"/>
              </a:ext>
            </a:extLst>
          </p:cNvPr>
          <p:cNvGrpSpPr/>
          <p:nvPr/>
        </p:nvGrpSpPr>
        <p:grpSpPr>
          <a:xfrm>
            <a:off x="6454933" y="272978"/>
            <a:ext cx="5569232" cy="1751056"/>
            <a:chOff x="6280890" y="528937"/>
            <a:chExt cx="5569232" cy="1751056"/>
          </a:xfrm>
        </p:grpSpPr>
        <p:pic>
          <p:nvPicPr>
            <p:cNvPr id="22" name="Picture 5">
              <a:extLst>
                <a:ext uri="{FF2B5EF4-FFF2-40B4-BE49-F238E27FC236}">
                  <a16:creationId xmlns:a16="http://schemas.microsoft.com/office/drawing/2014/main" id="{76F5C5A9-79D5-4CFB-A555-BDF07933F788}"/>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6280890" y="528937"/>
              <a:ext cx="5569232" cy="1751056"/>
            </a:xfrm>
            <a:prstGeom prst="rect">
              <a:avLst/>
            </a:prstGeom>
          </p:spPr>
        </p:pic>
        <p:sp>
          <p:nvSpPr>
            <p:cNvPr id="23" name="TextBox 22">
              <a:extLst>
                <a:ext uri="{FF2B5EF4-FFF2-40B4-BE49-F238E27FC236}">
                  <a16:creationId xmlns:a16="http://schemas.microsoft.com/office/drawing/2014/main" id="{FDE4CF7B-9614-4E33-8C62-A9DC4870E653}"/>
                </a:ext>
              </a:extLst>
            </p:cNvPr>
            <p:cNvSpPr txBox="1"/>
            <p:nvPr/>
          </p:nvSpPr>
          <p:spPr>
            <a:xfrm>
              <a:off x="7140990" y="639762"/>
              <a:ext cx="4422454" cy="1200329"/>
            </a:xfrm>
            <a:prstGeom prst="rect">
              <a:avLst/>
            </a:prstGeom>
            <a:noFill/>
          </p:spPr>
          <p:txBody>
            <a:bodyPr wrap="square" rtlCol="0">
              <a:spAutoFit/>
            </a:bodyPr>
            <a:lstStyle/>
            <a:p>
              <a:pPr algn="just"/>
              <a:r>
                <a:rPr lang="vi-VN" sz="2400" b="1" dirty="0">
                  <a:solidFill>
                    <a:srgbClr val="002060"/>
                  </a:solidFill>
                  <a:latin typeface="Arial" panose="020B0604020202020204" pitchFamily="34" charset="0"/>
                  <a:cs typeface="Arial" panose="020B0604020202020204" pitchFamily="34" charset="0"/>
                </a:rPr>
                <a:t>Hãy giúp tớ soạn quần áo mùa đông bằng cách trả lời câu hỏi bài cũ bạn nhé!</a:t>
              </a:r>
              <a:endParaRPr lang="en-US" sz="2400" b="1" dirty="0">
                <a:solidFill>
                  <a:srgbClr val="002060"/>
                </a:solidFill>
                <a:latin typeface="Arial" panose="020B0604020202020204" pitchFamily="34" charset="0"/>
                <a:cs typeface="Arial" panose="020B0604020202020204" pitchFamily="34" charset="0"/>
              </a:endParaRPr>
            </a:p>
          </p:txBody>
        </p:sp>
      </p:grpSp>
      <p:pic>
        <p:nvPicPr>
          <p:cNvPr id="12" name="Picture 11">
            <a:extLst>
              <a:ext uri="{FF2B5EF4-FFF2-40B4-BE49-F238E27FC236}">
                <a16:creationId xmlns:a16="http://schemas.microsoft.com/office/drawing/2014/main" id="{7E742253-6F5F-4203-8CF1-3B896DFF202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187355" y="852420"/>
            <a:ext cx="4684273" cy="4085122"/>
          </a:xfrm>
          <a:prstGeom prst="rect">
            <a:avLst/>
          </a:prstGeom>
        </p:spPr>
      </p:pic>
      <p:pic>
        <p:nvPicPr>
          <p:cNvPr id="1026" name="Picture 2" descr="Messy Pile of Dirty Laundry Vector Images (over 170)">
            <a:extLst>
              <a:ext uri="{FF2B5EF4-FFF2-40B4-BE49-F238E27FC236}">
                <a16:creationId xmlns:a16="http://schemas.microsoft.com/office/drawing/2014/main" id="{B3157AD2-76D7-404E-AAFB-648C77F9B940}"/>
              </a:ext>
            </a:extLst>
          </p:cNvPr>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047753" y="3928284"/>
            <a:ext cx="3143190" cy="3301670"/>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5D02721B-4711-4764-BEFD-00844A1F9D12}"/>
              </a:ext>
            </a:extLst>
          </p:cNvPr>
          <p:cNvGrpSpPr/>
          <p:nvPr/>
        </p:nvGrpSpPr>
        <p:grpSpPr>
          <a:xfrm>
            <a:off x="1484176" y="288317"/>
            <a:ext cx="5569232" cy="1751056"/>
            <a:chOff x="6280890" y="528937"/>
            <a:chExt cx="5569232" cy="1751056"/>
          </a:xfrm>
        </p:grpSpPr>
        <p:pic>
          <p:nvPicPr>
            <p:cNvPr id="30" name="Picture 5">
              <a:extLst>
                <a:ext uri="{FF2B5EF4-FFF2-40B4-BE49-F238E27FC236}">
                  <a16:creationId xmlns:a16="http://schemas.microsoft.com/office/drawing/2014/main" id="{64F34F43-6E81-4FDC-BE70-C4013E907DB9}"/>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6280890" y="528937"/>
              <a:ext cx="5569232" cy="1751056"/>
            </a:xfrm>
            <a:prstGeom prst="rect">
              <a:avLst/>
            </a:prstGeom>
          </p:spPr>
        </p:pic>
        <p:sp>
          <p:nvSpPr>
            <p:cNvPr id="31" name="TextBox 30">
              <a:extLst>
                <a:ext uri="{FF2B5EF4-FFF2-40B4-BE49-F238E27FC236}">
                  <a16:creationId xmlns:a16="http://schemas.microsoft.com/office/drawing/2014/main" id="{1CE5095D-F8EE-40C9-96CA-C696A75743DC}"/>
                </a:ext>
              </a:extLst>
            </p:cNvPr>
            <p:cNvSpPr txBox="1"/>
            <p:nvPr/>
          </p:nvSpPr>
          <p:spPr>
            <a:xfrm>
              <a:off x="7137959" y="748247"/>
              <a:ext cx="4422454" cy="830997"/>
            </a:xfrm>
            <a:prstGeom prst="rect">
              <a:avLst/>
            </a:prstGeom>
            <a:noFill/>
          </p:spPr>
          <p:txBody>
            <a:bodyPr wrap="square" rtlCol="0">
              <a:spAutoFit/>
            </a:bodyPr>
            <a:lstStyle/>
            <a:p>
              <a:pPr algn="just"/>
              <a:r>
                <a:rPr lang="vi-VN" sz="2400" dirty="0">
                  <a:solidFill>
                    <a:srgbClr val="00B050"/>
                  </a:solidFill>
                  <a:cs typeface="Pattaya" panose="00000500000000000000" pitchFamily="2" charset="-34"/>
                </a:rPr>
                <a:t>Cảm ơn các bạn nhé! Chúng tớ sẽ mang quần áo đi giặt.</a:t>
              </a:r>
              <a:endParaRPr lang="en-US" sz="2400" dirty="0">
                <a:solidFill>
                  <a:srgbClr val="00B050"/>
                </a:solidFill>
                <a:cs typeface="Pattaya" panose="00000500000000000000" pitchFamily="2" charset="-34"/>
              </a:endParaRPr>
            </a:p>
          </p:txBody>
        </p:sp>
      </p:grpSp>
    </p:spTree>
    <p:extLst>
      <p:ext uri="{BB962C8B-B14F-4D97-AF65-F5344CB8AC3E}">
        <p14:creationId xmlns:p14="http://schemas.microsoft.com/office/powerpoint/2010/main" val="749661399"/>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 presetClass="exit" presetSubtype="0" fill="hold" nodeType="withEffect">
                                  <p:stCondLst>
                                    <p:cond delay="0"/>
                                  </p:stCondLst>
                                  <p:childTnLst>
                                    <p:set>
                                      <p:cBhvr>
                                        <p:cTn id="9" dur="1" fill="hold">
                                          <p:stCondLst>
                                            <p:cond delay="0"/>
                                          </p:stCondLst>
                                        </p:cTn>
                                        <p:tgtEl>
                                          <p:spTgt spid="1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8686"/>
                    </p:tgtEl>
                  </p:cond>
                </p:stCondLst>
                <p:endSync evt="end" delay="0">
                  <p:rtn val="all"/>
                </p:endSync>
                <p:childTnLst>
                  <p:par>
                    <p:cTn id="21" fill="hold">
                      <p:stCondLst>
                        <p:cond delay="0"/>
                      </p:stCondLst>
                      <p:childTnLst>
                        <p:par>
                          <p:cTn id="22" fill="hold">
                            <p:stCondLst>
                              <p:cond delay="0"/>
                            </p:stCondLst>
                            <p:childTnLst>
                              <p:par>
                                <p:cTn id="23" presetID="39" presetClass="path" presetSubtype="0" accel="50000" decel="50000" fill="hold" nodeType="clickEffect">
                                  <p:stCondLst>
                                    <p:cond delay="0"/>
                                  </p:stCondLst>
                                  <p:childTnLst>
                                    <p:animMotion origin="layout" path="M 3.75E-6 2.96296E-6 C 3.75E-6 0.03495 0.0582 0.06203 0.12903 0.06203 C 0.20195 0.06203 0.26028 0.03495 0.26028 2.96296E-6 C 0.26028 -0.03496 0.31849 -0.06204 0.3914 -0.06204 C 0.46224 -0.06204 0.52057 -0.03496 0.52057 2.96296E-6 " pathEditMode="relative" rAng="0" ptsTypes="AAAAA">
                                      <p:cBhvr>
                                        <p:cTn id="24" dur="2000" fill="hold"/>
                                        <p:tgtEl>
                                          <p:spTgt spid="28676"/>
                                        </p:tgtEl>
                                        <p:attrNameLst>
                                          <p:attrName>ppt_x</p:attrName>
                                          <p:attrName>ppt_y</p:attrName>
                                        </p:attrNameLst>
                                      </p:cBhvr>
                                      <p:rCtr x="26029" y="0"/>
                                    </p:animMotion>
                                  </p:childTnLst>
                                </p:cTn>
                              </p:par>
                              <p:par>
                                <p:cTn id="25" presetID="1" presetClass="exit" presetSubtype="0" fill="hold" nodeType="withEffect">
                                  <p:stCondLst>
                                    <p:cond delay="2000"/>
                                  </p:stCondLst>
                                  <p:childTnLst>
                                    <p:set>
                                      <p:cBhvr>
                                        <p:cTn id="26" dur="1" fill="hold">
                                          <p:stCondLst>
                                            <p:cond delay="0"/>
                                          </p:stCondLst>
                                        </p:cTn>
                                        <p:tgtEl>
                                          <p:spTgt spid="28676"/>
                                        </p:tgtEl>
                                        <p:attrNameLst>
                                          <p:attrName>style.visibility</p:attrName>
                                        </p:attrNameLst>
                                      </p:cBhvr>
                                      <p:to>
                                        <p:strVal val="hidden"/>
                                      </p:to>
                                    </p:set>
                                  </p:childTnLst>
                                </p:cTn>
                              </p:par>
                              <p:par>
                                <p:cTn id="27" presetID="1" presetClass="exit" presetSubtype="0" fill="hold" nodeType="withEffect">
                                  <p:stCondLst>
                                    <p:cond delay="2000"/>
                                  </p:stCondLst>
                                  <p:childTnLst>
                                    <p:set>
                                      <p:cBhvr>
                                        <p:cTn id="28" dur="1" fill="hold">
                                          <p:stCondLst>
                                            <p:cond delay="0"/>
                                          </p:stCondLst>
                                        </p:cTn>
                                        <p:tgtEl>
                                          <p:spTgt spid="28686"/>
                                        </p:tgtEl>
                                        <p:attrNameLst>
                                          <p:attrName>style.visibility</p:attrName>
                                        </p:attrNameLst>
                                      </p:cBhvr>
                                      <p:to>
                                        <p:strVal val="hidden"/>
                                      </p:to>
                                    </p:set>
                                  </p:childTnLst>
                                </p:cTn>
                              </p:par>
                            </p:childTnLst>
                          </p:cTn>
                        </p:par>
                      </p:childTnLst>
                    </p:cTn>
                  </p:par>
                </p:childTnLst>
              </p:cTn>
              <p:nextCondLst>
                <p:cond evt="onClick" delay="0">
                  <p:tgtEl>
                    <p:spTgt spid="28686"/>
                  </p:tgtEl>
                </p:cond>
              </p:nextCondLst>
            </p:seq>
            <p:seq concurrent="1" nextAc="seek">
              <p:cTn id="29" restart="whenNotActive" fill="hold" evtFilter="cancelBubble" nodeType="interactiveSeq">
                <p:stCondLst>
                  <p:cond evt="onClick" delay="0">
                    <p:tgtEl>
                      <p:spTgt spid="28688"/>
                    </p:tgtEl>
                  </p:cond>
                </p:stCondLst>
                <p:endSync evt="end" delay="0">
                  <p:rtn val="all"/>
                </p:endSync>
                <p:childTnLst>
                  <p:par>
                    <p:cTn id="30" fill="hold">
                      <p:stCondLst>
                        <p:cond delay="0"/>
                      </p:stCondLst>
                      <p:childTnLst>
                        <p:par>
                          <p:cTn id="31" fill="hold">
                            <p:stCondLst>
                              <p:cond delay="0"/>
                            </p:stCondLst>
                            <p:childTnLst>
                              <p:par>
                                <p:cTn id="32" presetID="39" presetClass="path" presetSubtype="0" accel="50000" decel="50000" fill="hold" nodeType="clickEffect">
                                  <p:stCondLst>
                                    <p:cond delay="0"/>
                                  </p:stCondLst>
                                  <p:childTnLst>
                                    <p:animMotion origin="layout" path="M -8.33333E-7 4.44444E-6 C -8.33333E-7 0.03495 0.04557 0.06203 0.10104 0.06203 C 0.1582 0.06203 0.20391 0.03495 0.20391 4.44444E-6 C 0.20391 -0.03496 0.24948 -0.06204 0.30664 -0.06204 C 0.36211 -0.06204 0.40781 -0.03496 0.40781 4.44444E-6 " pathEditMode="relative" rAng="0" ptsTypes="AAAAA">
                                      <p:cBhvr>
                                        <p:cTn id="33" dur="2000" fill="hold"/>
                                        <p:tgtEl>
                                          <p:spTgt spid="9"/>
                                        </p:tgtEl>
                                        <p:attrNameLst>
                                          <p:attrName>ppt_x</p:attrName>
                                          <p:attrName>ppt_y</p:attrName>
                                        </p:attrNameLst>
                                      </p:cBhvr>
                                      <p:rCtr x="20391" y="0"/>
                                    </p:animMotion>
                                  </p:childTnLst>
                                </p:cTn>
                              </p:par>
                              <p:par>
                                <p:cTn id="34" presetID="1" presetClass="exit" presetSubtype="0" fill="hold" nodeType="withEffect">
                                  <p:stCondLst>
                                    <p:cond delay="2000"/>
                                  </p:stCondLst>
                                  <p:childTnLst>
                                    <p:set>
                                      <p:cBhvr>
                                        <p:cTn id="35" dur="1" fill="hold">
                                          <p:stCondLst>
                                            <p:cond delay="0"/>
                                          </p:stCondLst>
                                        </p:cTn>
                                        <p:tgtEl>
                                          <p:spTgt spid="9"/>
                                        </p:tgtEl>
                                        <p:attrNameLst>
                                          <p:attrName>style.visibility</p:attrName>
                                        </p:attrNameLst>
                                      </p:cBhvr>
                                      <p:to>
                                        <p:strVal val="hidden"/>
                                      </p:to>
                                    </p:set>
                                  </p:childTnLst>
                                </p:cTn>
                              </p:par>
                              <p:par>
                                <p:cTn id="36" presetID="1" presetClass="exit" presetSubtype="0" fill="hold" nodeType="withEffect">
                                  <p:stCondLst>
                                    <p:cond delay="2000"/>
                                  </p:stCondLst>
                                  <p:childTnLst>
                                    <p:set>
                                      <p:cBhvr>
                                        <p:cTn id="37" dur="1" fill="hold">
                                          <p:stCondLst>
                                            <p:cond delay="0"/>
                                          </p:stCondLst>
                                        </p:cTn>
                                        <p:tgtEl>
                                          <p:spTgt spid="28688"/>
                                        </p:tgtEl>
                                        <p:attrNameLst>
                                          <p:attrName>style.visibility</p:attrName>
                                        </p:attrNameLst>
                                      </p:cBhvr>
                                      <p:to>
                                        <p:strVal val="hidden"/>
                                      </p:to>
                                    </p:set>
                                  </p:childTnLst>
                                </p:cTn>
                              </p:par>
                            </p:childTnLst>
                          </p:cTn>
                        </p:par>
                      </p:childTnLst>
                    </p:cTn>
                  </p:par>
                </p:childTnLst>
              </p:cTn>
              <p:nextCondLst>
                <p:cond evt="onClick" delay="0">
                  <p:tgtEl>
                    <p:spTgt spid="28688"/>
                  </p:tgtEl>
                </p:cond>
              </p:nextCondLst>
            </p:seq>
            <p:seq concurrent="1" nextAc="seek">
              <p:cTn id="38" restart="whenNotActive" fill="hold" evtFilter="cancelBubble" nodeType="interactiveSeq">
                <p:stCondLst>
                  <p:cond evt="onClick" delay="0">
                    <p:tgtEl>
                      <p:spTgt spid="28690"/>
                    </p:tgtEl>
                  </p:cond>
                </p:stCondLst>
                <p:endSync evt="end" delay="0">
                  <p:rtn val="all"/>
                </p:endSync>
                <p:childTnLst>
                  <p:par>
                    <p:cTn id="39" fill="hold">
                      <p:stCondLst>
                        <p:cond delay="0"/>
                      </p:stCondLst>
                      <p:childTnLst>
                        <p:par>
                          <p:cTn id="40" fill="hold">
                            <p:stCondLst>
                              <p:cond delay="0"/>
                            </p:stCondLst>
                            <p:childTnLst>
                              <p:par>
                                <p:cTn id="41" presetID="39" presetClass="path" presetSubtype="0" accel="50000" decel="50000" fill="hold" nodeType="clickEffect">
                                  <p:stCondLst>
                                    <p:cond delay="0"/>
                                  </p:stCondLst>
                                  <p:childTnLst>
                                    <p:animMotion origin="layout" path="M 2.08333E-6 2.96296E-6 C 2.08333E-6 0.03495 0.03333 0.06203 0.07396 0.06203 C 0.11588 0.06203 0.14935 0.03495 0.14935 2.96296E-6 C 0.14935 -0.03496 0.18268 -0.06204 0.22461 -0.06204 C 0.26523 -0.06204 0.2987 -0.03496 0.2987 2.96296E-6 " pathEditMode="relative" rAng="0" ptsTypes="AAAAA">
                                      <p:cBhvr>
                                        <p:cTn id="42" dur="2000" fill="hold"/>
                                        <p:tgtEl>
                                          <p:spTgt spid="28680"/>
                                        </p:tgtEl>
                                        <p:attrNameLst>
                                          <p:attrName>ppt_x</p:attrName>
                                          <p:attrName>ppt_y</p:attrName>
                                        </p:attrNameLst>
                                      </p:cBhvr>
                                      <p:rCtr x="14935" y="0"/>
                                    </p:animMotion>
                                  </p:childTnLst>
                                </p:cTn>
                              </p:par>
                              <p:par>
                                <p:cTn id="43" presetID="1" presetClass="exit" presetSubtype="0" fill="hold" nodeType="withEffect">
                                  <p:stCondLst>
                                    <p:cond delay="2000"/>
                                  </p:stCondLst>
                                  <p:childTnLst>
                                    <p:set>
                                      <p:cBhvr>
                                        <p:cTn id="44" dur="1" fill="hold">
                                          <p:stCondLst>
                                            <p:cond delay="0"/>
                                          </p:stCondLst>
                                        </p:cTn>
                                        <p:tgtEl>
                                          <p:spTgt spid="28680"/>
                                        </p:tgtEl>
                                        <p:attrNameLst>
                                          <p:attrName>style.visibility</p:attrName>
                                        </p:attrNameLst>
                                      </p:cBhvr>
                                      <p:to>
                                        <p:strVal val="hidden"/>
                                      </p:to>
                                    </p:set>
                                  </p:childTnLst>
                                </p:cTn>
                              </p:par>
                              <p:par>
                                <p:cTn id="45" presetID="1" presetClass="exit" presetSubtype="0" fill="hold" nodeType="withEffect">
                                  <p:stCondLst>
                                    <p:cond delay="2000"/>
                                  </p:stCondLst>
                                  <p:childTnLst>
                                    <p:set>
                                      <p:cBhvr>
                                        <p:cTn id="46" dur="1" fill="hold">
                                          <p:stCondLst>
                                            <p:cond delay="0"/>
                                          </p:stCondLst>
                                        </p:cTn>
                                        <p:tgtEl>
                                          <p:spTgt spid="28690"/>
                                        </p:tgtEl>
                                        <p:attrNameLst>
                                          <p:attrName>style.visibility</p:attrName>
                                        </p:attrNameLst>
                                      </p:cBhvr>
                                      <p:to>
                                        <p:strVal val="hidden"/>
                                      </p:to>
                                    </p:set>
                                  </p:childTnLst>
                                </p:cTn>
                              </p:par>
                            </p:childTnLst>
                          </p:cTn>
                        </p:par>
                      </p:childTnLst>
                    </p:cTn>
                  </p:par>
                </p:childTnLst>
              </p:cTn>
              <p:nextCondLst>
                <p:cond evt="onClick" delay="0">
                  <p:tgtEl>
                    <p:spTgt spid="28690"/>
                  </p:tgtEl>
                </p:cond>
              </p:nextCondLst>
            </p:seq>
            <p:seq concurrent="1" nextAc="seek">
              <p:cTn id="47" restart="whenNotActive" fill="hold" evtFilter="cancelBubble" nodeType="interactiveSeq">
                <p:stCondLst>
                  <p:cond evt="onClick" delay="0">
                    <p:tgtEl>
                      <p:spTgt spid="28692"/>
                    </p:tgtEl>
                  </p:cond>
                </p:stCondLst>
                <p:endSync evt="end" delay="0">
                  <p:rtn val="all"/>
                </p:endSync>
                <p:childTnLst>
                  <p:par>
                    <p:cTn id="48" fill="hold">
                      <p:stCondLst>
                        <p:cond delay="0"/>
                      </p:stCondLst>
                      <p:childTnLst>
                        <p:par>
                          <p:cTn id="49" fill="hold">
                            <p:stCondLst>
                              <p:cond delay="0"/>
                            </p:stCondLst>
                            <p:childTnLst>
                              <p:par>
                                <p:cTn id="50" presetID="39" presetClass="path" presetSubtype="0" accel="50000" decel="50000" fill="hold" nodeType="clickEffect">
                                  <p:stCondLst>
                                    <p:cond delay="0"/>
                                  </p:stCondLst>
                                  <p:childTnLst>
                                    <p:animMotion origin="layout" path="M -2.70833E-6 4.44444E-6 C -2.70833E-6 0.03495 0.02005 0.06203 0.04453 0.06203 C 0.06966 0.06203 0.08985 0.03495 0.08985 4.44444E-6 C 0.08985 -0.03496 0.1099 -0.06204 0.13503 -0.06204 C 0.15951 -0.06204 0.17969 -0.03496 0.17969 4.44444E-6 " pathEditMode="relative" rAng="0" ptsTypes="AAAAA">
                                      <p:cBhvr>
                                        <p:cTn id="51" dur="2000" fill="hold"/>
                                        <p:tgtEl>
                                          <p:spTgt spid="28684"/>
                                        </p:tgtEl>
                                        <p:attrNameLst>
                                          <p:attrName>ppt_x</p:attrName>
                                          <p:attrName>ppt_y</p:attrName>
                                        </p:attrNameLst>
                                      </p:cBhvr>
                                      <p:rCtr x="8984" y="0"/>
                                    </p:animMotion>
                                  </p:childTnLst>
                                </p:cTn>
                              </p:par>
                              <p:par>
                                <p:cTn id="52" presetID="1" presetClass="exit" presetSubtype="0" fill="hold" nodeType="withEffect">
                                  <p:stCondLst>
                                    <p:cond delay="2000"/>
                                  </p:stCondLst>
                                  <p:childTnLst>
                                    <p:set>
                                      <p:cBhvr>
                                        <p:cTn id="53" dur="1" fill="hold">
                                          <p:stCondLst>
                                            <p:cond delay="0"/>
                                          </p:stCondLst>
                                        </p:cTn>
                                        <p:tgtEl>
                                          <p:spTgt spid="28684"/>
                                        </p:tgtEl>
                                        <p:attrNameLst>
                                          <p:attrName>style.visibility</p:attrName>
                                        </p:attrNameLst>
                                      </p:cBhvr>
                                      <p:to>
                                        <p:strVal val="hidden"/>
                                      </p:to>
                                    </p:set>
                                  </p:childTnLst>
                                </p:cTn>
                              </p:par>
                              <p:par>
                                <p:cTn id="54" presetID="1" presetClass="exit" presetSubtype="0" fill="hold" nodeType="withEffect">
                                  <p:stCondLst>
                                    <p:cond delay="2000"/>
                                  </p:stCondLst>
                                  <p:childTnLst>
                                    <p:set>
                                      <p:cBhvr>
                                        <p:cTn id="55" dur="1" fill="hold">
                                          <p:stCondLst>
                                            <p:cond delay="0"/>
                                          </p:stCondLst>
                                        </p:cTn>
                                        <p:tgtEl>
                                          <p:spTgt spid="28692"/>
                                        </p:tgtEl>
                                        <p:attrNameLst>
                                          <p:attrName>style.visibility</p:attrName>
                                        </p:attrNameLst>
                                      </p:cBhvr>
                                      <p:to>
                                        <p:strVal val="hidden"/>
                                      </p:to>
                                    </p:set>
                                  </p:childTnLst>
                                </p:cTn>
                              </p:par>
                            </p:childTnLst>
                          </p:cTn>
                        </p:par>
                      </p:childTnLst>
                    </p:cTn>
                  </p:par>
                </p:childTnLst>
              </p:cTn>
              <p:nextCondLst>
                <p:cond evt="onClick" delay="0">
                  <p:tgtEl>
                    <p:spTgt spid="2869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7D5D337-2F88-4D64-BA41-349D118D4A37}"/>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id="{3382192F-0FAF-4F05-A047-A4B32AAE2CFE}"/>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id="{4A80F844-657F-4891-AE7B-D6C6BE08ACF6}"/>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id="{D798C54A-A9AA-4B77-A8C9-76741F35277F}"/>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id="{6670DC36-53BA-4908-AF6F-329E37270C02}"/>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id="{0460A62E-E41E-4C1B-8DF4-FE08BC49DB32}"/>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pic>
        <p:nvPicPr>
          <p:cNvPr id="2066" name="Picture 18" descr="Empty room with parquet floor and yellow wallpaper 3112391 Vector Art at  Vecteezy">
            <a:extLst>
              <a:ext uri="{FF2B5EF4-FFF2-40B4-BE49-F238E27FC236}">
                <a16:creationId xmlns:a16="http://schemas.microsoft.com/office/drawing/2014/main" id="{3BDB3C46-7832-4BFA-8C35-6D4E45564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Cartoon Border, Lovely, Cartoon, Frame PNG and PSD | Thiệp, Giấy viết, Sổ  tay">
            <a:extLst>
              <a:ext uri="{FF2B5EF4-FFF2-40B4-BE49-F238E27FC236}">
                <a16:creationId xmlns:a16="http://schemas.microsoft.com/office/drawing/2014/main" id="{3331FEF1-B331-4F95-A66C-2824977F7AF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17692" y1="13692" x2="19846" y2="22000"/>
                        <a14:backgroundMark x1="20308" y1="14154" x2="22462" y2="14615"/>
                      </a14:backgroundRemoval>
                    </a14:imgEffect>
                    <a14:imgEffect>
                      <a14:sharpenSoften amount="25000"/>
                    </a14:imgEffect>
                  </a14:imgLayer>
                </a14:imgProps>
              </a:ext>
              <a:ext uri="{28A0092B-C50C-407E-A947-70E740481C1C}">
                <a14:useLocalDpi xmlns:a14="http://schemas.microsoft.com/office/drawing/2010/main" val="0"/>
              </a:ext>
            </a:extLst>
          </a:blip>
          <a:srcRect t="24097" b="10482"/>
          <a:stretch/>
        </p:blipFill>
        <p:spPr bwMode="auto">
          <a:xfrm>
            <a:off x="-97278" y="741862"/>
            <a:ext cx="10325942" cy="61161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D49F09C-B37D-4B48-A960-1B8F0B15CE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059290" y="3068522"/>
            <a:ext cx="4330560" cy="3464448"/>
          </a:xfrm>
          <a:prstGeom prst="rect">
            <a:avLst/>
          </a:prstGeom>
        </p:spPr>
      </p:pic>
      <p:pic>
        <p:nvPicPr>
          <p:cNvPr id="25606" name="Picture 6" descr="Free Vector | Laundry room equipment for wash and dry clothes cartoon set  of washing machine basket detergent in bottles powder and rope with hanging  underwear and shirts isolated on white wall">
            <a:extLst>
              <a:ext uri="{FF2B5EF4-FFF2-40B4-BE49-F238E27FC236}">
                <a16:creationId xmlns:a16="http://schemas.microsoft.com/office/drawing/2014/main" id="{F6F4F3DE-4492-4861-A23C-42550C0A2E4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9180" b="97039" l="67093" r="96486">
                        <a14:foregroundMark x1="67732" y1="61959" x2="70767" y2="90661"/>
                        <a14:foregroundMark x1="70767" y1="90661" x2="85463" y2="91800"/>
                        <a14:foregroundMark x1="72524" y1="95444" x2="88179" y2="95672"/>
                        <a14:foregroundMark x1="67093" y1="58087" x2="67093" y2="58087"/>
                        <a14:foregroundMark x1="87859" y1="39180" x2="87859" y2="39180"/>
                        <a14:foregroundMark x1="79712" y1="97039" x2="79712" y2="97039"/>
                        <a14:backgroundMark x1="72204" y1="49431" x2="80990" y2="44419"/>
                        <a14:backgroundMark x1="70128" y1="51253" x2="81949" y2="52392"/>
                        <a14:backgroundMark x1="71406" y1="55125" x2="79553" y2="54670"/>
                        <a14:backgroundMark x1="79553" y1="54670" x2="83067" y2="54670"/>
                      </a14:backgroundRemoval>
                    </a14:imgEffect>
                  </a14:imgLayer>
                </a14:imgProps>
              </a:ext>
              <a:ext uri="{28A0092B-C50C-407E-A947-70E740481C1C}">
                <a14:useLocalDpi xmlns:a14="http://schemas.microsoft.com/office/drawing/2010/main" val="0"/>
              </a:ext>
            </a:extLst>
          </a:blip>
          <a:srcRect l="65035" t="33606"/>
          <a:stretch/>
        </p:blipFill>
        <p:spPr bwMode="auto">
          <a:xfrm>
            <a:off x="2165679" y="1929607"/>
            <a:ext cx="838388" cy="111642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8" descr="Free Vector | Clean and dirty clothes laundry cartoon icons set">
            <a:extLst>
              <a:ext uri="{FF2B5EF4-FFF2-40B4-BE49-F238E27FC236}">
                <a16:creationId xmlns:a16="http://schemas.microsoft.com/office/drawing/2014/main" id="{60EF025E-6B95-4B80-BE17-C76B5C3FFD7F}"/>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6801" b="90993" l="3355" r="42173">
                        <a14:foregroundMark x1="3674" y1="87684" x2="7348" y2="73713"/>
                        <a14:foregroundMark x1="8466" y1="89706" x2="8466" y2="89706"/>
                        <a14:foregroundMark x1="22364" y1="89338" x2="22364" y2="89338"/>
                        <a14:foregroundMark x1="12780" y1="91360" x2="12780" y2="91360"/>
                        <a14:foregroundMark x1="42173" y1="66544" x2="42173" y2="66544"/>
                        <a14:foregroundMark x1="19649" y1="56801" x2="19649" y2="56801"/>
                      </a14:backgroundRemoval>
                    </a14:imgEffect>
                  </a14:imgLayer>
                </a14:imgProps>
              </a:ext>
              <a:ext uri="{28A0092B-C50C-407E-A947-70E740481C1C}">
                <a14:useLocalDpi xmlns:a14="http://schemas.microsoft.com/office/drawing/2010/main" val="0"/>
              </a:ext>
            </a:extLst>
          </a:blip>
          <a:srcRect t="55451" r="53908" b="7180"/>
          <a:stretch/>
        </p:blipFill>
        <p:spPr bwMode="auto">
          <a:xfrm>
            <a:off x="2032833" y="1071614"/>
            <a:ext cx="1130015" cy="796146"/>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Biểu tượng hoạt hình 3D III, Sony Vegas, nghệ thuật vuông vàng và đen, png  | PNGEgg">
            <a:extLst>
              <a:ext uri="{FF2B5EF4-FFF2-40B4-BE49-F238E27FC236}">
                <a16:creationId xmlns:a16="http://schemas.microsoft.com/office/drawing/2014/main" id="{6785B2B4-33BC-48EB-A1F5-40D5B5E0855B}"/>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13083" y="1384618"/>
            <a:ext cx="747593" cy="7698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Biểu tượng hoạt hình 3D III, Sony Vegas, nghệ thuật vuông vàng và đen, png  | PNGEgg">
            <a:extLst>
              <a:ext uri="{FF2B5EF4-FFF2-40B4-BE49-F238E27FC236}">
                <a16:creationId xmlns:a16="http://schemas.microsoft.com/office/drawing/2014/main" id="{261CC079-812C-49C1-A89F-37166893E6F6}"/>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51648" y="2543955"/>
            <a:ext cx="747593" cy="769844"/>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descr="Free Vector | Laundry room equipment for wash and dry clothes cartoon set  of washing machine basket detergent in bottles powder and rope with hanging  underwear and shirts isolated on white wall">
            <a:extLst>
              <a:ext uri="{FF2B5EF4-FFF2-40B4-BE49-F238E27FC236}">
                <a16:creationId xmlns:a16="http://schemas.microsoft.com/office/drawing/2014/main" id="{F1C2746B-3C7B-4C43-B0F3-C587763B597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34396" b="55581" l="66294" r="84026">
                        <a14:foregroundMark x1="71885" y1="41230" x2="73802" y2="43052"/>
                        <a14:foregroundMark x1="69808" y1="40547" x2="69808" y2="40547"/>
                        <a14:foregroundMark x1="69169" y1="40774" x2="69169" y2="40774"/>
                        <a14:foregroundMark x1="70128" y1="54670" x2="84026" y2="54670"/>
                      </a14:backgroundRemoval>
                    </a14:imgEffect>
                  </a14:imgLayer>
                </a14:imgProps>
              </a:ext>
              <a:ext uri="{28A0092B-C50C-407E-A947-70E740481C1C}">
                <a14:useLocalDpi xmlns:a14="http://schemas.microsoft.com/office/drawing/2010/main" val="0"/>
              </a:ext>
            </a:extLst>
          </a:blip>
          <a:srcRect l="64133" t="31776" r="13917" b="41532"/>
          <a:stretch/>
        </p:blipFill>
        <p:spPr bwMode="auto">
          <a:xfrm>
            <a:off x="1943354" y="3313799"/>
            <a:ext cx="1073396" cy="91535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Biểu tượng hoạt hình 3D III, Sony Vegas, nghệ thuật vuông vàng và đen, png  | PNGEgg">
            <a:extLst>
              <a:ext uri="{FF2B5EF4-FFF2-40B4-BE49-F238E27FC236}">
                <a16:creationId xmlns:a16="http://schemas.microsoft.com/office/drawing/2014/main" id="{11554CAB-CAD3-4B45-B883-EDA045A98B05}"/>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60857" y="3644809"/>
            <a:ext cx="747593" cy="769844"/>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COVID 19 Việc giao hàng có thể bị gián đoạn – Sacombank-SBJ">
            <a:extLst>
              <a:ext uri="{FF2B5EF4-FFF2-40B4-BE49-F238E27FC236}">
                <a16:creationId xmlns:a16="http://schemas.microsoft.com/office/drawing/2014/main" id="{F0B2174E-4086-41E8-B2F5-1BAF344046BE}"/>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50813" y1="31137" x2="49813" y2="32392"/>
                        <a14:foregroundMark x1="47938" y1="24549" x2="51438" y2="24078"/>
                        <a14:foregroundMark x1="47938" y1="31922" x2="51688" y2="33490"/>
                        <a14:foregroundMark x1="30813" y1="86039" x2="36438" y2="88706"/>
                        <a14:foregroundMark x1="36438" y1="88706" x2="40438" y2="83216"/>
                        <a14:foregroundMark x1="40438" y1="83216" x2="40625" y2="82588"/>
                        <a14:foregroundMark x1="65438" y1="83686" x2="70438" y2="88392"/>
                        <a14:foregroundMark x1="70438" y1="88392" x2="74813" y2="82431"/>
                        <a14:foregroundMark x1="74813" y1="82431" x2="73938" y2="78980"/>
                        <a14:foregroundMark x1="51438" y1="32706" x2="51438" y2="31608"/>
                        <a14:foregroundMark x1="51250" y1="30824" x2="50625" y2="34510"/>
                      </a14:backgroundRemoval>
                    </a14:imgEffect>
                  </a14:imgLayer>
                </a14:imgProps>
              </a:ext>
              <a:ext uri="{28A0092B-C50C-407E-A947-70E740481C1C}">
                <a14:useLocalDpi xmlns:a14="http://schemas.microsoft.com/office/drawing/2010/main" val="0"/>
              </a:ext>
            </a:extLst>
          </a:blip>
          <a:srcRect/>
          <a:stretch>
            <a:fillRect/>
          </a:stretch>
        </p:blipFill>
        <p:spPr bwMode="auto">
          <a:xfrm>
            <a:off x="1810654" y="4172812"/>
            <a:ext cx="1737503" cy="138461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Biểu tượng hoạt hình 3D III, Sony Vegas, nghệ thuật vuông vàng và đen, png  | PNGEgg">
            <a:extLst>
              <a:ext uri="{FF2B5EF4-FFF2-40B4-BE49-F238E27FC236}">
                <a16:creationId xmlns:a16="http://schemas.microsoft.com/office/drawing/2014/main" id="{081F53E3-7775-44EF-8FAE-34C422587EB9}"/>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51648" y="4745663"/>
            <a:ext cx="747593" cy="76984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C0BD9601-EF1F-4C8E-9D19-5FD847DF6AF6}"/>
              </a:ext>
            </a:extLst>
          </p:cNvPr>
          <p:cNvSpPr txBox="1"/>
          <p:nvPr/>
        </p:nvSpPr>
        <p:spPr>
          <a:xfrm>
            <a:off x="3475882" y="1480459"/>
            <a:ext cx="7807338" cy="461665"/>
          </a:xfrm>
          <a:prstGeom prst="rect">
            <a:avLst/>
          </a:prstGeom>
          <a:noFill/>
        </p:spPr>
        <p:txBody>
          <a:bodyPr wrap="square" rtlCol="0">
            <a:spAutoFit/>
          </a:bodyPr>
          <a:lstStyle/>
          <a:p>
            <a:pPr algn="just"/>
            <a:r>
              <a:rPr lang="vi-VN" sz="2400" dirty="0">
                <a:latin typeface="Arial" panose="020B0604020202020204" pitchFamily="34" charset="0"/>
                <a:cs typeface="Arial" panose="020B0604020202020204" pitchFamily="34" charset="0"/>
              </a:rPr>
              <a:t>Soạn quần áo mùa đông</a:t>
            </a:r>
            <a:endParaRPr lang="en-US" sz="2400"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1AB60F85-3204-4F9B-87E3-B7D7B5AFFD2A}"/>
              </a:ext>
            </a:extLst>
          </p:cNvPr>
          <p:cNvSpPr txBox="1"/>
          <p:nvPr/>
        </p:nvSpPr>
        <p:spPr>
          <a:xfrm>
            <a:off x="3482087" y="2601140"/>
            <a:ext cx="7807338" cy="461665"/>
          </a:xfrm>
          <a:prstGeom prst="rect">
            <a:avLst/>
          </a:prstGeom>
          <a:noFill/>
        </p:spPr>
        <p:txBody>
          <a:bodyPr wrap="square" rtlCol="0">
            <a:spAutoFit/>
          </a:bodyPr>
          <a:lstStyle/>
          <a:p>
            <a:pPr algn="just"/>
            <a:r>
              <a:rPr lang="vi-VN" sz="2400" dirty="0">
                <a:latin typeface="Arial" panose="020B0604020202020204" pitchFamily="34" charset="0"/>
                <a:cs typeface="Arial" panose="020B0604020202020204" pitchFamily="34" charset="0"/>
              </a:rPr>
              <a:t>Giặt quần áo vừa soạn</a:t>
            </a:r>
            <a:endParaRPr lang="en-US" sz="2400"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7B29576E-7CC8-45D2-9CE7-4A5B00CCA60C}"/>
              </a:ext>
            </a:extLst>
          </p:cNvPr>
          <p:cNvSpPr txBox="1"/>
          <p:nvPr/>
        </p:nvSpPr>
        <p:spPr>
          <a:xfrm>
            <a:off x="3499247" y="3665983"/>
            <a:ext cx="7807338" cy="461665"/>
          </a:xfrm>
          <a:prstGeom prst="rect">
            <a:avLst/>
          </a:prstGeom>
          <a:noFill/>
        </p:spPr>
        <p:txBody>
          <a:bodyPr wrap="square" rtlCol="0">
            <a:spAutoFit/>
          </a:bodyPr>
          <a:lstStyle/>
          <a:p>
            <a:pPr algn="just"/>
            <a:r>
              <a:rPr lang="vi-VN" sz="2400" dirty="0">
                <a:latin typeface="Arial" panose="020B0604020202020204" pitchFamily="34" charset="0"/>
                <a:cs typeface="Arial" panose="020B0604020202020204" pitchFamily="34" charset="0"/>
              </a:rPr>
              <a:t>Phơi rồi gấp gọn gàng </a:t>
            </a:r>
            <a:endParaRPr lang="en-US" sz="2400"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248B5FB6-E305-47D7-A4D6-5F643E76ACF5}"/>
              </a:ext>
            </a:extLst>
          </p:cNvPr>
          <p:cNvSpPr txBox="1"/>
          <p:nvPr/>
        </p:nvSpPr>
        <p:spPr>
          <a:xfrm>
            <a:off x="3412723" y="4786664"/>
            <a:ext cx="7807338" cy="461665"/>
          </a:xfrm>
          <a:prstGeom prst="rect">
            <a:avLst/>
          </a:prstGeom>
          <a:noFill/>
        </p:spPr>
        <p:txBody>
          <a:bodyPr wrap="square" rtlCol="0">
            <a:spAutoFit/>
          </a:bodyPr>
          <a:lstStyle/>
          <a:p>
            <a:pPr algn="just"/>
            <a:r>
              <a:rPr lang="vi-VN" sz="2400" dirty="0" err="1">
                <a:cs typeface="Pattaya" panose="00000500000000000000" pitchFamily="2" charset="-34"/>
              </a:rPr>
              <a:t>Chuyển</a:t>
            </a:r>
            <a:r>
              <a:rPr lang="vi-VN" sz="2400" dirty="0">
                <a:cs typeface="Pattaya" panose="00000500000000000000" pitchFamily="2" charset="-34"/>
              </a:rPr>
              <a:t> </a:t>
            </a:r>
            <a:r>
              <a:rPr lang="vi-VN" sz="2400" dirty="0" err="1">
                <a:cs typeface="Pattaya" panose="00000500000000000000" pitchFamily="2" charset="-34"/>
              </a:rPr>
              <a:t>phát</a:t>
            </a:r>
            <a:r>
              <a:rPr lang="vi-VN" sz="2400" dirty="0">
                <a:cs typeface="Pattaya" panose="00000500000000000000" pitchFamily="2" charset="-34"/>
              </a:rPr>
              <a:t> nhanh</a:t>
            </a:r>
            <a:endParaRPr lang="en-US" sz="2400" dirty="0">
              <a:cs typeface="Pattaya" panose="00000500000000000000" pitchFamily="2" charset="-34"/>
            </a:endParaRPr>
          </a:p>
        </p:txBody>
      </p:sp>
      <p:grpSp>
        <p:nvGrpSpPr>
          <p:cNvPr id="13" name="Group 12">
            <a:extLst>
              <a:ext uri="{FF2B5EF4-FFF2-40B4-BE49-F238E27FC236}">
                <a16:creationId xmlns:a16="http://schemas.microsoft.com/office/drawing/2014/main" id="{C532D129-C5BD-44A5-B884-F671F8379046}"/>
              </a:ext>
            </a:extLst>
          </p:cNvPr>
          <p:cNvGrpSpPr/>
          <p:nvPr/>
        </p:nvGrpSpPr>
        <p:grpSpPr>
          <a:xfrm>
            <a:off x="7609440" y="-38429"/>
            <a:ext cx="4461986" cy="3464448"/>
            <a:chOff x="7609440" y="-38429"/>
            <a:chExt cx="4461986" cy="3464448"/>
          </a:xfrm>
        </p:grpSpPr>
        <p:pic>
          <p:nvPicPr>
            <p:cNvPr id="48" name="Picture 13">
              <a:extLst>
                <a:ext uri="{FF2B5EF4-FFF2-40B4-BE49-F238E27FC236}">
                  <a16:creationId xmlns:a16="http://schemas.microsoft.com/office/drawing/2014/main" id="{4920BBB9-D0C1-4544-8EB4-EA10069A0EB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609440" y="-38429"/>
              <a:ext cx="4461986" cy="3464448"/>
            </a:xfrm>
            <a:prstGeom prst="rect">
              <a:avLst/>
            </a:prstGeom>
          </p:spPr>
        </p:pic>
        <p:sp>
          <p:nvSpPr>
            <p:cNvPr id="49" name="TextBox 48">
              <a:extLst>
                <a:ext uri="{FF2B5EF4-FFF2-40B4-BE49-F238E27FC236}">
                  <a16:creationId xmlns:a16="http://schemas.microsoft.com/office/drawing/2014/main" id="{A4E74D85-F2A7-4893-A2B8-E019C97E55A7}"/>
                </a:ext>
              </a:extLst>
            </p:cNvPr>
            <p:cNvSpPr txBox="1"/>
            <p:nvPr/>
          </p:nvSpPr>
          <p:spPr>
            <a:xfrm>
              <a:off x="8246567" y="1630356"/>
              <a:ext cx="3762684" cy="830997"/>
            </a:xfrm>
            <a:prstGeom prst="rect">
              <a:avLst/>
            </a:prstGeom>
            <a:noFill/>
          </p:spPr>
          <p:txBody>
            <a:bodyPr wrap="square" rtlCol="0">
              <a:spAutoFit/>
            </a:bodyPr>
            <a:lstStyle/>
            <a:p>
              <a:pPr algn="just"/>
              <a:r>
                <a:rPr lang="vi-VN" sz="2400" b="1" dirty="0">
                  <a:solidFill>
                    <a:srgbClr val="FFFF00"/>
                  </a:solidFill>
                  <a:latin typeface="Arial" panose="020B0604020202020204" pitchFamily="34" charset="0"/>
                  <a:cs typeface="Arial" panose="020B0604020202020204" pitchFamily="34" charset="0"/>
                </a:rPr>
                <a:t>Cùng chị em tớ giặt sạch quần áo nào!</a:t>
              </a:r>
              <a:endParaRPr lang="en-US" sz="2400" b="1" dirty="0">
                <a:solidFill>
                  <a:srgbClr val="FFFF00"/>
                </a:solidFill>
                <a:latin typeface="Arial" panose="020B0604020202020204" pitchFamily="34" charset="0"/>
                <a:cs typeface="Arial" panose="020B0604020202020204" pitchFamily="34" charset="0"/>
              </a:endParaRPr>
            </a:p>
          </p:txBody>
        </p:sp>
      </p:grpSp>
      <p:pic>
        <p:nvPicPr>
          <p:cNvPr id="2050" name="Picture 2" descr="v - SIÊU THỊ TỦ BẾP TỐT">
            <a:extLst>
              <a:ext uri="{FF2B5EF4-FFF2-40B4-BE49-F238E27FC236}">
                <a16:creationId xmlns:a16="http://schemas.microsoft.com/office/drawing/2014/main" id="{F532A8B8-FB41-4915-A886-CA450F51B8C3}"/>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1461945" y="1047428"/>
            <a:ext cx="982822" cy="982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018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repeatCount="indefinite" fill="hold" nodeType="clickEffect">
                                  <p:stCondLst>
                                    <p:cond delay="0"/>
                                  </p:stCondLst>
                                  <p:childTnLst>
                                    <p:animRot by="120000">
                                      <p:cBhvr>
                                        <p:cTn id="11" dur="100" fill="hold">
                                          <p:stCondLst>
                                            <p:cond delay="0"/>
                                          </p:stCondLst>
                                        </p:cTn>
                                        <p:tgtEl>
                                          <p:spTgt spid="25606"/>
                                        </p:tgtEl>
                                        <p:attrNameLst>
                                          <p:attrName>r</p:attrName>
                                        </p:attrNameLst>
                                      </p:cBhvr>
                                    </p:animRot>
                                    <p:animRot by="-240000">
                                      <p:cBhvr>
                                        <p:cTn id="12" dur="200" fill="hold">
                                          <p:stCondLst>
                                            <p:cond delay="200"/>
                                          </p:stCondLst>
                                        </p:cTn>
                                        <p:tgtEl>
                                          <p:spTgt spid="25606"/>
                                        </p:tgtEl>
                                        <p:attrNameLst>
                                          <p:attrName>r</p:attrName>
                                        </p:attrNameLst>
                                      </p:cBhvr>
                                    </p:animRot>
                                    <p:animRot by="240000">
                                      <p:cBhvr>
                                        <p:cTn id="13" dur="200" fill="hold">
                                          <p:stCondLst>
                                            <p:cond delay="400"/>
                                          </p:stCondLst>
                                        </p:cTn>
                                        <p:tgtEl>
                                          <p:spTgt spid="25606"/>
                                        </p:tgtEl>
                                        <p:attrNameLst>
                                          <p:attrName>r</p:attrName>
                                        </p:attrNameLst>
                                      </p:cBhvr>
                                    </p:animRot>
                                    <p:animRot by="-240000">
                                      <p:cBhvr>
                                        <p:cTn id="14" dur="200" fill="hold">
                                          <p:stCondLst>
                                            <p:cond delay="600"/>
                                          </p:stCondLst>
                                        </p:cTn>
                                        <p:tgtEl>
                                          <p:spTgt spid="25606"/>
                                        </p:tgtEl>
                                        <p:attrNameLst>
                                          <p:attrName>r</p:attrName>
                                        </p:attrNameLst>
                                      </p:cBhvr>
                                    </p:animRot>
                                    <p:animRot by="120000">
                                      <p:cBhvr>
                                        <p:cTn id="15" dur="200" fill="hold">
                                          <p:stCondLst>
                                            <p:cond delay="800"/>
                                          </p:stCondLst>
                                        </p:cTn>
                                        <p:tgtEl>
                                          <p:spTgt spid="2560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n do 63 tinh thanh Viet Nam">
            <a:extLst>
              <a:ext uri="{FF2B5EF4-FFF2-40B4-BE49-F238E27FC236}">
                <a16:creationId xmlns:a16="http://schemas.microsoft.com/office/drawing/2014/main" id="{674F2407-2DB4-4F18-9590-A5CCAAF10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136" y="740595"/>
            <a:ext cx="3667962" cy="51032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0EFD71C-3AFF-48EF-B76E-9451BE4E88B3}"/>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2959" b="7745"/>
          <a:stretch/>
        </p:blipFill>
        <p:spPr>
          <a:xfrm rot="601925">
            <a:off x="7007673" y="992527"/>
            <a:ext cx="3260090" cy="41886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2" name="Group 11">
            <a:extLst>
              <a:ext uri="{FF2B5EF4-FFF2-40B4-BE49-F238E27FC236}">
                <a16:creationId xmlns:a16="http://schemas.microsoft.com/office/drawing/2014/main" id="{FEB9A17A-FCEF-4116-929A-066CABBE8680}"/>
              </a:ext>
            </a:extLst>
          </p:cNvPr>
          <p:cNvGrpSpPr/>
          <p:nvPr/>
        </p:nvGrpSpPr>
        <p:grpSpPr>
          <a:xfrm>
            <a:off x="6667763" y="4742224"/>
            <a:ext cx="3876156" cy="1035121"/>
            <a:chOff x="3871306" y="-66500"/>
            <a:chExt cx="3876156" cy="1035121"/>
          </a:xfrm>
        </p:grpSpPr>
        <p:pic>
          <p:nvPicPr>
            <p:cNvPr id="13" name="Picture 2" descr="Cloud Animated Clipart Free Best Transparent Png - Cartoon Cloud , Free  Transparent Clipart - ClipartKey">
              <a:extLst>
                <a:ext uri="{FF2B5EF4-FFF2-40B4-BE49-F238E27FC236}">
                  <a16:creationId xmlns:a16="http://schemas.microsoft.com/office/drawing/2014/main" id="{48CAF74B-AD7B-45B3-B4B2-341DCC03782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987" b="89684" l="6000" r="94444">
                          <a14:foregroundMark x1="10333" y1="70882" x2="73556" y2="53078"/>
                          <a14:foregroundMark x1="88667" y1="58902" x2="91222" y2="59567"/>
                          <a14:foregroundMark x1="6000" y1="65058" x2="7556" y2="67388"/>
                          <a14:foregroundMark x1="42556" y1="8153" x2="47333" y2="8153"/>
                          <a14:foregroundMark x1="94444" y1="62063" x2="94444" y2="62063"/>
                          <a14:foregroundMark x1="35667" y1="89351" x2="35667" y2="89351"/>
                        </a14:backgroundRemoval>
                      </a14:imgEffect>
                    </a14:imgLayer>
                  </a14:imgProps>
                </a:ext>
                <a:ext uri="{28A0092B-C50C-407E-A947-70E740481C1C}">
                  <a14:useLocalDpi xmlns:a14="http://schemas.microsoft.com/office/drawing/2010/main" val="0"/>
                </a:ext>
              </a:extLst>
            </a:blip>
            <a:srcRect/>
            <a:stretch>
              <a:fillRect/>
            </a:stretch>
          </p:blipFill>
          <p:spPr bwMode="auto">
            <a:xfrm>
              <a:off x="3871306" y="-66500"/>
              <a:ext cx="3876156" cy="103512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7DB99679-8A18-4DDB-B4FB-9365BF2FB19E}"/>
                </a:ext>
              </a:extLst>
            </p:cNvPr>
            <p:cNvSpPr/>
            <p:nvPr/>
          </p:nvSpPr>
          <p:spPr>
            <a:xfrm>
              <a:off x="4676609" y="188618"/>
              <a:ext cx="2097049" cy="584775"/>
            </a:xfrm>
            <a:prstGeom prst="rect">
              <a:avLst/>
            </a:prstGeom>
          </p:spPr>
          <p:txBody>
            <a:bodyPr wrap="none">
              <a:spAutoFit/>
            </a:bodyPr>
            <a:lstStyle/>
            <a:p>
              <a:r>
                <a:rPr lang="vi-VN" sz="3200" b="1" dirty="0">
                  <a:solidFill>
                    <a:srgbClr val="FF0000"/>
                  </a:solidFill>
                  <a:cs typeface="Pattaya" panose="00000500000000000000" pitchFamily="2" charset="-34"/>
                </a:rPr>
                <a:t>Cao Bằng</a:t>
              </a:r>
              <a:endParaRPr lang="en-US" sz="3200" b="1" dirty="0">
                <a:solidFill>
                  <a:srgbClr val="FF0000"/>
                </a:solidFill>
                <a:cs typeface="Pattaya" panose="00000500000000000000" pitchFamily="2" charset="-34"/>
              </a:endParaRPr>
            </a:p>
          </p:txBody>
        </p:sp>
      </p:grpSp>
      <p:sp>
        <p:nvSpPr>
          <p:cNvPr id="15" name="Freeform: Shape 14">
            <a:extLst>
              <a:ext uri="{FF2B5EF4-FFF2-40B4-BE49-F238E27FC236}">
                <a16:creationId xmlns:a16="http://schemas.microsoft.com/office/drawing/2014/main" id="{88F24FF9-6764-4FDE-BE2C-C5FA2718BFC5}"/>
              </a:ext>
            </a:extLst>
          </p:cNvPr>
          <p:cNvSpPr/>
          <p:nvPr/>
        </p:nvSpPr>
        <p:spPr>
          <a:xfrm>
            <a:off x="3139825" y="890264"/>
            <a:ext cx="470358" cy="244861"/>
          </a:xfrm>
          <a:custGeom>
            <a:avLst/>
            <a:gdLst>
              <a:gd name="connsiteX0" fmla="*/ 417 w 470358"/>
              <a:gd name="connsiteY0" fmla="*/ 64241 h 244861"/>
              <a:gd name="connsiteX1" fmla="*/ 64586 w 470358"/>
              <a:gd name="connsiteY1" fmla="*/ 128410 h 244861"/>
              <a:gd name="connsiteX2" fmla="*/ 132764 w 470358"/>
              <a:gd name="connsiteY2" fmla="*/ 136431 h 244861"/>
              <a:gd name="connsiteX3" fmla="*/ 156828 w 470358"/>
              <a:gd name="connsiteY3" fmla="*/ 200599 h 244861"/>
              <a:gd name="connsiteX4" fmla="*/ 216986 w 470358"/>
              <a:gd name="connsiteY4" fmla="*/ 204610 h 244861"/>
              <a:gd name="connsiteX5" fmla="*/ 245059 w 470358"/>
              <a:gd name="connsiteY5" fmla="*/ 236694 h 244861"/>
              <a:gd name="connsiteX6" fmla="*/ 289175 w 470358"/>
              <a:gd name="connsiteY6" fmla="*/ 220652 h 244861"/>
              <a:gd name="connsiteX7" fmla="*/ 349333 w 470358"/>
              <a:gd name="connsiteY7" fmla="*/ 244715 h 244861"/>
              <a:gd name="connsiteX8" fmla="*/ 393449 w 470358"/>
              <a:gd name="connsiteY8" fmla="*/ 228673 h 244861"/>
              <a:gd name="connsiteX9" fmla="*/ 397459 w 470358"/>
              <a:gd name="connsiteY9" fmla="*/ 188568 h 244861"/>
              <a:gd name="connsiteX10" fmla="*/ 433554 w 470358"/>
              <a:gd name="connsiteY10" fmla="*/ 172525 h 244861"/>
              <a:gd name="connsiteX11" fmla="*/ 453607 w 470358"/>
              <a:gd name="connsiteY11" fmla="*/ 136431 h 244861"/>
              <a:gd name="connsiteX12" fmla="*/ 469649 w 470358"/>
              <a:gd name="connsiteY12" fmla="*/ 96325 h 244861"/>
              <a:gd name="connsiteX13" fmla="*/ 429543 w 470358"/>
              <a:gd name="connsiteY13" fmla="*/ 76273 h 244861"/>
              <a:gd name="connsiteX14" fmla="*/ 389438 w 470358"/>
              <a:gd name="connsiteY14" fmla="*/ 52210 h 244861"/>
              <a:gd name="connsiteX15" fmla="*/ 341312 w 470358"/>
              <a:gd name="connsiteY15" fmla="*/ 68252 h 244861"/>
              <a:gd name="connsiteX16" fmla="*/ 325270 w 470358"/>
              <a:gd name="connsiteY16" fmla="*/ 68252 h 244861"/>
              <a:gd name="connsiteX17" fmla="*/ 297196 w 470358"/>
              <a:gd name="connsiteY17" fmla="*/ 56220 h 244861"/>
              <a:gd name="connsiteX18" fmla="*/ 265112 w 470358"/>
              <a:gd name="connsiteY18" fmla="*/ 28147 h 244861"/>
              <a:gd name="connsiteX19" fmla="*/ 233028 w 470358"/>
              <a:gd name="connsiteY19" fmla="*/ 28147 h 244861"/>
              <a:gd name="connsiteX20" fmla="*/ 196933 w 470358"/>
              <a:gd name="connsiteY20" fmla="*/ 48199 h 244861"/>
              <a:gd name="connsiteX21" fmla="*/ 172870 w 470358"/>
              <a:gd name="connsiteY21" fmla="*/ 48199 h 244861"/>
              <a:gd name="connsiteX22" fmla="*/ 152817 w 470358"/>
              <a:gd name="connsiteY22" fmla="*/ 24136 h 244861"/>
              <a:gd name="connsiteX23" fmla="*/ 132764 w 470358"/>
              <a:gd name="connsiteY23" fmla="*/ 12104 h 244861"/>
              <a:gd name="connsiteX24" fmla="*/ 100680 w 470358"/>
              <a:gd name="connsiteY24" fmla="*/ 73 h 244861"/>
              <a:gd name="connsiteX25" fmla="*/ 68596 w 470358"/>
              <a:gd name="connsiteY25" fmla="*/ 8094 h 244861"/>
              <a:gd name="connsiteX26" fmla="*/ 52554 w 470358"/>
              <a:gd name="connsiteY26" fmla="*/ 28147 h 244861"/>
              <a:gd name="connsiteX27" fmla="*/ 36512 w 470358"/>
              <a:gd name="connsiteY27" fmla="*/ 24136 h 244861"/>
              <a:gd name="connsiteX28" fmla="*/ 417 w 470358"/>
              <a:gd name="connsiteY28" fmla="*/ 64241 h 24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0358" h="244861">
                <a:moveTo>
                  <a:pt x="417" y="64241"/>
                </a:moveTo>
                <a:cubicBezTo>
                  <a:pt x="5096" y="81620"/>
                  <a:pt x="42528" y="116378"/>
                  <a:pt x="64586" y="128410"/>
                </a:cubicBezTo>
                <a:cubicBezTo>
                  <a:pt x="86644" y="140442"/>
                  <a:pt x="117390" y="124400"/>
                  <a:pt x="132764" y="136431"/>
                </a:cubicBezTo>
                <a:cubicBezTo>
                  <a:pt x="148138" y="148462"/>
                  <a:pt x="142791" y="189236"/>
                  <a:pt x="156828" y="200599"/>
                </a:cubicBezTo>
                <a:cubicBezTo>
                  <a:pt x="170865" y="211962"/>
                  <a:pt x="202281" y="198594"/>
                  <a:pt x="216986" y="204610"/>
                </a:cubicBezTo>
                <a:cubicBezTo>
                  <a:pt x="231691" y="210626"/>
                  <a:pt x="233028" y="234020"/>
                  <a:pt x="245059" y="236694"/>
                </a:cubicBezTo>
                <a:cubicBezTo>
                  <a:pt x="257090" y="239368"/>
                  <a:pt x="271796" y="219315"/>
                  <a:pt x="289175" y="220652"/>
                </a:cubicBezTo>
                <a:cubicBezTo>
                  <a:pt x="306554" y="221989"/>
                  <a:pt x="331954" y="243378"/>
                  <a:pt x="349333" y="244715"/>
                </a:cubicBezTo>
                <a:cubicBezTo>
                  <a:pt x="366712" y="246052"/>
                  <a:pt x="385428" y="238031"/>
                  <a:pt x="393449" y="228673"/>
                </a:cubicBezTo>
                <a:cubicBezTo>
                  <a:pt x="401470" y="219315"/>
                  <a:pt x="390775" y="197926"/>
                  <a:pt x="397459" y="188568"/>
                </a:cubicBezTo>
                <a:cubicBezTo>
                  <a:pt x="404143" y="179210"/>
                  <a:pt x="424196" y="181215"/>
                  <a:pt x="433554" y="172525"/>
                </a:cubicBezTo>
                <a:cubicBezTo>
                  <a:pt x="442912" y="163836"/>
                  <a:pt x="447591" y="149131"/>
                  <a:pt x="453607" y="136431"/>
                </a:cubicBezTo>
                <a:cubicBezTo>
                  <a:pt x="459623" y="123731"/>
                  <a:pt x="473660" y="106351"/>
                  <a:pt x="469649" y="96325"/>
                </a:cubicBezTo>
                <a:cubicBezTo>
                  <a:pt x="465638" y="86299"/>
                  <a:pt x="442912" y="83626"/>
                  <a:pt x="429543" y="76273"/>
                </a:cubicBezTo>
                <a:cubicBezTo>
                  <a:pt x="416175" y="68921"/>
                  <a:pt x="404143" y="53547"/>
                  <a:pt x="389438" y="52210"/>
                </a:cubicBezTo>
                <a:cubicBezTo>
                  <a:pt x="374733" y="50873"/>
                  <a:pt x="352007" y="65578"/>
                  <a:pt x="341312" y="68252"/>
                </a:cubicBezTo>
                <a:cubicBezTo>
                  <a:pt x="330617" y="70926"/>
                  <a:pt x="332623" y="70257"/>
                  <a:pt x="325270" y="68252"/>
                </a:cubicBezTo>
                <a:cubicBezTo>
                  <a:pt x="317917" y="66247"/>
                  <a:pt x="307222" y="62904"/>
                  <a:pt x="297196" y="56220"/>
                </a:cubicBezTo>
                <a:cubicBezTo>
                  <a:pt x="287170" y="49536"/>
                  <a:pt x="275806" y="32826"/>
                  <a:pt x="265112" y="28147"/>
                </a:cubicBezTo>
                <a:cubicBezTo>
                  <a:pt x="254418" y="23468"/>
                  <a:pt x="244391" y="24805"/>
                  <a:pt x="233028" y="28147"/>
                </a:cubicBezTo>
                <a:cubicBezTo>
                  <a:pt x="221665" y="31489"/>
                  <a:pt x="206959" y="44857"/>
                  <a:pt x="196933" y="48199"/>
                </a:cubicBezTo>
                <a:cubicBezTo>
                  <a:pt x="186907" y="51541"/>
                  <a:pt x="180223" y="52210"/>
                  <a:pt x="172870" y="48199"/>
                </a:cubicBezTo>
                <a:cubicBezTo>
                  <a:pt x="165517" y="44188"/>
                  <a:pt x="159501" y="30152"/>
                  <a:pt x="152817" y="24136"/>
                </a:cubicBezTo>
                <a:cubicBezTo>
                  <a:pt x="146133" y="18120"/>
                  <a:pt x="141453" y="16114"/>
                  <a:pt x="132764" y="12104"/>
                </a:cubicBezTo>
                <a:cubicBezTo>
                  <a:pt x="124075" y="8094"/>
                  <a:pt x="111375" y="741"/>
                  <a:pt x="100680" y="73"/>
                </a:cubicBezTo>
                <a:cubicBezTo>
                  <a:pt x="89985" y="-595"/>
                  <a:pt x="76617" y="3415"/>
                  <a:pt x="68596" y="8094"/>
                </a:cubicBezTo>
                <a:cubicBezTo>
                  <a:pt x="60575" y="12773"/>
                  <a:pt x="52554" y="28147"/>
                  <a:pt x="52554" y="28147"/>
                </a:cubicBezTo>
                <a:cubicBezTo>
                  <a:pt x="47207" y="30821"/>
                  <a:pt x="36512" y="24136"/>
                  <a:pt x="36512" y="24136"/>
                </a:cubicBezTo>
                <a:cubicBezTo>
                  <a:pt x="31833" y="24804"/>
                  <a:pt x="-4262" y="46862"/>
                  <a:pt x="417" y="64241"/>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ban-do-mien-bac-viet-nam-chi-tiet - Ảnh - Galaxylands.com">
            <a:extLst>
              <a:ext uri="{FF2B5EF4-FFF2-40B4-BE49-F238E27FC236}">
                <a16:creationId xmlns:a16="http://schemas.microsoft.com/office/drawing/2014/main" id="{80BB3731-CD5E-498F-A931-BD6960D4181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3410"/>
          <a:stretch/>
        </p:blipFill>
        <p:spPr bwMode="auto">
          <a:xfrm>
            <a:off x="1070602" y="1587500"/>
            <a:ext cx="5660399" cy="3487473"/>
          </a:xfrm>
          <a:prstGeom prst="rect">
            <a:avLst/>
          </a:prstGeom>
          <a:noFill/>
          <a:extLst>
            <a:ext uri="{909E8E84-426E-40DD-AFC4-6F175D3DCCD1}">
              <a14:hiddenFill xmlns:a14="http://schemas.microsoft.com/office/drawing/2010/main">
                <a:solidFill>
                  <a:srgbClr val="FFFFFF"/>
                </a:solidFill>
              </a14:hiddenFill>
            </a:ext>
          </a:extLst>
        </p:spPr>
      </p:pic>
      <p:sp>
        <p:nvSpPr>
          <p:cNvPr id="18" name="Freeform: Shape 17">
            <a:extLst>
              <a:ext uri="{FF2B5EF4-FFF2-40B4-BE49-F238E27FC236}">
                <a16:creationId xmlns:a16="http://schemas.microsoft.com/office/drawing/2014/main" id="{A2904598-D142-4F20-8F3E-B4FB39C0FDA5}"/>
              </a:ext>
            </a:extLst>
          </p:cNvPr>
          <p:cNvSpPr/>
          <p:nvPr/>
        </p:nvSpPr>
        <p:spPr>
          <a:xfrm>
            <a:off x="3457022" y="1879600"/>
            <a:ext cx="963757" cy="533400"/>
          </a:xfrm>
          <a:custGeom>
            <a:avLst/>
            <a:gdLst>
              <a:gd name="connsiteX0" fmla="*/ 417 w 470358"/>
              <a:gd name="connsiteY0" fmla="*/ 64241 h 244861"/>
              <a:gd name="connsiteX1" fmla="*/ 64586 w 470358"/>
              <a:gd name="connsiteY1" fmla="*/ 128410 h 244861"/>
              <a:gd name="connsiteX2" fmla="*/ 132764 w 470358"/>
              <a:gd name="connsiteY2" fmla="*/ 136431 h 244861"/>
              <a:gd name="connsiteX3" fmla="*/ 156828 w 470358"/>
              <a:gd name="connsiteY3" fmla="*/ 200599 h 244861"/>
              <a:gd name="connsiteX4" fmla="*/ 216986 w 470358"/>
              <a:gd name="connsiteY4" fmla="*/ 204610 h 244861"/>
              <a:gd name="connsiteX5" fmla="*/ 245059 w 470358"/>
              <a:gd name="connsiteY5" fmla="*/ 236694 h 244861"/>
              <a:gd name="connsiteX6" fmla="*/ 289175 w 470358"/>
              <a:gd name="connsiteY6" fmla="*/ 220652 h 244861"/>
              <a:gd name="connsiteX7" fmla="*/ 349333 w 470358"/>
              <a:gd name="connsiteY7" fmla="*/ 244715 h 244861"/>
              <a:gd name="connsiteX8" fmla="*/ 393449 w 470358"/>
              <a:gd name="connsiteY8" fmla="*/ 228673 h 244861"/>
              <a:gd name="connsiteX9" fmla="*/ 397459 w 470358"/>
              <a:gd name="connsiteY9" fmla="*/ 188568 h 244861"/>
              <a:gd name="connsiteX10" fmla="*/ 433554 w 470358"/>
              <a:gd name="connsiteY10" fmla="*/ 172525 h 244861"/>
              <a:gd name="connsiteX11" fmla="*/ 453607 w 470358"/>
              <a:gd name="connsiteY11" fmla="*/ 136431 h 244861"/>
              <a:gd name="connsiteX12" fmla="*/ 469649 w 470358"/>
              <a:gd name="connsiteY12" fmla="*/ 96325 h 244861"/>
              <a:gd name="connsiteX13" fmla="*/ 429543 w 470358"/>
              <a:gd name="connsiteY13" fmla="*/ 76273 h 244861"/>
              <a:gd name="connsiteX14" fmla="*/ 389438 w 470358"/>
              <a:gd name="connsiteY14" fmla="*/ 52210 h 244861"/>
              <a:gd name="connsiteX15" fmla="*/ 341312 w 470358"/>
              <a:gd name="connsiteY15" fmla="*/ 68252 h 244861"/>
              <a:gd name="connsiteX16" fmla="*/ 325270 w 470358"/>
              <a:gd name="connsiteY16" fmla="*/ 68252 h 244861"/>
              <a:gd name="connsiteX17" fmla="*/ 297196 w 470358"/>
              <a:gd name="connsiteY17" fmla="*/ 56220 h 244861"/>
              <a:gd name="connsiteX18" fmla="*/ 265112 w 470358"/>
              <a:gd name="connsiteY18" fmla="*/ 28147 h 244861"/>
              <a:gd name="connsiteX19" fmla="*/ 233028 w 470358"/>
              <a:gd name="connsiteY19" fmla="*/ 28147 h 244861"/>
              <a:gd name="connsiteX20" fmla="*/ 196933 w 470358"/>
              <a:gd name="connsiteY20" fmla="*/ 48199 h 244861"/>
              <a:gd name="connsiteX21" fmla="*/ 172870 w 470358"/>
              <a:gd name="connsiteY21" fmla="*/ 48199 h 244861"/>
              <a:gd name="connsiteX22" fmla="*/ 152817 w 470358"/>
              <a:gd name="connsiteY22" fmla="*/ 24136 h 244861"/>
              <a:gd name="connsiteX23" fmla="*/ 132764 w 470358"/>
              <a:gd name="connsiteY23" fmla="*/ 12104 h 244861"/>
              <a:gd name="connsiteX24" fmla="*/ 100680 w 470358"/>
              <a:gd name="connsiteY24" fmla="*/ 73 h 244861"/>
              <a:gd name="connsiteX25" fmla="*/ 68596 w 470358"/>
              <a:gd name="connsiteY25" fmla="*/ 8094 h 244861"/>
              <a:gd name="connsiteX26" fmla="*/ 52554 w 470358"/>
              <a:gd name="connsiteY26" fmla="*/ 28147 h 244861"/>
              <a:gd name="connsiteX27" fmla="*/ 36512 w 470358"/>
              <a:gd name="connsiteY27" fmla="*/ 24136 h 244861"/>
              <a:gd name="connsiteX28" fmla="*/ 417 w 470358"/>
              <a:gd name="connsiteY28" fmla="*/ 64241 h 24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0358" h="244861">
                <a:moveTo>
                  <a:pt x="417" y="64241"/>
                </a:moveTo>
                <a:cubicBezTo>
                  <a:pt x="5096" y="81620"/>
                  <a:pt x="42528" y="116378"/>
                  <a:pt x="64586" y="128410"/>
                </a:cubicBezTo>
                <a:cubicBezTo>
                  <a:pt x="86644" y="140442"/>
                  <a:pt x="117390" y="124400"/>
                  <a:pt x="132764" y="136431"/>
                </a:cubicBezTo>
                <a:cubicBezTo>
                  <a:pt x="148138" y="148462"/>
                  <a:pt x="142791" y="189236"/>
                  <a:pt x="156828" y="200599"/>
                </a:cubicBezTo>
                <a:cubicBezTo>
                  <a:pt x="170865" y="211962"/>
                  <a:pt x="202281" y="198594"/>
                  <a:pt x="216986" y="204610"/>
                </a:cubicBezTo>
                <a:cubicBezTo>
                  <a:pt x="231691" y="210626"/>
                  <a:pt x="233028" y="234020"/>
                  <a:pt x="245059" y="236694"/>
                </a:cubicBezTo>
                <a:cubicBezTo>
                  <a:pt x="257090" y="239368"/>
                  <a:pt x="271796" y="219315"/>
                  <a:pt x="289175" y="220652"/>
                </a:cubicBezTo>
                <a:cubicBezTo>
                  <a:pt x="306554" y="221989"/>
                  <a:pt x="331954" y="243378"/>
                  <a:pt x="349333" y="244715"/>
                </a:cubicBezTo>
                <a:cubicBezTo>
                  <a:pt x="366712" y="246052"/>
                  <a:pt x="385428" y="238031"/>
                  <a:pt x="393449" y="228673"/>
                </a:cubicBezTo>
                <a:cubicBezTo>
                  <a:pt x="401470" y="219315"/>
                  <a:pt x="390775" y="197926"/>
                  <a:pt x="397459" y="188568"/>
                </a:cubicBezTo>
                <a:cubicBezTo>
                  <a:pt x="404143" y="179210"/>
                  <a:pt x="424196" y="181215"/>
                  <a:pt x="433554" y="172525"/>
                </a:cubicBezTo>
                <a:cubicBezTo>
                  <a:pt x="442912" y="163836"/>
                  <a:pt x="447591" y="149131"/>
                  <a:pt x="453607" y="136431"/>
                </a:cubicBezTo>
                <a:cubicBezTo>
                  <a:pt x="459623" y="123731"/>
                  <a:pt x="473660" y="106351"/>
                  <a:pt x="469649" y="96325"/>
                </a:cubicBezTo>
                <a:cubicBezTo>
                  <a:pt x="465638" y="86299"/>
                  <a:pt x="442912" y="83626"/>
                  <a:pt x="429543" y="76273"/>
                </a:cubicBezTo>
                <a:cubicBezTo>
                  <a:pt x="416175" y="68921"/>
                  <a:pt x="404143" y="53547"/>
                  <a:pt x="389438" y="52210"/>
                </a:cubicBezTo>
                <a:cubicBezTo>
                  <a:pt x="374733" y="50873"/>
                  <a:pt x="352007" y="65578"/>
                  <a:pt x="341312" y="68252"/>
                </a:cubicBezTo>
                <a:cubicBezTo>
                  <a:pt x="330617" y="70926"/>
                  <a:pt x="332623" y="70257"/>
                  <a:pt x="325270" y="68252"/>
                </a:cubicBezTo>
                <a:cubicBezTo>
                  <a:pt x="317917" y="66247"/>
                  <a:pt x="307222" y="62904"/>
                  <a:pt x="297196" y="56220"/>
                </a:cubicBezTo>
                <a:cubicBezTo>
                  <a:pt x="287170" y="49536"/>
                  <a:pt x="275806" y="32826"/>
                  <a:pt x="265112" y="28147"/>
                </a:cubicBezTo>
                <a:cubicBezTo>
                  <a:pt x="254418" y="23468"/>
                  <a:pt x="244391" y="24805"/>
                  <a:pt x="233028" y="28147"/>
                </a:cubicBezTo>
                <a:cubicBezTo>
                  <a:pt x="221665" y="31489"/>
                  <a:pt x="206959" y="44857"/>
                  <a:pt x="196933" y="48199"/>
                </a:cubicBezTo>
                <a:cubicBezTo>
                  <a:pt x="186907" y="51541"/>
                  <a:pt x="180223" y="52210"/>
                  <a:pt x="172870" y="48199"/>
                </a:cubicBezTo>
                <a:cubicBezTo>
                  <a:pt x="165517" y="44188"/>
                  <a:pt x="159501" y="30152"/>
                  <a:pt x="152817" y="24136"/>
                </a:cubicBezTo>
                <a:cubicBezTo>
                  <a:pt x="146133" y="18120"/>
                  <a:pt x="141453" y="16114"/>
                  <a:pt x="132764" y="12104"/>
                </a:cubicBezTo>
                <a:cubicBezTo>
                  <a:pt x="124075" y="8094"/>
                  <a:pt x="111375" y="741"/>
                  <a:pt x="100680" y="73"/>
                </a:cubicBezTo>
                <a:cubicBezTo>
                  <a:pt x="89985" y="-595"/>
                  <a:pt x="76617" y="3415"/>
                  <a:pt x="68596" y="8094"/>
                </a:cubicBezTo>
                <a:cubicBezTo>
                  <a:pt x="60575" y="12773"/>
                  <a:pt x="52554" y="28147"/>
                  <a:pt x="52554" y="28147"/>
                </a:cubicBezTo>
                <a:cubicBezTo>
                  <a:pt x="47207" y="30821"/>
                  <a:pt x="36512" y="24136"/>
                  <a:pt x="36512" y="24136"/>
                </a:cubicBezTo>
                <a:cubicBezTo>
                  <a:pt x="31833" y="24804"/>
                  <a:pt x="-4262" y="46862"/>
                  <a:pt x="417" y="64241"/>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3723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anim calcmode="lin" valueType="num">
                                      <p:cBhvr>
                                        <p:cTn id="15" dur="500" fill="hold"/>
                                        <p:tgtEl>
                                          <p:spTgt spid="2050"/>
                                        </p:tgtEl>
                                        <p:attrNameLst>
                                          <p:attrName>ppt_x</p:attrName>
                                        </p:attrNameLst>
                                      </p:cBhvr>
                                      <p:tavLst>
                                        <p:tav tm="0">
                                          <p:val>
                                            <p:fltVal val="0.5"/>
                                          </p:val>
                                        </p:tav>
                                        <p:tav tm="100000">
                                          <p:val>
                                            <p:strVal val="#ppt_x"/>
                                          </p:val>
                                        </p:tav>
                                      </p:tavLst>
                                    </p:anim>
                                    <p:anim calcmode="lin" valueType="num">
                                      <p:cBhvr>
                                        <p:cTn id="16" dur="500" fill="hold"/>
                                        <p:tgtEl>
                                          <p:spTgt spid="2050"/>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27" presetClass="emph" presetSubtype="0" repeatCount="indefinite" fill="remove" grpId="1" nodeType="withEffect">
                                  <p:stCondLst>
                                    <p:cond delay="0"/>
                                  </p:stCondLst>
                                  <p:childTnLst>
                                    <p:animClr clrSpc="rgb" dir="cw">
                                      <p:cBhvr override="childStyle">
                                        <p:cTn id="23" dur="250" autoRev="1" fill="remove"/>
                                        <p:tgtEl>
                                          <p:spTgt spid="15"/>
                                        </p:tgtEl>
                                        <p:attrNameLst>
                                          <p:attrName>style.color</p:attrName>
                                        </p:attrNameLst>
                                      </p:cBhvr>
                                      <p:to>
                                        <a:schemeClr val="bg1"/>
                                      </p:to>
                                    </p:animClr>
                                    <p:animClr clrSpc="rgb" dir="cw">
                                      <p:cBhvr>
                                        <p:cTn id="24" dur="250" autoRev="1" fill="remove"/>
                                        <p:tgtEl>
                                          <p:spTgt spid="15"/>
                                        </p:tgtEl>
                                        <p:attrNameLst>
                                          <p:attrName>fillcolor</p:attrName>
                                        </p:attrNameLst>
                                      </p:cBhvr>
                                      <p:to>
                                        <a:schemeClr val="bg1"/>
                                      </p:to>
                                    </p:animClr>
                                    <p:set>
                                      <p:cBhvr>
                                        <p:cTn id="25" dur="250" autoRev="1" fill="remove"/>
                                        <p:tgtEl>
                                          <p:spTgt spid="15"/>
                                        </p:tgtEl>
                                        <p:attrNameLst>
                                          <p:attrName>fill.type</p:attrName>
                                        </p:attrNameLst>
                                      </p:cBhvr>
                                      <p:to>
                                        <p:strVal val="solid"/>
                                      </p:to>
                                    </p:set>
                                    <p:set>
                                      <p:cBhvr>
                                        <p:cTn id="26" dur="250" autoRev="1" fill="remove"/>
                                        <p:tgtEl>
                                          <p:spTgt spid="15"/>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nodeType="clickEffect">
                                  <p:stCondLst>
                                    <p:cond delay="0"/>
                                  </p:stCondLst>
                                  <p:childTnLst>
                                    <p:set>
                                      <p:cBhvr>
                                        <p:cTn id="30" dur="1" fill="hold">
                                          <p:stCondLst>
                                            <p:cond delay="0"/>
                                          </p:stCondLst>
                                        </p:cTn>
                                        <p:tgtEl>
                                          <p:spTgt spid="2052"/>
                                        </p:tgtEl>
                                        <p:attrNameLst>
                                          <p:attrName>style.visibility</p:attrName>
                                        </p:attrNameLst>
                                      </p:cBhvr>
                                      <p:to>
                                        <p:strVal val="visible"/>
                                      </p:to>
                                    </p:set>
                                    <p:animEffect transition="in" filter="box(out)">
                                      <p:cBhvr>
                                        <p:cTn id="31" dur="2000"/>
                                        <p:tgtEl>
                                          <p:spTgt spid="2052"/>
                                        </p:tgtEl>
                                      </p:cBhvr>
                                    </p:animEffect>
                                  </p:childTnLst>
                                </p:cTn>
                              </p:par>
                              <p:par>
                                <p:cTn id="32" presetID="1" presetClass="exit" presetSubtype="0" fill="hold" nodeType="withEffect">
                                  <p:stCondLst>
                                    <p:cond delay="0"/>
                                  </p:stCondLst>
                                  <p:childTnLst>
                                    <p:set>
                                      <p:cBhvr>
                                        <p:cTn id="33" dur="1" fill="hold">
                                          <p:stCondLst>
                                            <p:cond delay="0"/>
                                          </p:stCondLst>
                                        </p:cTn>
                                        <p:tgtEl>
                                          <p:spTgt spid="2050"/>
                                        </p:tgtEl>
                                        <p:attrNameLst>
                                          <p:attrName>style.visibility</p:attrName>
                                        </p:attrNameLst>
                                      </p:cBhvr>
                                      <p:to>
                                        <p:strVal val="hidden"/>
                                      </p:to>
                                    </p:set>
                                  </p:childTnLst>
                                </p:cTn>
                              </p:par>
                              <p:par>
                                <p:cTn id="34" presetID="1" presetClass="exit" presetSubtype="0" fill="hold" grpId="2" nodeType="withEffect">
                                  <p:stCondLst>
                                    <p:cond delay="0"/>
                                  </p:stCondLst>
                                  <p:childTnLst>
                                    <p:set>
                                      <p:cBhvr>
                                        <p:cTn id="35" dur="1" fill="hold">
                                          <p:stCondLst>
                                            <p:cond delay="0"/>
                                          </p:stCondLst>
                                        </p:cTn>
                                        <p:tgtEl>
                                          <p:spTgt spid="1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355A0A-9682-489B-878C-B58F26064A0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000" b="77995" l="62665" r="90410">
                        <a14:foregroundMark x1="62665" y1="30599" x2="62665" y2="30599"/>
                        <a14:foregroundMark x1="63836" y1="27214" x2="63836" y2="27214"/>
                        <a14:foregroundMark x1="63909" y1="29167" x2="64056" y2="29297"/>
                        <a14:foregroundMark x1="64056" y1="29297" x2="64056" y2="29297"/>
                        <a14:foregroundMark x1="63836" y1="45703" x2="64714" y2="45573"/>
                        <a14:foregroundMark x1="67277" y1="42708" x2="67350" y2="42448"/>
                        <a14:foregroundMark x1="67350" y1="42448" x2="67350" y2="42448"/>
                        <a14:foregroundMark x1="64641" y1="52865" x2="64934" y2="52344"/>
                        <a14:foregroundMark x1="74085" y1="27083" x2="74158" y2="27083"/>
                        <a14:foregroundMark x1="74158" y1="27083" x2="74158" y2="27083"/>
                        <a14:foregroundMark x1="87921" y1="32031" x2="89165" y2="32422"/>
                        <a14:foregroundMark x1="88726" y1="31380" x2="88726" y2="31380"/>
                        <a14:foregroundMark x1="87335" y1="49609" x2="88360" y2="51432"/>
                        <a14:foregroundMark x1="90483" y1="52083" x2="90483" y2="52083"/>
                        <a14:foregroundMark x1="90483" y1="52083" x2="90483" y2="52083"/>
                        <a14:foregroundMark x1="89165" y1="45313" x2="89531" y2="45313"/>
                        <a14:foregroundMark x1="63250" y1="45182" x2="64275" y2="45182"/>
                        <a14:foregroundMark x1="67716" y1="42448" x2="67936" y2="42188"/>
                        <a14:foregroundMark x1="67936" y1="42188" x2="67936" y2="42188"/>
                        <a14:foregroundMark x1="64275" y1="52344" x2="64934" y2="52083"/>
                        <a14:foregroundMark x1="73133" y1="58203" x2="78551" y2="73438"/>
                        <a14:foregroundMark x1="74890" y1="75260" x2="75915" y2="68099"/>
                        <a14:foregroundMark x1="79649" y1="75651" x2="79868" y2="68490"/>
                        <a14:foregroundMark x1="79868" y1="68490" x2="79722" y2="67448"/>
                        <a14:foregroundMark x1="75110" y1="77734" x2="80161" y2="76953"/>
                        <a14:foregroundMark x1="75915" y1="77995" x2="75915" y2="77995"/>
                        <a14:foregroundMark x1="71742" y1="67969" x2="72474" y2="67969"/>
                        <a14:backgroundMark x1="85652" y1="51953" x2="85725" y2="48828"/>
                        <a14:backgroundMark x1="86310" y1="47786" x2="89312" y2="47526"/>
                        <a14:backgroundMark x1="85066" y1="53516" x2="85871" y2="53385"/>
                        <a14:backgroundMark x1="85139" y1="38802" x2="85652" y2="38802"/>
                        <a14:backgroundMark x1="89824" y1="40104" x2="91435" y2="37240"/>
                      </a14:backgroundRemoval>
                    </a14:imgEffect>
                  </a14:imgLayer>
                </a14:imgProps>
              </a:ext>
            </a:extLst>
          </a:blip>
          <a:srcRect l="59885" t="18856" r="9205" b="18548"/>
          <a:stretch/>
        </p:blipFill>
        <p:spPr>
          <a:xfrm>
            <a:off x="8437420" y="1283677"/>
            <a:ext cx="3768648" cy="4290646"/>
          </a:xfrm>
          <a:prstGeom prst="rect">
            <a:avLst/>
          </a:prstGeom>
        </p:spPr>
      </p:pic>
      <p:pic>
        <p:nvPicPr>
          <p:cNvPr id="6" name="Picture 5">
            <a:extLst>
              <a:ext uri="{FF2B5EF4-FFF2-40B4-BE49-F238E27FC236}">
                <a16:creationId xmlns:a16="http://schemas.microsoft.com/office/drawing/2014/main" id="{22A04957-10B2-42F0-A387-2D5344782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120710"/>
            <a:ext cx="3123033" cy="4178959"/>
          </a:xfrm>
          <a:prstGeom prst="rect">
            <a:avLst/>
          </a:prstGeom>
        </p:spPr>
      </p:pic>
      <p:pic>
        <p:nvPicPr>
          <p:cNvPr id="11" name="Picture 10">
            <a:extLst>
              <a:ext uri="{FF2B5EF4-FFF2-40B4-BE49-F238E27FC236}">
                <a16:creationId xmlns:a16="http://schemas.microsoft.com/office/drawing/2014/main" id="{B0325783-AB9E-4A38-B203-71A7A9BDAA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6288" y="1340858"/>
            <a:ext cx="6279424" cy="3194581"/>
          </a:xfrm>
          <a:prstGeom prst="rect">
            <a:avLst/>
          </a:prstGeom>
        </p:spPr>
      </p:pic>
    </p:spTree>
    <p:extLst>
      <p:ext uri="{BB962C8B-B14F-4D97-AF65-F5344CB8AC3E}">
        <p14:creationId xmlns:p14="http://schemas.microsoft.com/office/powerpoint/2010/main" val="15682439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NKNOELEADERBOARD" val="876635705"/>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1400</TotalTime>
  <Words>2946</Words>
  <Application>Microsoft Office PowerPoint</Application>
  <PresentationFormat>Màn hình rộng</PresentationFormat>
  <Paragraphs>320</Paragraphs>
  <Slides>39</Slides>
  <Notes>6</Notes>
  <HiddenSlides>4</HiddenSlides>
  <MMClips>13</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39</vt:i4>
      </vt:variant>
    </vt:vector>
  </HeadingPairs>
  <TitlesOfParts>
    <vt:vector size="47" baseType="lpstr">
      <vt:lpstr>等线</vt:lpstr>
      <vt:lpstr>#9Slide03 Arima Madurai</vt:lpstr>
      <vt:lpstr>#9Slide03 Arima Madurai Black</vt:lpstr>
      <vt:lpstr>Arial</vt:lpstr>
      <vt:lpstr>Calibri</vt:lpstr>
      <vt:lpstr>Pattaya</vt:lpstr>
      <vt:lpstr>字魂27号-布丁体</vt:lpstr>
      <vt:lpstr>千图网海量PPT模板www.58pic.com​​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Olivia Fung</dc:creator>
  <cp:lastModifiedBy>Minh Dương Anh</cp:lastModifiedBy>
  <cp:revision>209</cp:revision>
  <dcterms:created xsi:type="dcterms:W3CDTF">2019-06-09T07:42:59Z</dcterms:created>
  <dcterms:modified xsi:type="dcterms:W3CDTF">2022-02-14T01:50:08Z</dcterms:modified>
</cp:coreProperties>
</file>