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522" r:id="rId9"/>
    <p:sldId id="523" r:id="rId10"/>
    <p:sldId id="520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25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5025"/>
  </p:normalViewPr>
  <p:slideViewPr>
    <p:cSldViewPr showGuides="1">
      <p:cViewPr varScale="1">
        <p:scale>
          <a:sx n="60" d="100"/>
          <a:sy n="60" d="100"/>
        </p:scale>
        <p:origin x="978" y="6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2140744" y="2029223"/>
            <a:ext cx="11506200" cy="212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606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6606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6606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439</Words>
  <Application>Microsoft Office PowerPoint</Application>
  <PresentationFormat>Custom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HP001 4 hàng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87</cp:revision>
  <dcterms:created xsi:type="dcterms:W3CDTF">2015-09-14T06:10:05Z</dcterms:created>
  <dcterms:modified xsi:type="dcterms:W3CDTF">2023-09-27T06:04:05Z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