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  <p:sldMasterId id="2147483770" r:id="rId5"/>
  </p:sldMasterIdLst>
  <p:notesMasterIdLst>
    <p:notesMasterId r:id="rId27"/>
  </p:notesMasterIdLst>
  <p:sldIdLst>
    <p:sldId id="314" r:id="rId6"/>
    <p:sldId id="2580" r:id="rId7"/>
    <p:sldId id="331" r:id="rId8"/>
    <p:sldId id="258" r:id="rId9"/>
    <p:sldId id="259" r:id="rId10"/>
    <p:sldId id="260" r:id="rId11"/>
    <p:sldId id="261" r:id="rId12"/>
    <p:sldId id="264" r:id="rId13"/>
    <p:sldId id="7708" r:id="rId14"/>
    <p:sldId id="7709" r:id="rId15"/>
    <p:sldId id="7710" r:id="rId16"/>
    <p:sldId id="7730" r:id="rId17"/>
    <p:sldId id="7731" r:id="rId18"/>
    <p:sldId id="7713" r:id="rId19"/>
    <p:sldId id="7717" r:id="rId20"/>
    <p:sldId id="7718" r:id="rId21"/>
    <p:sldId id="7719" r:id="rId22"/>
    <p:sldId id="7697" r:id="rId23"/>
    <p:sldId id="7728" r:id="rId24"/>
    <p:sldId id="300" r:id="rId25"/>
    <p:sldId id="77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5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6FCEA-638A-4DD6-8553-DAE9E5254D7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3F80D-8254-4D4A-9C6C-9E6B8C3EC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5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877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297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4107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981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6211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534506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3226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045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1845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670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365827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228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712809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6065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1249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7836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8994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74424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3191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138425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110419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448105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74328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8179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734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05531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9344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9465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9003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5492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1377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7895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67809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73848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01508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8057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28036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61624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6595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43982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9404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40221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47653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64611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28795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98529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5277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30039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00464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75303289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674208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443520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51514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399374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10617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925345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91043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5139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862153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860592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26681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529726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520487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511117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382336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255295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042908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44930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7306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47463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129455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070408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772331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040517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261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60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051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121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24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63303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369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439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362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18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52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8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732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1.jpe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6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7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93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33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0942326-73FA-42CD-BA31-E3515702B9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BB51E-3E4F-4FEA-82AA-75CD03D23B5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BBA375-E9E0-4CFA-84D2-8EDAF546D1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7483C5-E86B-406C-84A9-DBD68AD40B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94BDB8-3622-471A-8532-6A6B3CCF9D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231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2.gif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gif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gif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2.gif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2.png"/><Relationship Id="rId18" Type="http://schemas.openxmlformats.org/officeDocument/2006/relationships/slide" Target="slide9.xm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17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81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4.gif"/><Relationship Id="rId10" Type="http://schemas.openxmlformats.org/officeDocument/2006/relationships/slide" Target="slide6.xml"/><Relationship Id="rId4" Type="http://schemas.openxmlformats.org/officeDocument/2006/relationships/slide" Target="slide8.xml"/><Relationship Id="rId9" Type="http://schemas.openxmlformats.org/officeDocument/2006/relationships/image" Target="../media/image20.png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1.xml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1.xml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1.xml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1.xml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1.xml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gif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878583A-4661-4303-8EAD-8BBE3C39C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40" y="1647826"/>
            <a:ext cx="4775015" cy="4377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DF8754-B4AE-430F-82F2-2396BD2F8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62" y="409575"/>
            <a:ext cx="3186113" cy="1463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203D5A-E84D-4313-BF5D-9702137AE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" y="2009775"/>
            <a:ext cx="3200400" cy="1515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F970F2-BCEF-434E-A73B-C2076002F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026" y="3652838"/>
            <a:ext cx="3105150" cy="15998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62B17F-572A-4644-96C9-7157B33BB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851" y="2895600"/>
            <a:ext cx="4314824" cy="23971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9E44E6-92B4-46E3-92C3-E30C59D1EB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" y="5567362"/>
            <a:ext cx="104584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330B3B-925D-476B-8A34-878E63379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176232" y="2503962"/>
            <a:ext cx="2186336" cy="29208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6A1A95D-F524-4751-8CD8-7C7370E75AE2}"/>
              </a:ext>
            </a:extLst>
          </p:cNvPr>
          <p:cNvGrpSpPr/>
          <p:nvPr/>
        </p:nvGrpSpPr>
        <p:grpSpPr>
          <a:xfrm>
            <a:off x="1295401" y="361950"/>
            <a:ext cx="8332394" cy="2352675"/>
            <a:chOff x="3541215" y="312506"/>
            <a:chExt cx="7493156" cy="5350476"/>
          </a:xfrm>
        </p:grpSpPr>
        <p:pic>
          <p:nvPicPr>
            <p:cNvPr id="13" name="Picture 19">
              <a:extLst>
                <a:ext uri="{FF2B5EF4-FFF2-40B4-BE49-F238E27FC236}">
                  <a16:creationId xmlns:a16="http://schemas.microsoft.com/office/drawing/2014/main" id="{0A2DF050-368F-4A0B-97B1-D51697179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41215" y="312506"/>
              <a:ext cx="7493156" cy="535047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0173E1-E245-46E0-B189-15CB51E1685D}"/>
                </a:ext>
              </a:extLst>
            </p:cNvPr>
            <p:cNvSpPr txBox="1"/>
            <p:nvPr/>
          </p:nvSpPr>
          <p:spPr>
            <a:xfrm>
              <a:off x="4055153" y="1557049"/>
              <a:ext cx="5992162" cy="2729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có nhận xét gì về đặc điểm của dãy số trên?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67222B9-9595-4AAA-8DE4-E8B0491D67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503161" y="3132612"/>
            <a:ext cx="1952787" cy="244954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AD16757-1425-4FD4-9098-2167795AE06F}"/>
              </a:ext>
            </a:extLst>
          </p:cNvPr>
          <p:cNvSpPr/>
          <p:nvPr/>
        </p:nvSpPr>
        <p:spPr>
          <a:xfrm>
            <a:off x="3744686" y="2486024"/>
            <a:ext cx="5761265" cy="1824719"/>
          </a:xfrm>
          <a:prstGeom prst="wedgeRoundRectCallout">
            <a:avLst>
              <a:gd name="adj1" fmla="val 52000"/>
              <a:gd name="adj2" fmla="val 6567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Dãy số tròn chục nghìn có 5 chữ số có đặc điểm tận cùng là 4 chữ số 0.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7470A0-1AD6-4654-AF6A-A0CFDD10D710}"/>
              </a:ext>
            </a:extLst>
          </p:cNvPr>
          <p:cNvSpPr/>
          <p:nvPr/>
        </p:nvSpPr>
        <p:spPr>
          <a:xfrm>
            <a:off x="2790825" y="4743450"/>
            <a:ext cx="6712336" cy="1824718"/>
          </a:xfrm>
          <a:custGeom>
            <a:avLst/>
            <a:gdLst>
              <a:gd name="connsiteX0" fmla="*/ 0 w 6712336"/>
              <a:gd name="connsiteY0" fmla="*/ 304126 h 1824718"/>
              <a:gd name="connsiteX1" fmla="*/ 304126 w 6712336"/>
              <a:gd name="connsiteY1" fmla="*/ 0 h 1824718"/>
              <a:gd name="connsiteX2" fmla="*/ 981124 w 6712336"/>
              <a:gd name="connsiteY2" fmla="*/ 0 h 1824718"/>
              <a:gd name="connsiteX3" fmla="*/ 1597082 w 6712336"/>
              <a:gd name="connsiteY3" fmla="*/ 0 h 1824718"/>
              <a:gd name="connsiteX4" fmla="*/ 2213040 w 6712336"/>
              <a:gd name="connsiteY4" fmla="*/ 0 h 1824718"/>
              <a:gd name="connsiteX5" fmla="*/ 2584834 w 6712336"/>
              <a:gd name="connsiteY5" fmla="*/ 0 h 1824718"/>
              <a:gd name="connsiteX6" fmla="*/ 3078710 w 6712336"/>
              <a:gd name="connsiteY6" fmla="*/ 0 h 1824718"/>
              <a:gd name="connsiteX7" fmla="*/ 3694667 w 6712336"/>
              <a:gd name="connsiteY7" fmla="*/ 0 h 1824718"/>
              <a:gd name="connsiteX8" fmla="*/ 4249584 w 6712336"/>
              <a:gd name="connsiteY8" fmla="*/ 0 h 1824718"/>
              <a:gd name="connsiteX9" fmla="*/ 4926582 w 6712336"/>
              <a:gd name="connsiteY9" fmla="*/ 0 h 1824718"/>
              <a:gd name="connsiteX10" fmla="*/ 5298377 w 6712336"/>
              <a:gd name="connsiteY10" fmla="*/ 0 h 1824718"/>
              <a:gd name="connsiteX11" fmla="*/ 5792252 w 6712336"/>
              <a:gd name="connsiteY11" fmla="*/ 0 h 1824718"/>
              <a:gd name="connsiteX12" fmla="*/ 6408210 w 6712336"/>
              <a:gd name="connsiteY12" fmla="*/ 0 h 1824718"/>
              <a:gd name="connsiteX13" fmla="*/ 6712336 w 6712336"/>
              <a:gd name="connsiteY13" fmla="*/ 304126 h 1824718"/>
              <a:gd name="connsiteX14" fmla="*/ 6712336 w 6712336"/>
              <a:gd name="connsiteY14" fmla="*/ 697450 h 1824718"/>
              <a:gd name="connsiteX15" fmla="*/ 6712336 w 6712336"/>
              <a:gd name="connsiteY15" fmla="*/ 1078609 h 1824718"/>
              <a:gd name="connsiteX16" fmla="*/ 6712336 w 6712336"/>
              <a:gd name="connsiteY16" fmla="*/ 1520592 h 1824718"/>
              <a:gd name="connsiteX17" fmla="*/ 6408210 w 6712336"/>
              <a:gd name="connsiteY17" fmla="*/ 1824718 h 1824718"/>
              <a:gd name="connsiteX18" fmla="*/ 5731212 w 6712336"/>
              <a:gd name="connsiteY18" fmla="*/ 1824718 h 1824718"/>
              <a:gd name="connsiteX19" fmla="*/ 5298377 w 6712336"/>
              <a:gd name="connsiteY19" fmla="*/ 1824718 h 1824718"/>
              <a:gd name="connsiteX20" fmla="*/ 4804501 w 6712336"/>
              <a:gd name="connsiteY20" fmla="*/ 1824718 h 1824718"/>
              <a:gd name="connsiteX21" fmla="*/ 4127502 w 6712336"/>
              <a:gd name="connsiteY21" fmla="*/ 1824718 h 1824718"/>
              <a:gd name="connsiteX22" fmla="*/ 3511545 w 6712336"/>
              <a:gd name="connsiteY22" fmla="*/ 1824718 h 1824718"/>
              <a:gd name="connsiteX23" fmla="*/ 2956628 w 6712336"/>
              <a:gd name="connsiteY23" fmla="*/ 1824718 h 1824718"/>
              <a:gd name="connsiteX24" fmla="*/ 2462752 w 6712336"/>
              <a:gd name="connsiteY24" fmla="*/ 1824718 h 1824718"/>
              <a:gd name="connsiteX25" fmla="*/ 1785754 w 6712336"/>
              <a:gd name="connsiteY25" fmla="*/ 1824718 h 1824718"/>
              <a:gd name="connsiteX26" fmla="*/ 1413959 w 6712336"/>
              <a:gd name="connsiteY26" fmla="*/ 1824718 h 1824718"/>
              <a:gd name="connsiteX27" fmla="*/ 304126 w 6712336"/>
              <a:gd name="connsiteY27" fmla="*/ 1824718 h 1824718"/>
              <a:gd name="connsiteX28" fmla="*/ 0 w 6712336"/>
              <a:gd name="connsiteY28" fmla="*/ 1520592 h 1824718"/>
              <a:gd name="connsiteX29" fmla="*/ 0 w 6712336"/>
              <a:gd name="connsiteY29" fmla="*/ 1151597 h 1824718"/>
              <a:gd name="connsiteX30" fmla="*/ 0 w 6712336"/>
              <a:gd name="connsiteY30" fmla="*/ 721779 h 1824718"/>
              <a:gd name="connsiteX31" fmla="*/ 0 w 6712336"/>
              <a:gd name="connsiteY31" fmla="*/ 304126 h 1824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712336" h="1824718" fill="none" extrusionOk="0">
                <a:moveTo>
                  <a:pt x="0" y="304126"/>
                </a:moveTo>
                <a:cubicBezTo>
                  <a:pt x="33511" y="157484"/>
                  <a:pt x="102877" y="22402"/>
                  <a:pt x="304126" y="0"/>
                </a:cubicBezTo>
                <a:cubicBezTo>
                  <a:pt x="479770" y="-25130"/>
                  <a:pt x="697720" y="58386"/>
                  <a:pt x="981124" y="0"/>
                </a:cubicBezTo>
                <a:cubicBezTo>
                  <a:pt x="1264528" y="-58386"/>
                  <a:pt x="1302690" y="25525"/>
                  <a:pt x="1597082" y="0"/>
                </a:cubicBezTo>
                <a:cubicBezTo>
                  <a:pt x="1891474" y="-25525"/>
                  <a:pt x="1934151" y="54693"/>
                  <a:pt x="2213040" y="0"/>
                </a:cubicBezTo>
                <a:cubicBezTo>
                  <a:pt x="2491929" y="-54693"/>
                  <a:pt x="2406296" y="14134"/>
                  <a:pt x="2584834" y="0"/>
                </a:cubicBezTo>
                <a:cubicBezTo>
                  <a:pt x="2763372" y="-14134"/>
                  <a:pt x="2882152" y="45625"/>
                  <a:pt x="3078710" y="0"/>
                </a:cubicBezTo>
                <a:cubicBezTo>
                  <a:pt x="3275268" y="-45625"/>
                  <a:pt x="3447155" y="52112"/>
                  <a:pt x="3694667" y="0"/>
                </a:cubicBezTo>
                <a:cubicBezTo>
                  <a:pt x="3942179" y="-52112"/>
                  <a:pt x="4123906" y="32385"/>
                  <a:pt x="4249584" y="0"/>
                </a:cubicBezTo>
                <a:cubicBezTo>
                  <a:pt x="4375262" y="-32385"/>
                  <a:pt x="4679907" y="79437"/>
                  <a:pt x="4926582" y="0"/>
                </a:cubicBezTo>
                <a:cubicBezTo>
                  <a:pt x="5173257" y="-79437"/>
                  <a:pt x="5181109" y="43390"/>
                  <a:pt x="5298377" y="0"/>
                </a:cubicBezTo>
                <a:cubicBezTo>
                  <a:pt x="5415646" y="-43390"/>
                  <a:pt x="5595095" y="51755"/>
                  <a:pt x="5792252" y="0"/>
                </a:cubicBezTo>
                <a:cubicBezTo>
                  <a:pt x="5989410" y="-51755"/>
                  <a:pt x="6248226" y="26637"/>
                  <a:pt x="6408210" y="0"/>
                </a:cubicBezTo>
                <a:cubicBezTo>
                  <a:pt x="6565053" y="-14110"/>
                  <a:pt x="6663650" y="144087"/>
                  <a:pt x="6712336" y="304126"/>
                </a:cubicBezTo>
                <a:cubicBezTo>
                  <a:pt x="6734976" y="423805"/>
                  <a:pt x="6680267" y="607243"/>
                  <a:pt x="6712336" y="697450"/>
                </a:cubicBezTo>
                <a:cubicBezTo>
                  <a:pt x="6744405" y="787657"/>
                  <a:pt x="6687363" y="940915"/>
                  <a:pt x="6712336" y="1078609"/>
                </a:cubicBezTo>
                <a:cubicBezTo>
                  <a:pt x="6737309" y="1216303"/>
                  <a:pt x="6703449" y="1426666"/>
                  <a:pt x="6712336" y="1520592"/>
                </a:cubicBezTo>
                <a:cubicBezTo>
                  <a:pt x="6700947" y="1720497"/>
                  <a:pt x="6589830" y="1812505"/>
                  <a:pt x="6408210" y="1824718"/>
                </a:cubicBezTo>
                <a:cubicBezTo>
                  <a:pt x="6232879" y="1848660"/>
                  <a:pt x="5906605" y="1753059"/>
                  <a:pt x="5731212" y="1824718"/>
                </a:cubicBezTo>
                <a:cubicBezTo>
                  <a:pt x="5555819" y="1896377"/>
                  <a:pt x="5450878" y="1789003"/>
                  <a:pt x="5298377" y="1824718"/>
                </a:cubicBezTo>
                <a:cubicBezTo>
                  <a:pt x="5145876" y="1860433"/>
                  <a:pt x="5041654" y="1800280"/>
                  <a:pt x="4804501" y="1824718"/>
                </a:cubicBezTo>
                <a:cubicBezTo>
                  <a:pt x="4567348" y="1849156"/>
                  <a:pt x="4412146" y="1784458"/>
                  <a:pt x="4127502" y="1824718"/>
                </a:cubicBezTo>
                <a:cubicBezTo>
                  <a:pt x="3842858" y="1864978"/>
                  <a:pt x="3645077" y="1796391"/>
                  <a:pt x="3511545" y="1824718"/>
                </a:cubicBezTo>
                <a:cubicBezTo>
                  <a:pt x="3378013" y="1853045"/>
                  <a:pt x="3114703" y="1766510"/>
                  <a:pt x="2956628" y="1824718"/>
                </a:cubicBezTo>
                <a:cubicBezTo>
                  <a:pt x="2798553" y="1882926"/>
                  <a:pt x="2682174" y="1805892"/>
                  <a:pt x="2462752" y="1824718"/>
                </a:cubicBezTo>
                <a:cubicBezTo>
                  <a:pt x="2243330" y="1843544"/>
                  <a:pt x="1926225" y="1808245"/>
                  <a:pt x="1785754" y="1824718"/>
                </a:cubicBezTo>
                <a:cubicBezTo>
                  <a:pt x="1645283" y="1841191"/>
                  <a:pt x="1543312" y="1802330"/>
                  <a:pt x="1413959" y="1824718"/>
                </a:cubicBezTo>
                <a:cubicBezTo>
                  <a:pt x="1284607" y="1847106"/>
                  <a:pt x="829227" y="1812626"/>
                  <a:pt x="304126" y="1824718"/>
                </a:cubicBezTo>
                <a:cubicBezTo>
                  <a:pt x="151577" y="1810913"/>
                  <a:pt x="180" y="1698203"/>
                  <a:pt x="0" y="1520592"/>
                </a:cubicBezTo>
                <a:cubicBezTo>
                  <a:pt x="-34258" y="1387469"/>
                  <a:pt x="34038" y="1284115"/>
                  <a:pt x="0" y="1151597"/>
                </a:cubicBezTo>
                <a:cubicBezTo>
                  <a:pt x="-34038" y="1019080"/>
                  <a:pt x="12381" y="923902"/>
                  <a:pt x="0" y="721779"/>
                </a:cubicBezTo>
                <a:cubicBezTo>
                  <a:pt x="-12381" y="519656"/>
                  <a:pt x="45412" y="490791"/>
                  <a:pt x="0" y="304126"/>
                </a:cubicBezTo>
                <a:close/>
              </a:path>
              <a:path w="6712336" h="1824718" stroke="0" extrusionOk="0">
                <a:moveTo>
                  <a:pt x="0" y="304126"/>
                </a:moveTo>
                <a:cubicBezTo>
                  <a:pt x="25578" y="141436"/>
                  <a:pt x="124194" y="7910"/>
                  <a:pt x="304126" y="0"/>
                </a:cubicBezTo>
                <a:cubicBezTo>
                  <a:pt x="478921" y="-5878"/>
                  <a:pt x="662005" y="26888"/>
                  <a:pt x="798002" y="0"/>
                </a:cubicBezTo>
                <a:cubicBezTo>
                  <a:pt x="933999" y="-26888"/>
                  <a:pt x="1148410" y="42882"/>
                  <a:pt x="1352919" y="0"/>
                </a:cubicBezTo>
                <a:cubicBezTo>
                  <a:pt x="1557428" y="-42882"/>
                  <a:pt x="1665447" y="23157"/>
                  <a:pt x="1785754" y="0"/>
                </a:cubicBezTo>
                <a:cubicBezTo>
                  <a:pt x="1906061" y="-23157"/>
                  <a:pt x="2047884" y="3270"/>
                  <a:pt x="2218589" y="0"/>
                </a:cubicBezTo>
                <a:cubicBezTo>
                  <a:pt x="2389295" y="-3270"/>
                  <a:pt x="2634154" y="67226"/>
                  <a:pt x="2834546" y="0"/>
                </a:cubicBezTo>
                <a:cubicBezTo>
                  <a:pt x="3034938" y="-67226"/>
                  <a:pt x="3111869" y="27978"/>
                  <a:pt x="3206340" y="0"/>
                </a:cubicBezTo>
                <a:cubicBezTo>
                  <a:pt x="3300811" y="-27978"/>
                  <a:pt x="3648487" y="17010"/>
                  <a:pt x="3822298" y="0"/>
                </a:cubicBezTo>
                <a:cubicBezTo>
                  <a:pt x="3996109" y="-17010"/>
                  <a:pt x="4243961" y="698"/>
                  <a:pt x="4438256" y="0"/>
                </a:cubicBezTo>
                <a:cubicBezTo>
                  <a:pt x="4632551" y="-698"/>
                  <a:pt x="4704331" y="36689"/>
                  <a:pt x="4810050" y="0"/>
                </a:cubicBezTo>
                <a:cubicBezTo>
                  <a:pt x="4915769" y="-36689"/>
                  <a:pt x="5090118" y="13056"/>
                  <a:pt x="5181844" y="0"/>
                </a:cubicBezTo>
                <a:cubicBezTo>
                  <a:pt x="5273570" y="-13056"/>
                  <a:pt x="5624907" y="41719"/>
                  <a:pt x="5736761" y="0"/>
                </a:cubicBezTo>
                <a:cubicBezTo>
                  <a:pt x="5848615" y="-41719"/>
                  <a:pt x="6078993" y="67178"/>
                  <a:pt x="6408210" y="0"/>
                </a:cubicBezTo>
                <a:cubicBezTo>
                  <a:pt x="6559928" y="17388"/>
                  <a:pt x="6699394" y="130378"/>
                  <a:pt x="6712336" y="304126"/>
                </a:cubicBezTo>
                <a:cubicBezTo>
                  <a:pt x="6720616" y="410414"/>
                  <a:pt x="6672859" y="577528"/>
                  <a:pt x="6712336" y="697450"/>
                </a:cubicBezTo>
                <a:cubicBezTo>
                  <a:pt x="6751813" y="817372"/>
                  <a:pt x="6670054" y="954471"/>
                  <a:pt x="6712336" y="1102939"/>
                </a:cubicBezTo>
                <a:cubicBezTo>
                  <a:pt x="6754618" y="1251407"/>
                  <a:pt x="6665154" y="1338981"/>
                  <a:pt x="6712336" y="1520592"/>
                </a:cubicBezTo>
                <a:cubicBezTo>
                  <a:pt x="6709982" y="1701259"/>
                  <a:pt x="6554353" y="1821857"/>
                  <a:pt x="6408210" y="1824718"/>
                </a:cubicBezTo>
                <a:cubicBezTo>
                  <a:pt x="6297582" y="1868049"/>
                  <a:pt x="6140443" y="1785193"/>
                  <a:pt x="6036416" y="1824718"/>
                </a:cubicBezTo>
                <a:cubicBezTo>
                  <a:pt x="5932389" y="1864243"/>
                  <a:pt x="5837000" y="1792429"/>
                  <a:pt x="5664622" y="1824718"/>
                </a:cubicBezTo>
                <a:cubicBezTo>
                  <a:pt x="5492244" y="1857007"/>
                  <a:pt x="5282618" y="1799032"/>
                  <a:pt x="5048664" y="1824718"/>
                </a:cubicBezTo>
                <a:cubicBezTo>
                  <a:pt x="4814710" y="1850404"/>
                  <a:pt x="4808194" y="1800764"/>
                  <a:pt x="4615829" y="1824718"/>
                </a:cubicBezTo>
                <a:cubicBezTo>
                  <a:pt x="4423464" y="1848672"/>
                  <a:pt x="4230435" y="1764534"/>
                  <a:pt x="3938831" y="1824718"/>
                </a:cubicBezTo>
                <a:cubicBezTo>
                  <a:pt x="3647227" y="1884902"/>
                  <a:pt x="3637722" y="1811127"/>
                  <a:pt x="3444955" y="1824718"/>
                </a:cubicBezTo>
                <a:cubicBezTo>
                  <a:pt x="3252188" y="1838309"/>
                  <a:pt x="3088440" y="1779208"/>
                  <a:pt x="2951079" y="1824718"/>
                </a:cubicBezTo>
                <a:cubicBezTo>
                  <a:pt x="2813718" y="1870228"/>
                  <a:pt x="2615443" y="1784927"/>
                  <a:pt x="2396162" y="1824718"/>
                </a:cubicBezTo>
                <a:cubicBezTo>
                  <a:pt x="2176881" y="1864509"/>
                  <a:pt x="2084415" y="1768617"/>
                  <a:pt x="1902286" y="1824718"/>
                </a:cubicBezTo>
                <a:cubicBezTo>
                  <a:pt x="1720157" y="1880819"/>
                  <a:pt x="1610746" y="1808310"/>
                  <a:pt x="1347369" y="1824718"/>
                </a:cubicBezTo>
                <a:cubicBezTo>
                  <a:pt x="1083992" y="1841126"/>
                  <a:pt x="1105203" y="1784639"/>
                  <a:pt x="975575" y="1824718"/>
                </a:cubicBezTo>
                <a:cubicBezTo>
                  <a:pt x="845947" y="1864797"/>
                  <a:pt x="615470" y="1822409"/>
                  <a:pt x="304126" y="1824718"/>
                </a:cubicBezTo>
                <a:cubicBezTo>
                  <a:pt x="132188" y="1814394"/>
                  <a:pt x="-13977" y="1703506"/>
                  <a:pt x="0" y="1520592"/>
                </a:cubicBezTo>
                <a:cubicBezTo>
                  <a:pt x="-1838" y="1433209"/>
                  <a:pt x="43395" y="1209058"/>
                  <a:pt x="0" y="1127268"/>
                </a:cubicBezTo>
                <a:cubicBezTo>
                  <a:pt x="-43395" y="1045478"/>
                  <a:pt x="23813" y="834787"/>
                  <a:pt x="0" y="758273"/>
                </a:cubicBezTo>
                <a:cubicBezTo>
                  <a:pt x="-23813" y="681759"/>
                  <a:pt x="35791" y="490044"/>
                  <a:pt x="0" y="30412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798749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VD: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ố 10 000 có năm chữ số, trong đó có bốn chữ số 0, số 1 trăm nghìn là số có sáu chữ số, trong đó có năm chữ số 0.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351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330B3B-925D-476B-8A34-878E63379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176232" y="2503962"/>
            <a:ext cx="2186336" cy="29208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6A1A95D-F524-4751-8CD8-7C7370E75AE2}"/>
              </a:ext>
            </a:extLst>
          </p:cNvPr>
          <p:cNvGrpSpPr/>
          <p:nvPr/>
        </p:nvGrpSpPr>
        <p:grpSpPr>
          <a:xfrm>
            <a:off x="1295401" y="361950"/>
            <a:ext cx="8332394" cy="2352675"/>
            <a:chOff x="3541215" y="312506"/>
            <a:chExt cx="7493156" cy="5350476"/>
          </a:xfrm>
        </p:grpSpPr>
        <p:pic>
          <p:nvPicPr>
            <p:cNvPr id="13" name="Picture 19">
              <a:extLst>
                <a:ext uri="{FF2B5EF4-FFF2-40B4-BE49-F238E27FC236}">
                  <a16:creationId xmlns:a16="http://schemas.microsoft.com/office/drawing/2014/main" id="{0A2DF050-368F-4A0B-97B1-D51697179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41215" y="312506"/>
              <a:ext cx="7493156" cy="535047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0173E1-E245-46E0-B189-15CB51E1685D}"/>
                </a:ext>
              </a:extLst>
            </p:cNvPr>
            <p:cNvSpPr txBox="1"/>
            <p:nvPr/>
          </p:nvSpPr>
          <p:spPr>
            <a:xfrm>
              <a:off x="4055153" y="1557049"/>
              <a:ext cx="5992162" cy="2729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 số tròn chục nghìn liền nhau hơn kém nhau bao nhiêu đơn vị?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67222B9-9595-4AAA-8DE4-E8B0491D67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503161" y="3132612"/>
            <a:ext cx="1952787" cy="244954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AD16757-1425-4FD4-9098-2167795AE06F}"/>
              </a:ext>
            </a:extLst>
          </p:cNvPr>
          <p:cNvSpPr/>
          <p:nvPr/>
        </p:nvSpPr>
        <p:spPr>
          <a:xfrm>
            <a:off x="6038850" y="2486024"/>
            <a:ext cx="3467100" cy="1457325"/>
          </a:xfrm>
          <a:prstGeom prst="wedgeRoundRectCallout">
            <a:avLst>
              <a:gd name="adj1" fmla="val 52000"/>
              <a:gd name="adj2" fmla="val 6567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6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A86D5B-0C18-482C-B4F9-F25597A74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737" y="714375"/>
            <a:ext cx="2676525" cy="3333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7BC85-E8AD-412B-A5E1-FBF8BF6F0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112" y="4467225"/>
            <a:ext cx="2505075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F63BA7-58D2-489A-9129-CA4580216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037" y="704850"/>
            <a:ext cx="2619375" cy="3219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FB7344-38C8-4990-8D0E-A412243AB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4395787"/>
            <a:ext cx="24193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0820016-D1AC-4EC8-8FD5-8B5AEB6AA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8606" y="2909595"/>
            <a:ext cx="713293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9450118" cy="1388163"/>
            <a:chOff x="2697431" y="1071030"/>
            <a:chExt cx="9450118" cy="138816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2" y="1074198"/>
              <a:ext cx="88785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a) Viết các số sau: mười hai nghìn, năm mươi mốt nghìn, tám mươi lăm nghìn, ba mươi chín nghìn, hai mươi tư nghìn, một trăm nghìn.</a:t>
              </a:r>
              <a:endPara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843AA7-4A13-453A-B0FB-3D0E71A719D2}"/>
              </a:ext>
            </a:extLst>
          </p:cNvPr>
          <p:cNvSpPr/>
          <p:nvPr/>
        </p:nvSpPr>
        <p:spPr>
          <a:xfrm>
            <a:off x="866775" y="2362200"/>
            <a:ext cx="2457450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</a:t>
            </a: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0C6CEB-F2F5-4F8D-8A36-324372A72FDB}"/>
              </a:ext>
            </a:extLst>
          </p:cNvPr>
          <p:cNvSpPr/>
          <p:nvPr/>
        </p:nvSpPr>
        <p:spPr>
          <a:xfrm>
            <a:off x="876300" y="3076575"/>
            <a:ext cx="3114675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9ABC5C7-87F3-4DBA-AC81-125F1BED66E0}"/>
              </a:ext>
            </a:extLst>
          </p:cNvPr>
          <p:cNvSpPr/>
          <p:nvPr/>
        </p:nvSpPr>
        <p:spPr>
          <a:xfrm>
            <a:off x="866775" y="3733800"/>
            <a:ext cx="3114675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lăm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C3C3DE0-C5EE-4A09-AF1E-6E1309900DB7}"/>
              </a:ext>
            </a:extLst>
          </p:cNvPr>
          <p:cNvSpPr/>
          <p:nvPr/>
        </p:nvSpPr>
        <p:spPr>
          <a:xfrm>
            <a:off x="6438900" y="2305050"/>
            <a:ext cx="3114675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60AAAB9-1D8C-4B20-909C-8BD2933C5F04}"/>
              </a:ext>
            </a:extLst>
          </p:cNvPr>
          <p:cNvSpPr/>
          <p:nvPr/>
        </p:nvSpPr>
        <p:spPr>
          <a:xfrm>
            <a:off x="6429375" y="2990850"/>
            <a:ext cx="3114675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mươi tư nghìn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55BEDE3-9ABF-4CA4-9178-047352766BFD}"/>
              </a:ext>
            </a:extLst>
          </p:cNvPr>
          <p:cNvSpPr/>
          <p:nvPr/>
        </p:nvSpPr>
        <p:spPr>
          <a:xfrm>
            <a:off x="6419850" y="3648075"/>
            <a:ext cx="3114675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Một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nghìn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E0C5E-FFF3-444D-AC7E-E2D2516324E8}"/>
              </a:ext>
            </a:extLst>
          </p:cNvPr>
          <p:cNvSpPr txBox="1"/>
          <p:nvPr/>
        </p:nvSpPr>
        <p:spPr>
          <a:xfrm>
            <a:off x="3381375" y="2333625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12 000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EEBD72-8A90-4BFC-B183-82AE5D0312A8}"/>
              </a:ext>
            </a:extLst>
          </p:cNvPr>
          <p:cNvSpPr txBox="1"/>
          <p:nvPr/>
        </p:nvSpPr>
        <p:spPr>
          <a:xfrm>
            <a:off x="4086225" y="3057525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51 000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34C79F-04FF-40C3-8CCF-F8197E693C24}"/>
              </a:ext>
            </a:extLst>
          </p:cNvPr>
          <p:cNvSpPr txBox="1"/>
          <p:nvPr/>
        </p:nvSpPr>
        <p:spPr>
          <a:xfrm>
            <a:off x="4095750" y="3714750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85 000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87923B-AAD4-4F59-A47F-37153B54FF63}"/>
              </a:ext>
            </a:extLst>
          </p:cNvPr>
          <p:cNvSpPr txBox="1"/>
          <p:nvPr/>
        </p:nvSpPr>
        <p:spPr>
          <a:xfrm>
            <a:off x="9667875" y="2286000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39 000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20ACF6-40EA-4F12-8D44-C90CD15BB38F}"/>
              </a:ext>
            </a:extLst>
          </p:cNvPr>
          <p:cNvSpPr txBox="1"/>
          <p:nvPr/>
        </p:nvSpPr>
        <p:spPr>
          <a:xfrm>
            <a:off x="9696450" y="2990850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24 000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4061DEF-D0CB-4BC3-829C-823E62742EDF}"/>
              </a:ext>
            </a:extLst>
          </p:cNvPr>
          <p:cNvSpPr txBox="1"/>
          <p:nvPr/>
        </p:nvSpPr>
        <p:spPr>
          <a:xfrm>
            <a:off x="9696450" y="3619500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C43B891-0C99-443A-A308-76D8ABAB41AB}"/>
              </a:ext>
            </a:extLst>
          </p:cNvPr>
          <p:cNvGrpSpPr/>
          <p:nvPr/>
        </p:nvGrpSpPr>
        <p:grpSpPr>
          <a:xfrm>
            <a:off x="1036906" y="697305"/>
            <a:ext cx="10364519" cy="646331"/>
            <a:chOff x="2697431" y="1071030"/>
            <a:chExt cx="10364519" cy="64633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B6531DE-7FC3-47DF-845B-9B8FF355D6CC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09D401F-F664-4194-B22A-8DA8ED527C62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F600121-E461-4A45-9885-7D64228BB72C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536E5E-CEAA-4FA8-841F-E2A5542985A1}"/>
                </a:ext>
              </a:extLst>
            </p:cNvPr>
            <p:cNvSpPr txBox="1"/>
            <p:nvPr/>
          </p:nvSpPr>
          <p:spPr>
            <a:xfrm>
              <a:off x="3269022" y="1074198"/>
              <a:ext cx="9792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b) Đọc các số sau: 72 000, 14 000, 36 000, 45 000, 88 000, 91 000.</a:t>
              </a:r>
              <a:endPara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08C8687-4D31-4510-A755-004DC0207A50}"/>
              </a:ext>
            </a:extLst>
          </p:cNvPr>
          <p:cNvSpPr txBox="1"/>
          <p:nvPr/>
        </p:nvSpPr>
        <p:spPr>
          <a:xfrm>
            <a:off x="2590800" y="1447800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72 000: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A0952A-BC12-4946-8723-9E12D55F0480}"/>
              </a:ext>
            </a:extLst>
          </p:cNvPr>
          <p:cNvSpPr txBox="1"/>
          <p:nvPr/>
        </p:nvSpPr>
        <p:spPr>
          <a:xfrm>
            <a:off x="2524125" y="2133600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14 000: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14BF2F-3A94-4E3C-AD3E-62E5F62DA7D9}"/>
              </a:ext>
            </a:extLst>
          </p:cNvPr>
          <p:cNvSpPr txBox="1"/>
          <p:nvPr/>
        </p:nvSpPr>
        <p:spPr>
          <a:xfrm>
            <a:off x="2533650" y="2809875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36 000: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884DC0-1124-41D4-9EFB-12F0D563D95F}"/>
              </a:ext>
            </a:extLst>
          </p:cNvPr>
          <p:cNvSpPr txBox="1"/>
          <p:nvPr/>
        </p:nvSpPr>
        <p:spPr>
          <a:xfrm>
            <a:off x="2524125" y="3486150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45 000: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AB95FC-236C-4FF4-91BF-F01C069CEFD5}"/>
              </a:ext>
            </a:extLst>
          </p:cNvPr>
          <p:cNvSpPr txBox="1"/>
          <p:nvPr/>
        </p:nvSpPr>
        <p:spPr>
          <a:xfrm>
            <a:off x="2524125" y="4133850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88 000: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A0A752-A579-4BBB-B7A8-AEABBE34B317}"/>
              </a:ext>
            </a:extLst>
          </p:cNvPr>
          <p:cNvSpPr txBox="1"/>
          <p:nvPr/>
        </p:nvSpPr>
        <p:spPr>
          <a:xfrm>
            <a:off x="2524125" y="4886325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91 000: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5243B9E-EC72-493F-BA44-4EABCDD947DC}"/>
              </a:ext>
            </a:extLst>
          </p:cNvPr>
          <p:cNvSpPr/>
          <p:nvPr/>
        </p:nvSpPr>
        <p:spPr>
          <a:xfrm>
            <a:off x="4010024" y="1476375"/>
            <a:ext cx="3800475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mươi hai nghìn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2090085-4012-4018-A969-D786A715DCF9}"/>
              </a:ext>
            </a:extLst>
          </p:cNvPr>
          <p:cNvSpPr/>
          <p:nvPr/>
        </p:nvSpPr>
        <p:spPr>
          <a:xfrm>
            <a:off x="4010025" y="2105025"/>
            <a:ext cx="3057526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bốn nghìn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E757A49-6A8D-440B-B413-A34705FECCEE}"/>
              </a:ext>
            </a:extLst>
          </p:cNvPr>
          <p:cNvSpPr/>
          <p:nvPr/>
        </p:nvSpPr>
        <p:spPr>
          <a:xfrm>
            <a:off x="3971925" y="2781300"/>
            <a:ext cx="3381376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sáu nghìn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6B3A344-F01D-47AA-AD6E-5E6DF5E08E64}"/>
              </a:ext>
            </a:extLst>
          </p:cNvPr>
          <p:cNvSpPr/>
          <p:nvPr/>
        </p:nvSpPr>
        <p:spPr>
          <a:xfrm>
            <a:off x="3943350" y="3467100"/>
            <a:ext cx="3381376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mươi lăm nghìn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40EEE0D-03FD-4089-9D2D-A7B0948283E0}"/>
              </a:ext>
            </a:extLst>
          </p:cNvPr>
          <p:cNvSpPr/>
          <p:nvPr/>
        </p:nvSpPr>
        <p:spPr>
          <a:xfrm>
            <a:off x="3962400" y="4114800"/>
            <a:ext cx="3381376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mươi tám nghìn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611B5D0-AE77-4E32-86B1-BCA9EDA3445F}"/>
              </a:ext>
            </a:extLst>
          </p:cNvPr>
          <p:cNvSpPr/>
          <p:nvPr/>
        </p:nvSpPr>
        <p:spPr>
          <a:xfrm>
            <a:off x="3952874" y="4914900"/>
            <a:ext cx="3590925" cy="542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 mươi mốt nghìn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d) 2 chục nghìn, 7 nghìn, 3 trăm, 4 chục và 0 đơn vị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05CFA-7962-4516-A521-B29F2925A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776287"/>
            <a:ext cx="2114550" cy="1057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294FC-C979-4B36-82D6-24B473BAE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298667"/>
            <a:ext cx="10496550" cy="2968800"/>
          </a:xfrm>
          <a:prstGeom prst="rect">
            <a:avLst/>
          </a:prstGeom>
        </p:spPr>
      </p:pic>
      <p:sp>
        <p:nvSpPr>
          <p:cNvPr id="20" name="Left Brace 19">
            <a:extLst>
              <a:ext uri="{FF2B5EF4-FFF2-40B4-BE49-F238E27FC236}">
                <a16:creationId xmlns:a16="http://schemas.microsoft.com/office/drawing/2014/main" id="{9776B605-F625-416C-ADF1-A819B64CCFF6}"/>
              </a:ext>
            </a:extLst>
          </p:cNvPr>
          <p:cNvSpPr/>
          <p:nvPr/>
        </p:nvSpPr>
        <p:spPr>
          <a:xfrm rot="16200000">
            <a:off x="3926683" y="28408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400CAF-049C-4DDF-BE78-ACBFA5B62119}"/>
              </a:ext>
            </a:extLst>
          </p:cNvPr>
          <p:cNvSpPr txBox="1"/>
          <p:nvPr/>
        </p:nvSpPr>
        <p:spPr>
          <a:xfrm>
            <a:off x="3409950" y="3609975"/>
            <a:ext cx="1323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10 000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A51892D9-561D-4844-893D-251B5E810402}"/>
              </a:ext>
            </a:extLst>
          </p:cNvPr>
          <p:cNvSpPr/>
          <p:nvPr/>
        </p:nvSpPr>
        <p:spPr>
          <a:xfrm rot="16200000">
            <a:off x="5260183" y="285988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CF35B2-A716-473C-9CCE-EE05EE39F147}"/>
              </a:ext>
            </a:extLst>
          </p:cNvPr>
          <p:cNvSpPr txBox="1"/>
          <p:nvPr/>
        </p:nvSpPr>
        <p:spPr>
          <a:xfrm>
            <a:off x="4743450" y="3629025"/>
            <a:ext cx="1323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10 000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C6323D-DED6-4585-9AD9-FC95ABDB3591}"/>
              </a:ext>
            </a:extLst>
          </p:cNvPr>
          <p:cNvSpPr/>
          <p:nvPr/>
        </p:nvSpPr>
        <p:spPr>
          <a:xfrm>
            <a:off x="6296025" y="2943225"/>
            <a:ext cx="914400" cy="590550"/>
          </a:xfrm>
          <a:prstGeom prst="roundRect">
            <a:avLst/>
          </a:prstGeom>
          <a:ln>
            <a:solidFill>
              <a:srgbClr val="F456D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</a:rPr>
              <a:t>60 000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A74F3EF-A8C9-4764-8677-322DF4765CD6}"/>
              </a:ext>
            </a:extLst>
          </p:cNvPr>
          <p:cNvSpPr/>
          <p:nvPr/>
        </p:nvSpPr>
        <p:spPr>
          <a:xfrm>
            <a:off x="7343775" y="2943225"/>
            <a:ext cx="914400" cy="590550"/>
          </a:xfrm>
          <a:prstGeom prst="roundRect">
            <a:avLst/>
          </a:prstGeom>
          <a:ln>
            <a:solidFill>
              <a:srgbClr val="F456D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</a:rPr>
              <a:t>70 000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EE70E69-7E3A-493B-ADB1-904CA9F87531}"/>
              </a:ext>
            </a:extLst>
          </p:cNvPr>
          <p:cNvSpPr/>
          <p:nvPr/>
        </p:nvSpPr>
        <p:spPr>
          <a:xfrm>
            <a:off x="8420100" y="2943225"/>
            <a:ext cx="914400" cy="590550"/>
          </a:xfrm>
          <a:prstGeom prst="roundRect">
            <a:avLst/>
          </a:prstGeom>
          <a:ln>
            <a:solidFill>
              <a:srgbClr val="F456D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</a:rPr>
              <a:t>80 000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D0A6D78-9FB5-4E75-8C2F-35B4BE8E48F3}"/>
              </a:ext>
            </a:extLst>
          </p:cNvPr>
          <p:cNvSpPr/>
          <p:nvPr/>
        </p:nvSpPr>
        <p:spPr>
          <a:xfrm>
            <a:off x="10439399" y="2933700"/>
            <a:ext cx="1038225" cy="590550"/>
          </a:xfrm>
          <a:prstGeom prst="roundRect">
            <a:avLst/>
          </a:prstGeom>
          <a:ln>
            <a:solidFill>
              <a:srgbClr val="F456D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32287DE8-A47E-40D3-9D5B-2C2643189866}"/>
              </a:ext>
            </a:extLst>
          </p:cNvPr>
          <p:cNvSpPr/>
          <p:nvPr/>
        </p:nvSpPr>
        <p:spPr>
          <a:xfrm rot="16200000">
            <a:off x="3840957" y="4307684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CCD85F-6D85-4E1B-956B-48F937116301}"/>
              </a:ext>
            </a:extLst>
          </p:cNvPr>
          <p:cNvSpPr txBox="1"/>
          <p:nvPr/>
        </p:nvSpPr>
        <p:spPr>
          <a:xfrm>
            <a:off x="3533774" y="5029202"/>
            <a:ext cx="1323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51C35B0-5584-4CAA-9A63-5E7C8CAC87C5}"/>
              </a:ext>
            </a:extLst>
          </p:cNvPr>
          <p:cNvSpPr/>
          <p:nvPr/>
        </p:nvSpPr>
        <p:spPr>
          <a:xfrm>
            <a:off x="2095500" y="4467225"/>
            <a:ext cx="914400" cy="590550"/>
          </a:xfrm>
          <a:prstGeom prst="roundRect">
            <a:avLst/>
          </a:prstGeom>
          <a:ln>
            <a:solidFill>
              <a:srgbClr val="F456D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</a:rPr>
              <a:t>52 000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195880E-C86D-4660-B7AF-DC9422679971}"/>
              </a:ext>
            </a:extLst>
          </p:cNvPr>
          <p:cNvSpPr/>
          <p:nvPr/>
        </p:nvSpPr>
        <p:spPr>
          <a:xfrm>
            <a:off x="5257800" y="4448175"/>
            <a:ext cx="914400" cy="590550"/>
          </a:xfrm>
          <a:prstGeom prst="roundRect">
            <a:avLst/>
          </a:prstGeom>
          <a:ln>
            <a:solidFill>
              <a:srgbClr val="F456D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</a:rPr>
              <a:t>55 000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DE90FFF-2E58-4DB0-82EB-CABC67E8168A}"/>
              </a:ext>
            </a:extLst>
          </p:cNvPr>
          <p:cNvSpPr/>
          <p:nvPr/>
        </p:nvSpPr>
        <p:spPr>
          <a:xfrm>
            <a:off x="6391275" y="4457700"/>
            <a:ext cx="914400" cy="590550"/>
          </a:xfrm>
          <a:prstGeom prst="roundRect">
            <a:avLst/>
          </a:prstGeom>
          <a:ln>
            <a:solidFill>
              <a:srgbClr val="F456D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</a:rPr>
              <a:t>56 000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540AFF7-DC24-45BF-9881-5E3776414077}"/>
              </a:ext>
            </a:extLst>
          </p:cNvPr>
          <p:cNvSpPr/>
          <p:nvPr/>
        </p:nvSpPr>
        <p:spPr>
          <a:xfrm>
            <a:off x="8391525" y="4448175"/>
            <a:ext cx="914400" cy="590550"/>
          </a:xfrm>
          <a:prstGeom prst="roundRect">
            <a:avLst/>
          </a:prstGeom>
          <a:ln>
            <a:solidFill>
              <a:srgbClr val="F456D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</a:rPr>
              <a:t>58 000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54C2823-965B-48CF-B115-AED6CD8599D0}"/>
              </a:ext>
            </a:extLst>
          </p:cNvPr>
          <p:cNvSpPr/>
          <p:nvPr/>
        </p:nvSpPr>
        <p:spPr>
          <a:xfrm>
            <a:off x="10534650" y="4457700"/>
            <a:ext cx="914400" cy="590550"/>
          </a:xfrm>
          <a:prstGeom prst="roundRect">
            <a:avLst/>
          </a:prstGeom>
          <a:ln>
            <a:solidFill>
              <a:srgbClr val="F456D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</a:rPr>
              <a:t>60 000</a:t>
            </a: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  <p:bldP spid="9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41565"/>
            <a:ext cx="12257010" cy="6790804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hlinkClick r:id="rId4" action="ppaction://hlinksldjump"/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32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467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8993" y="2924050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2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6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5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2" descr="Káº¿t quáº£ hÃ¬nh áº£nh cho win text gif">
            <a:hlinkClick r:id="rId16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28" y="372894"/>
            <a:ext cx="2433380" cy="24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hlinkClick r:id="rId18" action="ppaction://hlinksldjump"/>
            <a:extLst>
              <a:ext uri="{FF2B5EF4-FFF2-40B4-BE49-F238E27FC236}">
                <a16:creationId xmlns:a16="http://schemas.microsoft.com/office/drawing/2014/main" id="{D04EBDCB-AF40-4E90-B02F-D9D032019B89}"/>
              </a:ext>
            </a:extLst>
          </p:cNvPr>
          <p:cNvSpPr/>
          <p:nvPr/>
        </p:nvSpPr>
        <p:spPr>
          <a:xfrm>
            <a:off x="10740570" y="6154057"/>
            <a:ext cx="740229" cy="414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485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4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5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286 -0.28263 L 0.60286 -0.2824 C 0.60846 -0.27731 0.61419 -0.27245 0.61992 -0.26666 C 0.63138 -0.25462 0.61992 -0.26111 0.63138 -0.25578 C 0.65208 -0.23587 0.62005 -0.26527 0.64466 -0.24768 C 0.67083 -0.22893 0.64583 -0.24143 0.66172 -0.23402 C 0.67838 -0.21018 0.65729 -0.23935 0.67318 -0.22037 C 0.68268 -0.20902 0.67461 -0.21435 0.68463 -0.20972 C 0.70963 -0.18287 0.67917 -0.21342 0.69792 -0.19861 C 0.7082 -0.19074 0.7082 -0.18958 0.71497 -0.17962 C 0.7181 -0.1662 0.71536 -0.175 0.72266 -0.16064 C 0.72396 -0.1581 0.72474 -0.15462 0.72643 -0.15254 C 0.72812 -0.15023 0.73021 -0.14884 0.73229 -0.14699 C 0.73359 -0.14421 0.73437 -0.14143 0.73607 -0.13888 C 0.73984 -0.13356 0.74271 -0.1331 0.74753 -0.13055 C 0.75169 -0.12476 0.75351 -0.12083 0.75898 -0.11736 C 0.76055 -0.11574 0.76263 -0.1155 0.76458 -0.11458 C 0.76641 -0.1125 0.7681 -0.11041 0.77044 -0.10902 C 0.77396 -0.10671 0.78164 -0.1037 0.78164 -0.10324 C 0.78372 -0.10185 0.78581 -0.10046 0.7875 -0.09837 C 0.79453 -0.08819 0.78763 -0.09097 0.797 -0.08194 C 0.7987 -0.08009 0.80078 -0.08009 0.8026 -0.07916 C 0.80456 -0.07754 0.80638 -0.07546 0.80833 -0.07361 C 0.81081 -0.07175 0.81393 -0.07106 0.81601 -0.06828 C 0.81784 -0.0662 0.81849 -0.06273 0.81979 -0.06018 C 0.82031 -0.05902 0.82096 -0.05856 0.82187 -0.05717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578564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4261622" y="5417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84" y="504425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3D399-EAB1-4502-AADB-D3410E0D71A1}"/>
              </a:ext>
            </a:extLst>
          </p:cNvPr>
          <p:cNvSpPr txBox="1"/>
          <p:nvPr/>
        </p:nvSpPr>
        <p:spPr>
          <a:xfrm>
            <a:off x="3071191" y="610204"/>
            <a:ext cx="6469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61DA37-CF5A-4ADE-B2B8-A27FB42559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9589" y="1681784"/>
            <a:ext cx="25527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1D2061-59F7-45B2-8929-C2F0AA9AC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B2A485-6BDB-4156-81D1-76819640F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5785647"/>
          </a:xfrm>
          <a:prstGeom prst="rect">
            <a:avLst/>
          </a:prstGeom>
        </p:spPr>
      </p:pic>
      <p:sp>
        <p:nvSpPr>
          <p:cNvPr id="20" name="Đ">
            <a:extLst>
              <a:ext uri="{FF2B5EF4-FFF2-40B4-BE49-F238E27FC236}">
                <a16:creationId xmlns:a16="http://schemas.microsoft.com/office/drawing/2014/main" id="{55D6C73C-CDA6-4ABE-A34A-BBEC434E6FD9}"/>
              </a:ext>
            </a:extLst>
          </p:cNvPr>
          <p:cNvSpPr/>
          <p:nvPr/>
        </p:nvSpPr>
        <p:spPr>
          <a:xfrm>
            <a:off x="3230217" y="5417125"/>
            <a:ext cx="5628805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4" descr="Káº¿t quáº£ hÃ¬nh áº£nh cho right icon">
            <a:extLst>
              <a:ext uri="{FF2B5EF4-FFF2-40B4-BE49-F238E27FC236}">
                <a16:creationId xmlns:a16="http://schemas.microsoft.com/office/drawing/2014/main" id="{0820DBFD-A3F7-4DE8-BDC8-E226C28D3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84" y="504425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9BE16D28-4A28-40F0-8BFD-8801B79A1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2D80DF-AF2F-4B40-8504-4881B61EFC99}"/>
              </a:ext>
            </a:extLst>
          </p:cNvPr>
          <p:cNvSpPr txBox="1"/>
          <p:nvPr/>
        </p:nvSpPr>
        <p:spPr>
          <a:xfrm>
            <a:off x="3071191" y="610204"/>
            <a:ext cx="6469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A15707-3846-421D-B3A0-60C28AB07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140" y="1496668"/>
            <a:ext cx="265747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190402A-9F27-49BD-9AC0-736B27F880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0D492E-9155-43D1-82EE-FA4DB8805E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5785647"/>
          </a:xfrm>
          <a:prstGeom prst="rect">
            <a:avLst/>
          </a:prstGeom>
        </p:spPr>
      </p:pic>
      <p:sp>
        <p:nvSpPr>
          <p:cNvPr id="20" name="Đ">
            <a:extLst>
              <a:ext uri="{FF2B5EF4-FFF2-40B4-BE49-F238E27FC236}">
                <a16:creationId xmlns:a16="http://schemas.microsoft.com/office/drawing/2014/main" id="{77469410-160E-405C-B8F0-99DA05263B20}"/>
              </a:ext>
            </a:extLst>
          </p:cNvPr>
          <p:cNvSpPr/>
          <p:nvPr/>
        </p:nvSpPr>
        <p:spPr>
          <a:xfrm>
            <a:off x="3657600" y="5417125"/>
            <a:ext cx="5201422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4" descr="Káº¿t quáº£ hÃ¬nh áº£nh cho right icon">
            <a:extLst>
              <a:ext uri="{FF2B5EF4-FFF2-40B4-BE49-F238E27FC236}">
                <a16:creationId xmlns:a16="http://schemas.microsoft.com/office/drawing/2014/main" id="{802B6924-DA67-434A-9CB5-E5F8EE29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84" y="504425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55508016-A457-4D34-8EDA-DCD95B096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2EDB5F9-C619-4AC5-8874-9F65EC5F09C8}"/>
              </a:ext>
            </a:extLst>
          </p:cNvPr>
          <p:cNvSpPr txBox="1"/>
          <p:nvPr/>
        </p:nvSpPr>
        <p:spPr>
          <a:xfrm>
            <a:off x="3071191" y="610204"/>
            <a:ext cx="6469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E4CDB-65DE-4730-AEEB-93E2B1D7A5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590" y="1525656"/>
            <a:ext cx="2874479" cy="28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920E1AD-C6F1-4485-82D7-12FA8A08B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396919-6688-477F-9469-5702FD90D2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5785647"/>
          </a:xfrm>
          <a:prstGeom prst="rect">
            <a:avLst/>
          </a:prstGeom>
        </p:spPr>
      </p:pic>
      <p:sp>
        <p:nvSpPr>
          <p:cNvPr id="21" name="Đ">
            <a:extLst>
              <a:ext uri="{FF2B5EF4-FFF2-40B4-BE49-F238E27FC236}">
                <a16:creationId xmlns:a16="http://schemas.microsoft.com/office/drawing/2014/main" id="{2350325D-0048-495A-850F-8CA17D5985EA}"/>
              </a:ext>
            </a:extLst>
          </p:cNvPr>
          <p:cNvSpPr/>
          <p:nvPr/>
        </p:nvSpPr>
        <p:spPr>
          <a:xfrm>
            <a:off x="3409122" y="5417125"/>
            <a:ext cx="54499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4" descr="Káº¿t quáº£ hÃ¬nh áº£nh cho right icon">
            <a:extLst>
              <a:ext uri="{FF2B5EF4-FFF2-40B4-BE49-F238E27FC236}">
                <a16:creationId xmlns:a16="http://schemas.microsoft.com/office/drawing/2014/main" id="{26515A0C-12FE-4537-AFF8-7EA08FAA9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84" y="504425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1DBE1CEA-9922-4380-B9B3-6C5B97F73E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A8BA59D-4282-4EDB-A7AB-1FB676DBFA00}"/>
              </a:ext>
            </a:extLst>
          </p:cNvPr>
          <p:cNvSpPr txBox="1"/>
          <p:nvPr/>
        </p:nvSpPr>
        <p:spPr>
          <a:xfrm>
            <a:off x="3071191" y="610204"/>
            <a:ext cx="6469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A69395-7DF5-4172-95EF-C7DF7EB529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8993" y="1461672"/>
            <a:ext cx="253365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C054367-DDE5-4B8A-A42C-D5C3EB1FB6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2CE00B-F03E-44E4-9E51-AED88740A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5785647"/>
          </a:xfrm>
          <a:prstGeom prst="rect">
            <a:avLst/>
          </a:prstGeom>
        </p:spPr>
      </p:pic>
      <p:sp>
        <p:nvSpPr>
          <p:cNvPr id="20" name="Đ">
            <a:extLst>
              <a:ext uri="{FF2B5EF4-FFF2-40B4-BE49-F238E27FC236}">
                <a16:creationId xmlns:a16="http://schemas.microsoft.com/office/drawing/2014/main" id="{51DDD1F0-D992-427D-9AA4-5BB9347C992B}"/>
              </a:ext>
            </a:extLst>
          </p:cNvPr>
          <p:cNvSpPr/>
          <p:nvPr/>
        </p:nvSpPr>
        <p:spPr>
          <a:xfrm>
            <a:off x="4261622" y="5417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4" descr="Káº¿t quáº£ hÃ¬nh áº£nh cho right icon">
            <a:extLst>
              <a:ext uri="{FF2B5EF4-FFF2-40B4-BE49-F238E27FC236}">
                <a16:creationId xmlns:a16="http://schemas.microsoft.com/office/drawing/2014/main" id="{A05CA97E-1408-4B61-B35E-F8AA6B162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84" y="504425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BE5EC533-7351-4421-82C7-7D551CC34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483676-B22A-45F2-B97F-3352AFD45318}"/>
              </a:ext>
            </a:extLst>
          </p:cNvPr>
          <p:cNvSpPr txBox="1"/>
          <p:nvPr/>
        </p:nvSpPr>
        <p:spPr>
          <a:xfrm>
            <a:off x="3071191" y="610204"/>
            <a:ext cx="6469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217A9EA-634A-4287-8621-D9E7D241C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9589" y="1681784"/>
            <a:ext cx="25527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17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103961" y="1689782"/>
            <a:ext cx="38888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62077-383C-4032-92B6-9BCAF446A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9438" y="2833254"/>
            <a:ext cx="7242721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442</Words>
  <Application>Microsoft Office PowerPoint</Application>
  <PresentationFormat>Widescreen</PresentationFormat>
  <Paragraphs>83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Cambria</vt:lpstr>
      <vt:lpstr>SVN-Poky's</vt:lpstr>
      <vt:lpstr>Times New Roman</vt:lpstr>
      <vt:lpstr>UTM Avo</vt:lpstr>
      <vt:lpstr>字魂35号-经典雅黑</vt:lpstr>
      <vt:lpstr>4_Office Theme</vt:lpstr>
      <vt:lpstr>Custom Design</vt:lpstr>
      <vt:lpstr>3_Office Theme</vt:lpstr>
      <vt:lpstr>5_Office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16</cp:revision>
  <dcterms:created xsi:type="dcterms:W3CDTF">2023-01-07T07:12:41Z</dcterms:created>
  <dcterms:modified xsi:type="dcterms:W3CDTF">2023-01-29T07:25:23Z</dcterms:modified>
</cp:coreProperties>
</file>