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6"/>
  </p:notesMasterIdLst>
  <p:sldIdLst>
    <p:sldId id="314" r:id="rId3"/>
    <p:sldId id="257" r:id="rId4"/>
    <p:sldId id="261" r:id="rId5"/>
    <p:sldId id="262" r:id="rId6"/>
    <p:sldId id="283" r:id="rId7"/>
    <p:sldId id="264" r:id="rId8"/>
    <p:sldId id="265" r:id="rId9"/>
    <p:sldId id="266" r:id="rId10"/>
    <p:sldId id="284" r:id="rId11"/>
    <p:sldId id="268" r:id="rId12"/>
    <p:sldId id="285" r:id="rId13"/>
    <p:sldId id="286" r:id="rId14"/>
    <p:sldId id="287" r:id="rId15"/>
    <p:sldId id="288" r:id="rId16"/>
    <p:sldId id="260" r:id="rId17"/>
    <p:sldId id="269" r:id="rId18"/>
    <p:sldId id="270" r:id="rId19"/>
    <p:sldId id="271" r:id="rId20"/>
    <p:sldId id="289" r:id="rId21"/>
    <p:sldId id="290" r:id="rId22"/>
    <p:sldId id="291" r:id="rId23"/>
    <p:sldId id="292" r:id="rId24"/>
    <p:sldId id="272" r:id="rId25"/>
    <p:sldId id="274" r:id="rId26"/>
    <p:sldId id="293" r:id="rId27"/>
    <p:sldId id="294" r:id="rId28"/>
    <p:sldId id="295" r:id="rId29"/>
    <p:sldId id="296" r:id="rId30"/>
    <p:sldId id="299" r:id="rId31"/>
    <p:sldId id="277" r:id="rId32"/>
    <p:sldId id="297" r:id="rId33"/>
    <p:sldId id="298" r:id="rId34"/>
    <p:sldId id="27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p:scale>
          <a:sx n="55" d="100"/>
          <a:sy n="55" d="100"/>
        </p:scale>
        <p:origin x="1666" y="4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audio" Target="../media/audio3.wav"/><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6.xml"/><Relationship Id="rId7" Type="http://schemas.openxmlformats.org/officeDocument/2006/relationships/image" Target="../media/image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a:off x="3469570" y="735931"/>
            <a:ext cx="5493819"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
        <p:nvSpPr>
          <p:cNvPr id="10" name="TextBox 9">
            <a:extLst>
              <a:ext uri="{FF2B5EF4-FFF2-40B4-BE49-F238E27FC236}">
                <a16:creationId xmlns:a16="http://schemas.microsoft.com/office/drawing/2014/main" id="{49BCEF24-AF26-4735-8BD1-4367EA2B2B77}"/>
              </a:ext>
            </a:extLst>
          </p:cNvPr>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sp>
        <p:nvSpPr>
          <p:cNvPr id="11" name="Google Shape;487;p33">
            <a:extLst>
              <a:ext uri="{FF2B5EF4-FFF2-40B4-BE49-F238E27FC236}">
                <a16:creationId xmlns:a16="http://schemas.microsoft.com/office/drawing/2014/main" id="{238ED891-FC41-443A-95B3-BF38014A3657}"/>
              </a:ext>
            </a:extLst>
          </p:cNvPr>
          <p:cNvSpPr txBox="1">
            <a:spLocks/>
          </p:cNvSpPr>
          <p:nvPr/>
        </p:nvSpPr>
        <p:spPr>
          <a:xfrm>
            <a:off x="3244697" y="9987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2817</Words>
  <Application>Microsoft Office PowerPoint</Application>
  <PresentationFormat>Widescreen</PresentationFormat>
  <Paragraphs>178</Paragraphs>
  <Slides>33</Slides>
  <Notes>28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等线</vt:lpstr>
      <vt:lpstr>Arial</vt:lpstr>
      <vt:lpstr>Arial-Rounded</vt:lpstr>
      <vt:lpstr>Bubblegum Sans</vt:lpstr>
      <vt:lpstr>Calibri</vt:lpstr>
      <vt:lpstr>Calibri Light</vt:lpstr>
      <vt:lpstr>SVN-Cookies</vt:lpstr>
      <vt:lpstr>Times New Roman</vt:lpstr>
      <vt:lpstr>字魂36号-正文宋楷</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53</cp:revision>
  <dcterms:created xsi:type="dcterms:W3CDTF">2022-10-15T03:58:51Z</dcterms:created>
  <dcterms:modified xsi:type="dcterms:W3CDTF">2024-01-15T08:13:28Z</dcterms:modified>
</cp:coreProperties>
</file>