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3" r:id="rId3"/>
  </p:sldMasterIdLst>
  <p:notesMasterIdLst>
    <p:notesMasterId r:id="rId26"/>
  </p:notesMasterIdLst>
  <p:sldIdLst>
    <p:sldId id="314" r:id="rId4"/>
    <p:sldId id="260" r:id="rId5"/>
    <p:sldId id="298" r:id="rId6"/>
    <p:sldId id="292" r:id="rId7"/>
    <p:sldId id="299" r:id="rId8"/>
    <p:sldId id="2636" r:id="rId9"/>
    <p:sldId id="316" r:id="rId10"/>
    <p:sldId id="326" r:id="rId11"/>
    <p:sldId id="329" r:id="rId12"/>
    <p:sldId id="308" r:id="rId13"/>
    <p:sldId id="330" r:id="rId14"/>
    <p:sldId id="331" r:id="rId15"/>
    <p:sldId id="288" r:id="rId16"/>
    <p:sldId id="334" r:id="rId17"/>
    <p:sldId id="335" r:id="rId18"/>
    <p:sldId id="336" r:id="rId19"/>
    <p:sldId id="337" r:id="rId20"/>
    <p:sldId id="341" r:id="rId21"/>
    <p:sldId id="530" r:id="rId22"/>
    <p:sldId id="2637" r:id="rId23"/>
    <p:sldId id="2638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57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3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34504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96387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1286313" y="213143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1321299" y="2985070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3F138-9CD4-4972-A90D-78606134DD8F}"/>
              </a:ext>
            </a:extLst>
          </p:cNvPr>
          <p:cNvSpPr txBox="1"/>
          <p:nvPr/>
        </p:nvSpPr>
        <p:spPr>
          <a:xfrm>
            <a:off x="1311333" y="3949649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 xuống</a:t>
            </a:r>
            <a:endParaRPr lang="en-US" sz="3732" dirty="0" err="1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Lưu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ý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tư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thế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</a:p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viết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bài</a:t>
            </a:r>
            <a:endParaRPr lang="en-US" sz="4265" b="1" dirty="0">
              <a:solidFill>
                <a:srgbClr val="C0504D">
                  <a:lumMod val="75000"/>
                </a:srgbClr>
              </a:solidFill>
              <a:latin typeface="+mj-lt"/>
              <a:ea typeface="字魂59号-创粗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lang="en-US" sz="3199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C0CF3A-0F36-48A5-805C-E6DEBB673BD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7" name="图片 42">
            <a:extLst>
              <a:ext uri="{FF2B5EF4-FFF2-40B4-BE49-F238E27FC236}">
                <a16:creationId xmlns:a16="http://schemas.microsoft.com/office/drawing/2014/main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  <a:latin typeface="Calibri"/>
              </a:rPr>
              <a:t>Em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hãy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tự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đánh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giá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trình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bày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mình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và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bạn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71F1F-5D5F-4F79-AC9A-C16EE5297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682" y="888414"/>
            <a:ext cx="63464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E9F70-202E-4595-BB47-8EAF41D8D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647" y="1773085"/>
            <a:ext cx="6224555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7203781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6640801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Chọn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thay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cho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bông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839334"/>
            <a:ext cx="11791949" cy="41031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952500" y="3235806"/>
            <a:ext cx="10572749" cy="1815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  chơi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bóng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appy Smiley Face Sticker">
            <a:extLst>
              <a:ext uri="{FF2B5EF4-FFF2-40B4-BE49-F238E27FC236}">
                <a16:creationId xmlns:a16="http://schemas.microsoft.com/office/drawing/2014/main" id="{7364AA8D-FBA5-4B8C-BA69-177775FC6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277" y="2867025"/>
            <a:ext cx="136184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Smiley Face Sticker">
            <a:extLst>
              <a:ext uri="{FF2B5EF4-FFF2-40B4-BE49-F238E27FC236}">
                <a16:creationId xmlns:a16="http://schemas.microsoft.com/office/drawing/2014/main" id="{09BD4312-C24A-4157-83CB-62F15F15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833398"/>
            <a:ext cx="1343023" cy="1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Smiley Face Sticker">
            <a:extLst>
              <a:ext uri="{FF2B5EF4-FFF2-40B4-BE49-F238E27FC236}">
                <a16:creationId xmlns:a16="http://schemas.microsoft.com/office/drawing/2014/main" id="{0DF5A958-7B08-4A1E-8449-B6ABCC163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450" y="2800351"/>
            <a:ext cx="1485900" cy="1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ppy Smiley Face Sticker">
            <a:extLst>
              <a:ext uri="{FF2B5EF4-FFF2-40B4-BE49-F238E27FC236}">
                <a16:creationId xmlns:a16="http://schemas.microsoft.com/office/drawing/2014/main" id="{B323778A-9792-4038-9260-EF7073D2C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4674" y="26738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21BEC73E-B280-49D9-BE05-B53743DC9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674" y="403589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103D0D39-2521-4256-898A-EAF6791FE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24" y="41311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8AE2BD2F-0AA5-4FE8-80CC-9D3B2808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924" y="40168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id="{5943E1A8-829D-47E4-9148-590CA2F08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6599" y="40835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649893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9" y="152730"/>
            <a:ext cx="6155026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Làm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bài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tập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a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8BA26-EF39-49A4-AF67-39A87A141F86}"/>
              </a:ext>
            </a:extLst>
          </p:cNvPr>
          <p:cNvSpPr txBox="1"/>
          <p:nvPr/>
        </p:nvSpPr>
        <p:spPr>
          <a:xfrm>
            <a:off x="2600325" y="109537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Chọn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ch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hoặc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tr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thay cho bông hoa.</a:t>
            </a:r>
            <a:endParaRPr lang="en-US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012EE-BDAA-4544-95D2-46829BB2933E}"/>
              </a:ext>
            </a:extLst>
          </p:cNvPr>
          <p:cNvSpPr txBox="1"/>
          <p:nvPr/>
        </p:nvSpPr>
        <p:spPr>
          <a:xfrm>
            <a:off x="657225" y="2247900"/>
            <a:ext cx="1056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không thể nhìn thấy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 cầu vồng. Chúng ta cũng không thể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ạm vào cầu vồng. Vì cầu vồng chỉ là ánh sáng lửng lơ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 không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ung. Khi mặt trời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iếu vào bầu không khí còn nhiều hơi nước sau cơn mưa, cầu vồng sẽ xuất hiện.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id="{BB1BDFA7-DE78-4666-B17C-692CB5B0A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302" y="22669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B62476CE-2D10-4B8B-91D1-068DF2E0E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502" y="2809875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9AF41B1F-30CE-42A0-9181-E63DFFB78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7202" y="3305175"/>
            <a:ext cx="5617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74F30D8F-4630-450E-94F3-92306D64D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427" y="33337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F3F4F-F742-40B0-4203-2B6461F0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" y="-36254"/>
            <a:ext cx="12188238" cy="68558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C02D56-7C0F-AD63-EB99-D594E8ACE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2562" y="3775723"/>
            <a:ext cx="2884196" cy="3043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2698A-6299-4060-B031-C6906904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809" y="1004295"/>
            <a:ext cx="6850383" cy="1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861348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8336251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E2204-D539-4EAD-9C9C-A52F8228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2157412"/>
            <a:ext cx="5294949" cy="170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50C97-7D7A-440F-9C0B-FFDD3291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2114550"/>
            <a:ext cx="4819650" cy="17805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58372-A277-48FC-8CFC-7DEAF1A23F8D}"/>
              </a:ext>
            </a:extLst>
          </p:cNvPr>
          <p:cNvSpPr/>
          <p:nvPr/>
        </p:nvSpPr>
        <p:spPr>
          <a:xfrm>
            <a:off x="2286000" y="19335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7FAA41-905E-4784-ADED-6AF9D46838F6}"/>
              </a:ext>
            </a:extLst>
          </p:cNvPr>
          <p:cNvSpPr/>
          <p:nvPr/>
        </p:nvSpPr>
        <p:spPr>
          <a:xfrm>
            <a:off x="6429375" y="19716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7CB0E-280C-4591-9049-F8E3E26E9BE2}"/>
              </a:ext>
            </a:extLst>
          </p:cNvPr>
          <p:cNvSpPr/>
          <p:nvPr/>
        </p:nvSpPr>
        <p:spPr>
          <a:xfrm>
            <a:off x="2314575" y="3038475"/>
            <a:ext cx="134302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BFC934-A2CB-4C9E-AA54-135136B8E522}"/>
              </a:ext>
            </a:extLst>
          </p:cNvPr>
          <p:cNvSpPr/>
          <p:nvPr/>
        </p:nvSpPr>
        <p:spPr>
          <a:xfrm>
            <a:off x="6438900" y="3086101"/>
            <a:ext cx="134302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8A4AF-A9E8-4DC5-B790-E6FB97F02069}"/>
              </a:ext>
            </a:extLst>
          </p:cNvPr>
          <p:cNvSpPr txBox="1"/>
          <p:nvPr/>
        </p:nvSpPr>
        <p:spPr>
          <a:xfrm>
            <a:off x="2276475" y="1847850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</a:rPr>
              <a:t>sẻ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thông</a:t>
            </a:r>
            <a:r>
              <a:rPr lang="en-US" sz="3200" b="1" dirty="0">
                <a:solidFill>
                  <a:srgbClr val="002060"/>
                </a:solidFill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Bầu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87" y="2199575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799" y="466126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11339" y="-181485"/>
            <a:ext cx="2646840" cy="2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732" y="801939"/>
            <a:ext cx="9514653" cy="49720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052338" y="2987424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1" y="2305506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37" y="3356554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B5D3D15-CDFC-4395-9D30-7CD4FBA60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646" y="2163196"/>
            <a:ext cx="7626757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5C334-609F-4D2A-A907-7D8BB22400AB}"/>
              </a:ext>
            </a:extLst>
          </p:cNvPr>
          <p:cNvSpPr txBox="1"/>
          <p:nvPr/>
        </p:nvSpPr>
        <p:spPr>
          <a:xfrm>
            <a:off x="3162220" y="919452"/>
            <a:ext cx="889427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2D56A3-CF6F-48BE-957C-EBACCCC0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323" y="1950271"/>
            <a:ext cx="701710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-1386809"/>
            <a:ext cx="10944225" cy="7582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3D19E27-1BED-4E4E-8F0A-578F6C385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6A9837-6961-4D64-B9BB-4B80A6621E21}"/>
              </a:ext>
            </a:extLst>
          </p:cNvPr>
          <p:cNvSpPr txBox="1"/>
          <p:nvPr/>
        </p:nvSpPr>
        <p:spPr>
          <a:xfrm>
            <a:off x="3300263" y="778710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732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3732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927598" y="1454776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Biển giấu mặt trời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Sáng ra mới thả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Quả cầu bằng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Bay lên sóng xanh.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C8D35-B441-448E-B44B-701B1CF56059}"/>
              </a:ext>
            </a:extLst>
          </p:cNvPr>
          <p:cNvSpPr txBox="1"/>
          <p:nvPr/>
        </p:nvSpPr>
        <p:spPr>
          <a:xfrm>
            <a:off x="1946647" y="3359776"/>
            <a:ext cx="463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như lồng bàn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Úp lên đống lúa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Nhốt cả bầy chim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Đang còn mê ngủ.</a:t>
            </a:r>
          </a:p>
          <a:p>
            <a:pPr algn="just" defTabSz="1218804"/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C2312-CC5B-475C-8A70-EAFD99BACE30}"/>
              </a:ext>
            </a:extLst>
          </p:cNvPr>
          <p:cNvSpPr txBox="1"/>
          <p:nvPr/>
        </p:nvSpPr>
        <p:spPr>
          <a:xfrm>
            <a:off x="5937623" y="1483351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Cỏ non sương đêm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Trổ đầy lưỡi mác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Nắng như sợi mềm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Xâu từng chuỗi ngọc.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F03DEF-34B9-4F5E-988D-B83BFB61BC6D}"/>
              </a:ext>
            </a:extLst>
          </p:cNvPr>
          <p:cNvSpPr txBox="1"/>
          <p:nvPr/>
        </p:nvSpPr>
        <p:spPr>
          <a:xfrm>
            <a:off x="5956672" y="3388351"/>
            <a:ext cx="4635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Đất vươn vai thở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Thành khói la đà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hừng bếp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Xóm làng hiện 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97FAF-3EFF-49EA-851A-55FBB4B3FF40}"/>
              </a:ext>
            </a:extLst>
          </p:cNvPr>
          <p:cNvSpPr txBox="1"/>
          <p:nvPr/>
        </p:nvSpPr>
        <p:spPr>
          <a:xfrm>
            <a:off x="6781799" y="4943475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(Lam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+mj-lt"/>
              </a:rPr>
              <a:t>Giang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3" grpId="0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933286" y="2036285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Nêu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nội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dung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của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thơ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9B5725-065A-4729-A846-CCFDB3A87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758" y="960451"/>
            <a:ext cx="63525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1962150" y="2036285"/>
            <a:ext cx="7924800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vi-VN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 thơ nói về cảnh vật, không gian làng quê vào buổi sáng bình yên. 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图片 45">
            <a:extLst>
              <a:ext uri="{FF2B5EF4-FFF2-40B4-BE49-F238E27FC236}">
                <a16:creationId xmlns:a16="http://schemas.microsoft.com/office/drawing/2014/main" id="{0E100FE6-7E3F-4328-A29D-DF4E6C7B6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182892"/>
            <a:ext cx="4282646" cy="367510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91EC4DE-03DA-4150-91CB-B6B3C4D66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5" y="4229912"/>
            <a:ext cx="4443629" cy="2628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F7D3F-B097-4E5D-9E0A-7D39676DF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563" y="1008076"/>
            <a:ext cx="803522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A28C02-A40F-4EB3-87D1-5B809EBCE509}"/>
              </a:ext>
            </a:extLst>
          </p:cNvPr>
          <p:cNvSpPr txBox="1"/>
          <p:nvPr/>
        </p:nvSpPr>
        <p:spPr>
          <a:xfrm>
            <a:off x="3825271" y="2175394"/>
            <a:ext cx="426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6000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498</Words>
  <Application>Microsoft Office PowerPoint</Application>
  <PresentationFormat>Widescreen</PresentationFormat>
  <Paragraphs>103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HP001 4 hàng</vt:lpstr>
      <vt:lpstr>Times New Roman</vt:lpstr>
      <vt:lpstr>zihun35hao-jindianyahei</vt:lpstr>
      <vt:lpstr>字魂59号-创粗黑</vt:lpstr>
      <vt:lpstr>字魂70号-灵悦黑体</vt:lpstr>
      <vt:lpstr>Office 主题</vt:lpstr>
      <vt:lpstr>1_Office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34</cp:revision>
  <dcterms:created xsi:type="dcterms:W3CDTF">2022-10-08T11:41:05Z</dcterms:created>
  <dcterms:modified xsi:type="dcterms:W3CDTF">2024-01-15T08:05:44Z</dcterms:modified>
</cp:coreProperties>
</file>