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4"/>
  </p:notesMasterIdLst>
  <p:sldIdLst>
    <p:sldId id="314" r:id="rId3"/>
    <p:sldId id="256" r:id="rId4"/>
    <p:sldId id="257" r:id="rId5"/>
    <p:sldId id="340" r:id="rId6"/>
    <p:sldId id="259" r:id="rId7"/>
    <p:sldId id="356" r:id="rId8"/>
    <p:sldId id="361" r:id="rId9"/>
    <p:sldId id="362" r:id="rId10"/>
    <p:sldId id="261" r:id="rId11"/>
    <p:sldId id="357" r:id="rId12"/>
    <p:sldId id="266" r:id="rId13"/>
    <p:sldId id="363" r:id="rId14"/>
    <p:sldId id="268" r:id="rId15"/>
    <p:sldId id="270" r:id="rId16"/>
    <p:sldId id="269" r:id="rId17"/>
    <p:sldId id="271" r:id="rId18"/>
    <p:sldId id="272" r:id="rId19"/>
    <p:sldId id="358" r:id="rId20"/>
    <p:sldId id="352" r:id="rId21"/>
    <p:sldId id="365" r:id="rId22"/>
    <p:sldId id="349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.nv2510hung.nv2510" initials="h" lastIdx="2" clrIdx="0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039A5"/>
    <a:srgbClr val="FF00FF"/>
    <a:srgbClr val="FF6600"/>
    <a:srgbClr val="FF99FF"/>
    <a:srgbClr val="FF7C80"/>
    <a:srgbClr val="00FF00"/>
    <a:srgbClr val="C9ADBF"/>
    <a:srgbClr val="99CC0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87985" autoAdjust="0"/>
  </p:normalViewPr>
  <p:slideViewPr>
    <p:cSldViewPr snapToGrid="0">
      <p:cViewPr varScale="1">
        <p:scale>
          <a:sx n="68" d="100"/>
          <a:sy n="68" d="100"/>
        </p:scale>
        <p:origin x="5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/>
              <a:t>Hướng dẫn chơi: </a:t>
            </a:r>
          </a:p>
          <a:p>
            <a:pPr marL="457200" indent="-298450"/>
            <a:r>
              <a:rPr lang="en-US" b="0"/>
              <a:t>Chọn vỏ sỏ theo thứ tự để mở câu hỏi</a:t>
            </a:r>
          </a:p>
          <a:p>
            <a:pPr marL="457200" indent="-298450"/>
            <a:r>
              <a:rPr lang="en-US" b="0"/>
              <a:t>Click bất kì để hiện đáp án</a:t>
            </a:r>
          </a:p>
          <a:p>
            <a:pPr marL="457200" indent="-298450"/>
            <a:r>
              <a:rPr lang="en-US" b="0"/>
              <a:t>Click vào quay về để trở lại màn hình chính</a:t>
            </a:r>
          </a:p>
          <a:p>
            <a:pPr marL="457200" indent="-298450"/>
            <a:r>
              <a:rPr lang="en-US" b="0"/>
              <a:t>Click vào dấu nhân bên phải trên cùng để sang phần tiếp theo</a:t>
            </a:r>
          </a:p>
        </p:txBody>
      </p:sp>
    </p:spTree>
    <p:extLst>
      <p:ext uri="{BB962C8B-B14F-4D97-AF65-F5344CB8AC3E}">
        <p14:creationId xmlns:p14="http://schemas.microsoft.com/office/powerpoint/2010/main" val="3298698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b="0"/>
              <a:t>Click bất kì để hiện đáp án</a:t>
            </a:r>
          </a:p>
          <a:p>
            <a:pPr marL="457200" indent="-298450"/>
            <a:r>
              <a:rPr lang="en-US" b="0"/>
              <a:t>Click vào quay về để trở lại màn hình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b="0"/>
              <a:t>Click bất kì để hiện đáp án</a:t>
            </a:r>
          </a:p>
          <a:p>
            <a:pPr marL="457200" indent="-298450"/>
            <a:r>
              <a:rPr lang="en-US" b="0"/>
              <a:t>Click vào quay về để trở lại màn hình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47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b="0"/>
              <a:t>Click bất kì để hiện đáp án</a:t>
            </a:r>
          </a:p>
          <a:p>
            <a:pPr marL="457200" indent="-298450"/>
            <a:r>
              <a:rPr lang="en-US" b="0"/>
              <a:t>Click vào quay về để trở lại màn hình chính</a:t>
            </a:r>
          </a:p>
        </p:txBody>
      </p:sp>
    </p:spTree>
    <p:extLst>
      <p:ext uri="{BB962C8B-B14F-4D97-AF65-F5344CB8AC3E}">
        <p14:creationId xmlns:p14="http://schemas.microsoft.com/office/powerpoint/2010/main" val="853988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b="0"/>
              <a:t>Click bất kì để hiện đáp án</a:t>
            </a:r>
          </a:p>
          <a:p>
            <a:pPr marL="457200" indent="-298450"/>
            <a:r>
              <a:rPr lang="en-US" b="0"/>
              <a:t>Click vào quay về để trở lại màn hình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52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b="0"/>
              <a:t>Click bất kì để hiện đáp án</a:t>
            </a:r>
          </a:p>
          <a:p>
            <a:pPr marL="457200" indent="-298450"/>
            <a:r>
              <a:rPr lang="en-US" b="0"/>
              <a:t>Click vào quay về để trở lại màn hình chính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0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1273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08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75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876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80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609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99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81F9-2BFD-7B6A-542C-B6FF8C563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1B331-1E3A-A37B-4B57-BDA24A34C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46131-528B-5A20-C0C6-12AC6CCD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CE9-62B2-4D3B-8929-47B8EDDB5F14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F7D7D-96AD-B17C-0B6C-510BFFFB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2A9B-709F-EC80-BEC2-2C85E788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AA5-EA3F-49F0-B2A0-EB8E1D4E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9EAB-B630-63E5-9FC6-61A45714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BD7A3-307B-C929-91EF-282FA8A3D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E3F8A-741C-F64A-1B33-E901FBD2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CE9-62B2-4D3B-8929-47B8EDDB5F14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318FB-DCBA-73F9-21DE-6E913355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16F69-06C8-ACB3-66CA-92FE7DD2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AA5-EA3F-49F0-B2A0-EB8E1D4E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9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60C2B-5066-4B20-A747-7DCB897F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B1209-76F7-1DA6-C081-053FF11DC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16324-4A8F-5138-6D9C-9798B3D1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CE9-62B2-4D3B-8929-47B8EDDB5F14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E2087-FDBE-B394-73A3-1BE2185A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D992-D403-5F4A-97C8-15003F45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AA5-EA3F-49F0-B2A0-EB8E1D4E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20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178D-5160-AC9F-7F4D-6A5E5E30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CEDFE-B99C-7B53-90B3-6D57D713E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F7B6C-D825-DF19-1679-DAD0E2B2A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E7A22-492E-6054-430A-8FDC9C3E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CE9-62B2-4D3B-8929-47B8EDDB5F14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26EBF-3790-B58E-E681-3FF8DDC1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2C108-BB8E-87A5-542B-445C7819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AA5-EA3F-49F0-B2A0-EB8E1D4E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81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5CD2-394D-19C0-6C2E-DB3FCB2F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45CF5-534B-82DE-5F65-F5218A781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28828-46AC-7BCD-9836-90F952C70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0423C-F9B4-D5B2-87F5-98CA80D70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7CD86-9AD8-A93A-97E8-3D30DF9A9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F1F83-F738-9760-DB03-9C808D0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CE9-62B2-4D3B-8929-47B8EDDB5F14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B2106-1F2C-483C-0E65-7AB3D9C8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EF9BF-8847-1F4F-9269-4233FC9A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AA5-EA3F-49F0-B2A0-EB8E1D4E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6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76ED-318E-FD20-AA72-B111044E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31CCF-D960-40AC-AAD1-B16B961D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CE9-62B2-4D3B-8929-47B8EDDB5F14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4232D-5D87-37F2-F6C7-9E70BD8D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020B5-ED1D-E572-122C-370AF2A6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AA5-EA3F-49F0-B2A0-EB8E1D4E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50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6BAD2-E3BF-5E2A-0704-D21F0AE3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CE9-62B2-4D3B-8929-47B8EDDB5F14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066A4D-626C-6660-9ED0-167A09FA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D3F9-D4F8-926E-F9BE-EFCBD69E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AA5-EA3F-49F0-B2A0-EB8E1D4E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94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6FC8-ACDC-D245-7F1C-8FE03236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5FF21-6382-6129-B090-B7C7F5D05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D01DC-AA3B-81AF-E905-6D99893ED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184A6-3844-567F-9B9A-094F6920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CE9-62B2-4D3B-8929-47B8EDDB5F14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34F50-CF74-F4AA-C1B5-6D60236C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BF490-BA6F-5ECB-3420-66E60409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AA5-EA3F-49F0-B2A0-EB8E1D4E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9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870C-E0DB-3025-A8E5-E756BB23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600EE-CBEB-9D11-3B92-ABB6E4728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C7A8C-3648-72F7-D813-66F795214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18202-3CFB-182E-AEB9-ED3000D4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CE9-62B2-4D3B-8929-47B8EDDB5F14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1FD3C-03EC-2A00-09F2-1A188CF5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80CA4-2E01-4C4D-50BD-3E333B7D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AA5-EA3F-49F0-B2A0-EB8E1D4E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61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41EC-4E14-3281-7B22-19334025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F4E9A-0E56-4D0F-8BF4-73F4C0EBB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C1B0-7039-D8DC-DE46-1803D5E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CE9-62B2-4D3B-8929-47B8EDDB5F14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CB497-96BD-CAFE-2343-8AC8CE01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024E9-1B0E-BEC6-DA63-E87C459D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AA5-EA3F-49F0-B2A0-EB8E1D4E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90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C804C5-CD25-AB2E-93B7-64BAF8C43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70E19-4533-5701-669E-71041914E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D3E82-0CA3-A2D6-8276-AB410E0A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CE9-62B2-4D3B-8929-47B8EDDB5F14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6DAF8-F0BA-F500-524C-04086C7A0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68D55-272E-BC2A-3274-6A491E95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8AA5-EA3F-49F0-B2A0-EB8E1D4E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2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BA015-FDE5-ED71-998F-8CAAC22E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9B774-2C54-EFB6-B8B2-2C1313B8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A1A16-EEBE-F472-A77B-15173572B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7CE9-62B2-4D3B-8929-47B8EDDB5F14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E3CEA-CE47-EBD7-5852-C80466A5A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CAD04-8975-0510-C144-CFC4656B7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8AA5-EA3F-49F0-B2A0-EB8E1D4E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4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1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25.png"/><Relationship Id="rId34" Type="http://schemas.openxmlformats.org/officeDocument/2006/relationships/image" Target="../media/image38.svg"/><Relationship Id="rId42" Type="http://schemas.openxmlformats.org/officeDocument/2006/relationships/image" Target="../media/image46.svg"/><Relationship Id="rId47" Type="http://schemas.openxmlformats.org/officeDocument/2006/relationships/image" Target="../media/image51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svg"/><Relationship Id="rId46" Type="http://schemas.openxmlformats.org/officeDocument/2006/relationships/image" Target="../media/image50.svg"/><Relationship Id="rId2" Type="http://schemas.openxmlformats.org/officeDocument/2006/relationships/audio" Target="../media/media1.mp3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29" Type="http://schemas.openxmlformats.org/officeDocument/2006/relationships/image" Target="../media/image33.svg"/><Relationship Id="rId41" Type="http://schemas.openxmlformats.org/officeDocument/2006/relationships/image" Target="../media/image45.png"/><Relationship Id="rId1" Type="http://schemas.microsoft.com/office/2007/relationships/media" Target="../media/media1.mp3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svg"/><Relationship Id="rId45" Type="http://schemas.openxmlformats.org/officeDocument/2006/relationships/image" Target="../media/image49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sv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31" Type="http://schemas.openxmlformats.org/officeDocument/2006/relationships/image" Target="../media/image35.svg"/><Relationship Id="rId44" Type="http://schemas.openxmlformats.org/officeDocument/2006/relationships/image" Target="../media/image48.sv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31.sv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59.png"/><Relationship Id="rId18" Type="http://schemas.openxmlformats.org/officeDocument/2006/relationships/slide" Target="slide16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63.png"/><Relationship Id="rId7" Type="http://schemas.openxmlformats.org/officeDocument/2006/relationships/image" Target="../media/image55.png"/><Relationship Id="rId12" Type="http://schemas.openxmlformats.org/officeDocument/2006/relationships/slide" Target="slide13.xml"/><Relationship Id="rId17" Type="http://schemas.openxmlformats.org/officeDocument/2006/relationships/image" Target="../media/image61.png"/><Relationship Id="rId2" Type="http://schemas.openxmlformats.org/officeDocument/2006/relationships/audio" Target="../media/media1.mp3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1" Type="http://schemas.microsoft.com/office/2007/relationships/media" Target="../media/media1.mp3"/><Relationship Id="rId6" Type="http://schemas.openxmlformats.org/officeDocument/2006/relationships/image" Target="../media/image54.svg"/><Relationship Id="rId11" Type="http://schemas.openxmlformats.org/officeDocument/2006/relationships/image" Target="../media/image58.svg"/><Relationship Id="rId5" Type="http://schemas.openxmlformats.org/officeDocument/2006/relationships/image" Target="../media/image53.png"/><Relationship Id="rId15" Type="http://schemas.openxmlformats.org/officeDocument/2006/relationships/image" Target="../media/image60.png"/><Relationship Id="rId10" Type="http://schemas.openxmlformats.org/officeDocument/2006/relationships/image" Target="../media/image57.png"/><Relationship Id="rId19" Type="http://schemas.openxmlformats.org/officeDocument/2006/relationships/image" Target="../media/image6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51.png"/><Relationship Id="rId14" Type="http://schemas.openxmlformats.org/officeDocument/2006/relationships/slide" Target="slide14.xml"/><Relationship Id="rId22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52.png"/><Relationship Id="rId4" Type="http://schemas.openxmlformats.org/officeDocument/2006/relationships/image" Target="../media/image56.sv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52.png"/><Relationship Id="rId4" Type="http://schemas.openxmlformats.org/officeDocument/2006/relationships/image" Target="../media/image56.sv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52.png"/><Relationship Id="rId4" Type="http://schemas.openxmlformats.org/officeDocument/2006/relationships/image" Target="../media/image56.sv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52.png"/><Relationship Id="rId4" Type="http://schemas.openxmlformats.org/officeDocument/2006/relationships/image" Target="../media/image56.sv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52.png"/><Relationship Id="rId4" Type="http://schemas.openxmlformats.org/officeDocument/2006/relationships/image" Target="../media/image56.sv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hyperlink" Target="https://hoc10.vn/doc-sach/toan-3-tap-2/1/133/1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1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8.png"/><Relationship Id="rId4" Type="http://schemas.openxmlformats.org/officeDocument/2006/relationships/hyperlink" Target="https://hoc10.vn/doc-sach/toan-3-tap-2/1/133/1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1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1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hoc10.vn/doc-sach/toan-3-tap-2/1/133/1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hoc10.vn/doc-sach/toan-3-tap-2/1/133/1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1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1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1824904" y="4653837"/>
            <a:ext cx="8550262" cy="922010"/>
          </a:xfrm>
          <a:prstGeom prst="rect">
            <a:avLst/>
          </a:prstGeom>
          <a:noFill/>
        </p:spPr>
        <p:txBody>
          <a:bodyPr wrap="square" lIns="91208" tIns="45606" rIns="91208" bIns="45606">
            <a:spAutoFit/>
          </a:bodyPr>
          <a:lstStyle/>
          <a:p>
            <a:pPr algn="ctr">
              <a:defRPr/>
            </a:pPr>
            <a:r>
              <a:rPr lang="en-US" sz="539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539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52678" y="834022"/>
            <a:ext cx="9003636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a) Đọc các số sau: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I, II, IV, VI, VII, IX, XI, X, XX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b) Viết các chữ số sau bằng chữ số La Mã: 3, 5, 12, 19.</a:t>
            </a:r>
          </a:p>
        </p:txBody>
      </p:sp>
      <p:sp>
        <p:nvSpPr>
          <p:cNvPr id="9" name="Line Callout 1 (Border and Accent Bar) 3">
            <a:extLst>
              <a:ext uri="{FF2B5EF4-FFF2-40B4-BE49-F238E27FC236}">
                <a16:creationId xmlns:a16="http://schemas.microsoft.com/office/drawing/2014/main" id="{FCFDF708-3134-C722-D16B-61099DF2B73B}"/>
              </a:ext>
            </a:extLst>
          </p:cNvPr>
          <p:cNvSpPr/>
          <p:nvPr/>
        </p:nvSpPr>
        <p:spPr>
          <a:xfrm>
            <a:off x="9665130" y="983685"/>
            <a:ext cx="2182368" cy="5635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endParaRPr lang="en-US" sz="1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8D83B5C-54B9-BE52-3C31-CB3FC06BF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944019"/>
              </p:ext>
            </p:extLst>
          </p:nvPr>
        </p:nvGraphicFramePr>
        <p:xfrm>
          <a:off x="1752678" y="2977683"/>
          <a:ext cx="4027842" cy="902634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818844">
                  <a:extLst>
                    <a:ext uri="{9D8B030D-6E8A-4147-A177-3AD203B41FA5}">
                      <a16:colId xmlns:a16="http://schemas.microsoft.com/office/drawing/2014/main" val="646557007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123901507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2307556210"/>
                    </a:ext>
                  </a:extLst>
                </a:gridCol>
                <a:gridCol w="800835">
                  <a:extLst>
                    <a:ext uri="{9D8B030D-6E8A-4147-A177-3AD203B41FA5}">
                      <a16:colId xmlns:a16="http://schemas.microsoft.com/office/drawing/2014/main" val="4222122373"/>
                    </a:ext>
                  </a:extLst>
                </a:gridCol>
                <a:gridCol w="804229">
                  <a:extLst>
                    <a:ext uri="{9D8B030D-6E8A-4147-A177-3AD203B41FA5}">
                      <a16:colId xmlns:a16="http://schemas.microsoft.com/office/drawing/2014/main" val="602378043"/>
                    </a:ext>
                  </a:extLst>
                </a:gridCol>
              </a:tblGrid>
              <a:tr h="451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II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IV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VI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extLst>
                  <a:ext uri="{0D108BD9-81ED-4DB2-BD59-A6C34878D82A}">
                    <a16:rowId xmlns:a16="http://schemas.microsoft.com/office/drawing/2014/main" val="135257436"/>
                  </a:ext>
                </a:extLst>
              </a:tr>
              <a:tr h="451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 b="0" dirty="0" err="1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Một</a:t>
                      </a:r>
                      <a:endParaRPr lang="en-US" sz="2000" b="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Bốn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extLst>
                  <a:ext uri="{0D108BD9-81ED-4DB2-BD59-A6C34878D82A}">
                    <a16:rowId xmlns:a16="http://schemas.microsoft.com/office/drawing/2014/main" val="29023859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A4B0AFB-4925-BCBA-5CDD-F6EAC05C8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333101"/>
              </p:ext>
            </p:extLst>
          </p:nvPr>
        </p:nvGraphicFramePr>
        <p:xfrm>
          <a:off x="6317659" y="2977683"/>
          <a:ext cx="4448627" cy="902634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985143">
                  <a:extLst>
                    <a:ext uri="{9D8B030D-6E8A-4147-A177-3AD203B41FA5}">
                      <a16:colId xmlns:a16="http://schemas.microsoft.com/office/drawing/2014/main" val="57414866"/>
                    </a:ext>
                  </a:extLst>
                </a:gridCol>
                <a:gridCol w="1325251">
                  <a:extLst>
                    <a:ext uri="{9D8B030D-6E8A-4147-A177-3AD203B41FA5}">
                      <a16:colId xmlns:a16="http://schemas.microsoft.com/office/drawing/2014/main" val="1797724754"/>
                    </a:ext>
                  </a:extLst>
                </a:gridCol>
                <a:gridCol w="794004">
                  <a:extLst>
                    <a:ext uri="{9D8B030D-6E8A-4147-A177-3AD203B41FA5}">
                      <a16:colId xmlns:a16="http://schemas.microsoft.com/office/drawing/2014/main" val="2458490101"/>
                    </a:ext>
                  </a:extLst>
                </a:gridCol>
                <a:gridCol w="1344229">
                  <a:extLst>
                    <a:ext uri="{9D8B030D-6E8A-4147-A177-3AD203B41FA5}">
                      <a16:colId xmlns:a16="http://schemas.microsoft.com/office/drawing/2014/main" val="3106650262"/>
                    </a:ext>
                  </a:extLst>
                </a:gridCol>
              </a:tblGrid>
              <a:tr h="42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IX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XI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XX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extLst>
                  <a:ext uri="{0D108BD9-81ED-4DB2-BD59-A6C34878D82A}">
                    <a16:rowId xmlns:a16="http://schemas.microsoft.com/office/drawing/2014/main" val="4193797070"/>
                  </a:ext>
                </a:extLst>
              </a:tr>
              <a:tr h="474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 b="0" dirty="0" err="1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Chín</a:t>
                      </a:r>
                      <a:endParaRPr lang="en-US" sz="2000" b="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Mười một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Hai </a:t>
                      </a:r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mươi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897" marR="34897" marT="0" marB="0" anchor="ctr"/>
                </a:tc>
                <a:extLst>
                  <a:ext uri="{0D108BD9-81ED-4DB2-BD59-A6C34878D82A}">
                    <a16:rowId xmlns:a16="http://schemas.microsoft.com/office/drawing/2014/main" val="94655953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0687A35-7384-EA9D-1AF5-5A0007E8B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074474"/>
              </p:ext>
            </p:extLst>
          </p:nvPr>
        </p:nvGraphicFramePr>
        <p:xfrm>
          <a:off x="4082078" y="4193213"/>
          <a:ext cx="4027844" cy="80004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006961">
                  <a:extLst>
                    <a:ext uri="{9D8B030D-6E8A-4147-A177-3AD203B41FA5}">
                      <a16:colId xmlns:a16="http://schemas.microsoft.com/office/drawing/2014/main" val="1789638326"/>
                    </a:ext>
                  </a:extLst>
                </a:gridCol>
                <a:gridCol w="1006961">
                  <a:extLst>
                    <a:ext uri="{9D8B030D-6E8A-4147-A177-3AD203B41FA5}">
                      <a16:colId xmlns:a16="http://schemas.microsoft.com/office/drawing/2014/main" val="515339535"/>
                    </a:ext>
                  </a:extLst>
                </a:gridCol>
                <a:gridCol w="1006961">
                  <a:extLst>
                    <a:ext uri="{9D8B030D-6E8A-4147-A177-3AD203B41FA5}">
                      <a16:colId xmlns:a16="http://schemas.microsoft.com/office/drawing/2014/main" val="654836377"/>
                    </a:ext>
                  </a:extLst>
                </a:gridCol>
                <a:gridCol w="1006961">
                  <a:extLst>
                    <a:ext uri="{9D8B030D-6E8A-4147-A177-3AD203B41FA5}">
                      <a16:colId xmlns:a16="http://schemas.microsoft.com/office/drawing/2014/main" val="1824596124"/>
                    </a:ext>
                  </a:extLst>
                </a:gridCol>
              </a:tblGrid>
              <a:tr h="400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extLst>
                  <a:ext uri="{0D108BD9-81ED-4DB2-BD59-A6C34878D82A}">
                    <a16:rowId xmlns:a16="http://schemas.microsoft.com/office/drawing/2014/main" val="2974503539"/>
                  </a:ext>
                </a:extLst>
              </a:tr>
              <a:tr h="400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 b="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2000" b="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XII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en-US" sz="2000" dirty="0">
                          <a:effectLst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XIX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31" marR="34231" marT="0" marB="0"/>
                </a:tc>
                <a:extLst>
                  <a:ext uri="{0D108BD9-81ED-4DB2-BD59-A6C34878D82A}">
                    <a16:rowId xmlns:a16="http://schemas.microsoft.com/office/drawing/2014/main" val="3077155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3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4">
            <a:extLst>
              <a:ext uri="{FF2B5EF4-FFF2-40B4-BE49-F238E27FC236}">
                <a16:creationId xmlns:a16="http://schemas.microsoft.com/office/drawing/2014/main" id="{A54DDC87-94F0-7DF3-E896-62E649791F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85441" y="4834942"/>
            <a:ext cx="813944" cy="459878"/>
          </a:xfrm>
          <a:prstGeom prst="rect">
            <a:avLst/>
          </a:prstGeom>
        </p:spPr>
      </p:pic>
      <p:pic>
        <p:nvPicPr>
          <p:cNvPr id="28" name="Picture 30">
            <a:extLst>
              <a:ext uri="{FF2B5EF4-FFF2-40B4-BE49-F238E27FC236}">
                <a16:creationId xmlns:a16="http://schemas.microsoft.com/office/drawing/2014/main" id="{7B4716C7-6B56-7368-EE5E-BEFE605ABE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308171" y="4992396"/>
            <a:ext cx="776420" cy="478954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72A61EC4-A662-27B7-6E25-3C7FE847A7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23178" y="5087207"/>
            <a:ext cx="694596" cy="627741"/>
          </a:xfrm>
          <a:prstGeom prst="rect">
            <a:avLst/>
          </a:prstGeom>
        </p:spPr>
      </p:pic>
      <p:pic>
        <p:nvPicPr>
          <p:cNvPr id="31" name="Picture 33">
            <a:extLst>
              <a:ext uri="{FF2B5EF4-FFF2-40B4-BE49-F238E27FC236}">
                <a16:creationId xmlns:a16="http://schemas.microsoft.com/office/drawing/2014/main" id="{41D46CB9-B5E1-4610-F322-C62B48A2EC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591784" y="5900775"/>
            <a:ext cx="902676" cy="75496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4D64AFB-48F2-16BF-5068-88A7338637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3068" y="5201711"/>
            <a:ext cx="821737" cy="812493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80E45BA7-0A9C-5129-1FD9-B7CD103A53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614737" y="4935950"/>
            <a:ext cx="591849" cy="591849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0E6ADB21-9254-30DD-558B-FD50E79320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354642" y="5653474"/>
            <a:ext cx="689578" cy="66113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501DDDD-BA31-7C7B-3D79-A54AFBE95E2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367975" y="4457400"/>
            <a:ext cx="2695575" cy="166451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30BDE0F-7A53-66F2-0018-DA80160ACBB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096000" y="4066766"/>
            <a:ext cx="3085628" cy="2190796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9B0629A7-50FF-C366-4FAC-033DE7A7E9C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93039" y="4096084"/>
            <a:ext cx="2346036" cy="1956008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31935A7-574C-5AD4-BC14-0C0492CDF122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8961359" y="6044012"/>
            <a:ext cx="1031055" cy="650853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D434956C-8E5F-5ECC-F21F-32671466CB1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2295368" y="5054469"/>
            <a:ext cx="683734" cy="656384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2996055F-6079-1148-997E-7428E2DB9A6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2449500" y="5958414"/>
            <a:ext cx="767422" cy="710824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BAFA938-4923-185A-63FA-09033BE43E0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8596480" y="5023082"/>
            <a:ext cx="776419" cy="719158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B8836024-618C-7162-C499-5710FDB40AD3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>
          <a:xfrm>
            <a:off x="4217206" y="5993354"/>
            <a:ext cx="755300" cy="752166"/>
          </a:xfrm>
          <a:prstGeom prst="rect">
            <a:avLst/>
          </a:pr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70C34FB5-1CE7-D954-D4A1-31363C0AB43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5206519" y="5077395"/>
            <a:ext cx="755300" cy="702429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127B00C3-7CC0-6D95-3BA9-A5ED33EA51D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7381732" y="5991993"/>
            <a:ext cx="801780" cy="813989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id="{C1B988A9-5460-3AE9-F4A2-55B51B67515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10473464" y="6238319"/>
            <a:ext cx="607843" cy="402949"/>
          </a:xfrm>
          <a:prstGeom prst="rect">
            <a:avLst/>
          </a:prstGeom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D7CB0CA2-FDA9-B675-8393-BC49AACA911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3433773" y="5648069"/>
            <a:ext cx="461119" cy="671940"/>
          </a:xfrm>
          <a:prstGeom prst="rect">
            <a:avLst/>
          </a:prstGeom>
        </p:spPr>
      </p:pic>
      <p:pic>
        <p:nvPicPr>
          <p:cNvPr id="27" name="Picture 29">
            <a:extLst>
              <a:ext uri="{FF2B5EF4-FFF2-40B4-BE49-F238E27FC236}">
                <a16:creationId xmlns:a16="http://schemas.microsoft.com/office/drawing/2014/main" id="{B856E142-F9A4-5D1D-B531-A890F090B901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414616" y="6284564"/>
            <a:ext cx="652990" cy="491375"/>
          </a:xfrm>
          <a:prstGeom prst="rect">
            <a:avLst/>
          </a:prstGeom>
        </p:spPr>
      </p:pic>
      <p:pic>
        <p:nvPicPr>
          <p:cNvPr id="29" name="Picture 31">
            <a:extLst>
              <a:ext uri="{FF2B5EF4-FFF2-40B4-BE49-F238E27FC236}">
                <a16:creationId xmlns:a16="http://schemas.microsoft.com/office/drawing/2014/main" id="{BC5BE03B-7AA2-CEA7-7862-3BB8EC051D99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631878" y="5039873"/>
            <a:ext cx="689578" cy="601657"/>
          </a:xfrm>
          <a:prstGeom prst="rect">
            <a:avLst/>
          </a:prstGeom>
        </p:spPr>
      </p:pic>
      <p:pic>
        <p:nvPicPr>
          <p:cNvPr id="30" name="Picture 32">
            <a:extLst>
              <a:ext uri="{FF2B5EF4-FFF2-40B4-BE49-F238E27FC236}">
                <a16:creationId xmlns:a16="http://schemas.microsoft.com/office/drawing/2014/main" id="{437C9097-9B9F-B49A-DE45-535F1551BAB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366656" y="6121919"/>
            <a:ext cx="676053" cy="312675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835D0A6-8AEF-E606-08B4-2A50423E0103}"/>
              </a:ext>
            </a:extLst>
          </p:cNvPr>
          <p:cNvSpPr txBox="1">
            <a:spLocks/>
          </p:cNvSpPr>
          <p:nvPr/>
        </p:nvSpPr>
        <p:spPr>
          <a:xfrm>
            <a:off x="623186" y="2262011"/>
            <a:ext cx="65434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46">
              <a:buClrTx/>
            </a:pPr>
            <a:r>
              <a:rPr lang="en-US" sz="7200" b="1" dirty="0">
                <a:latin typeface="UTM Avo" panose="02040603050506020204" pitchFamily="18" charset="0"/>
                <a:cs typeface="Arial" panose="020B0604020202020204" pitchFamily="34" charset="0"/>
              </a:rPr>
              <a:t>NHÀ SƯU TẬP ĐẠI DƯƠNG</a:t>
            </a:r>
          </a:p>
        </p:txBody>
      </p:sp>
      <p:pic>
        <p:nvPicPr>
          <p:cNvPr id="5" name="Tieng-song-bien-nhe-nhang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5E82A2CC-288C-598B-6120-AB854F0D98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321456" y="-587565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EE061A-3F8E-CB48-7164-887C4168A88C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94276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0">
            <a:extLst>
              <a:ext uri="{FF2B5EF4-FFF2-40B4-BE49-F238E27FC236}">
                <a16:creationId xmlns:a16="http://schemas.microsoft.com/office/drawing/2014/main" id="{023CA9D5-0DD5-236F-40D8-914060EBD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70280" y="142924"/>
            <a:ext cx="1776222" cy="1828800"/>
          </a:xfrm>
          <a:prstGeom prst="rect">
            <a:avLst/>
          </a:prstGeom>
        </p:spPr>
      </p:pic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" y="383608"/>
            <a:ext cx="12191999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/>
          <p:nvPr/>
        </p:nvSpPr>
        <p:spPr>
          <a:xfrm>
            <a:off x="6447" y="2455564"/>
            <a:ext cx="12191999" cy="4423291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Tieng-song-bien-nhe-nhang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5E82A2CC-288C-598B-6120-AB854F0D98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1456" y="-587565"/>
            <a:ext cx="487363" cy="48736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20AE71EA-CB1F-08EF-8C17-999003364EBD}"/>
              </a:ext>
            </a:extLst>
          </p:cNvPr>
          <p:cNvGrpSpPr/>
          <p:nvPr/>
        </p:nvGrpSpPr>
        <p:grpSpPr>
          <a:xfrm flipH="1">
            <a:off x="12573012" y="166425"/>
            <a:ext cx="6418659" cy="1940071"/>
            <a:chOff x="11265112" y="208348"/>
            <a:chExt cx="6418659" cy="194007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2E06263-E085-7812-D402-175515A11E1F}"/>
                </a:ext>
              </a:extLst>
            </p:cNvPr>
            <p:cNvGrpSpPr/>
            <p:nvPr/>
          </p:nvGrpSpPr>
          <p:grpSpPr>
            <a:xfrm>
              <a:off x="13181693" y="208348"/>
              <a:ext cx="4502078" cy="1940071"/>
              <a:chOff x="2844902" y="822114"/>
              <a:chExt cx="4502078" cy="1940071"/>
            </a:xfrm>
          </p:grpSpPr>
          <p:pic>
            <p:nvPicPr>
              <p:cNvPr id="55" name="Picture 22">
                <a:extLst>
                  <a:ext uri="{FF2B5EF4-FFF2-40B4-BE49-F238E27FC236}">
                    <a16:creationId xmlns:a16="http://schemas.microsoft.com/office/drawing/2014/main" id="{F300F0C1-5B07-A232-C161-AC3C342C7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797314" y="1652060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6" name="Picture 22">
                <a:extLst>
                  <a:ext uri="{FF2B5EF4-FFF2-40B4-BE49-F238E27FC236}">
                    <a16:creationId xmlns:a16="http://schemas.microsoft.com/office/drawing/2014/main" id="{73355E02-477E-4D94-50DD-A9259DA81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4" name="Picture 22">
              <a:extLst>
                <a:ext uri="{FF2B5EF4-FFF2-40B4-BE49-F238E27FC236}">
                  <a16:creationId xmlns:a16="http://schemas.microsoft.com/office/drawing/2014/main" id="{D7CF5151-5D60-9BDA-AF7D-98F145387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353B625-6247-C32F-7D03-7DA9134EB4AC}"/>
              </a:ext>
            </a:extLst>
          </p:cNvPr>
          <p:cNvGrpSpPr/>
          <p:nvPr/>
        </p:nvGrpSpPr>
        <p:grpSpPr>
          <a:xfrm>
            <a:off x="-4275504" y="539396"/>
            <a:ext cx="4184823" cy="1353701"/>
            <a:chOff x="1132596" y="240919"/>
            <a:chExt cx="4184823" cy="1353701"/>
          </a:xfrm>
        </p:grpSpPr>
        <p:pic>
          <p:nvPicPr>
            <p:cNvPr id="58" name="Picture 22">
              <a:extLst>
                <a:ext uri="{FF2B5EF4-FFF2-40B4-BE49-F238E27FC236}">
                  <a16:creationId xmlns:a16="http://schemas.microsoft.com/office/drawing/2014/main" id="{FABA9242-DA35-264E-087F-C156816E8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32596" y="484495"/>
              <a:ext cx="1549666" cy="1110125"/>
            </a:xfrm>
            <a:prstGeom prst="rect">
              <a:avLst/>
            </a:prstGeom>
          </p:spPr>
        </p:pic>
        <p:pic>
          <p:nvPicPr>
            <p:cNvPr id="59" name="Picture 22">
              <a:extLst>
                <a:ext uri="{FF2B5EF4-FFF2-40B4-BE49-F238E27FC236}">
                  <a16:creationId xmlns:a16="http://schemas.microsoft.com/office/drawing/2014/main" id="{821AA6BD-B7B9-8D6B-A2B5-6C0E4810D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pic>
        <p:nvPicPr>
          <p:cNvPr id="121" name="Picture 120">
            <a:hlinkClick r:id="rId12" action="ppaction://hlinksldjump"/>
            <a:extLst>
              <a:ext uri="{FF2B5EF4-FFF2-40B4-BE49-F238E27FC236}">
                <a16:creationId xmlns:a16="http://schemas.microsoft.com/office/drawing/2014/main" id="{0FD225F6-AC63-665C-08CB-E2C239103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039" y="3285622"/>
            <a:ext cx="1519936" cy="1463040"/>
          </a:xfrm>
          <a:prstGeom prst="rect">
            <a:avLst/>
          </a:prstGeom>
        </p:spPr>
      </p:pic>
      <p:pic>
        <p:nvPicPr>
          <p:cNvPr id="122" name="Picture 121">
            <a:hlinkClick r:id="rId14" action="ppaction://hlinksldjump"/>
            <a:extLst>
              <a:ext uri="{FF2B5EF4-FFF2-40B4-BE49-F238E27FC236}">
                <a16:creationId xmlns:a16="http://schemas.microsoft.com/office/drawing/2014/main" id="{ABFE73D6-3E21-E598-13A0-E98BE04C3A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11612" y="3141699"/>
            <a:ext cx="1427018" cy="1371600"/>
          </a:xfrm>
          <a:prstGeom prst="rect">
            <a:avLst/>
          </a:prstGeom>
        </p:spPr>
      </p:pic>
      <p:pic>
        <p:nvPicPr>
          <p:cNvPr id="127" name="Picture 126">
            <a:hlinkClick r:id="rId16" action="ppaction://hlinksldjump"/>
            <a:extLst>
              <a:ext uri="{FF2B5EF4-FFF2-40B4-BE49-F238E27FC236}">
                <a16:creationId xmlns:a16="http://schemas.microsoft.com/office/drawing/2014/main" id="{156F15F4-C2C6-61FB-0F43-EDB370D8581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6502" y="5069145"/>
            <a:ext cx="1664352" cy="1396105"/>
          </a:xfrm>
          <a:prstGeom prst="rect">
            <a:avLst/>
          </a:prstGeom>
        </p:spPr>
      </p:pic>
      <p:pic>
        <p:nvPicPr>
          <p:cNvPr id="128" name="Picture 127">
            <a:hlinkClick r:id="rId18" action="ppaction://hlinksldjump"/>
            <a:extLst>
              <a:ext uri="{FF2B5EF4-FFF2-40B4-BE49-F238E27FC236}">
                <a16:creationId xmlns:a16="http://schemas.microsoft.com/office/drawing/2014/main" id="{60EEC060-6B3E-09C2-E1A7-A3EFD362C8A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48532" y="5227276"/>
            <a:ext cx="1255885" cy="1188823"/>
          </a:xfrm>
          <a:prstGeom prst="rect">
            <a:avLst/>
          </a:prstGeom>
        </p:spPr>
      </p:pic>
      <p:pic>
        <p:nvPicPr>
          <p:cNvPr id="130" name="Picture 129">
            <a:hlinkClick r:id="rId20" action="ppaction://hlinksldjump"/>
            <a:extLst>
              <a:ext uri="{FF2B5EF4-FFF2-40B4-BE49-F238E27FC236}">
                <a16:creationId xmlns:a16="http://schemas.microsoft.com/office/drawing/2014/main" id="{60417259-B179-A5A6-BAE0-5EF348E4A13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52327" y="3285622"/>
            <a:ext cx="1743607" cy="1097375"/>
          </a:xfrm>
          <a:prstGeom prst="rect">
            <a:avLst/>
          </a:prstGeom>
        </p:spPr>
      </p:pic>
      <p:sp>
        <p:nvSpPr>
          <p:cNvPr id="133" name="Multiplication Sign 1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62F2F8-2EA4-CFB6-A4C1-E8535C359EA8}"/>
              </a:ext>
            </a:extLst>
          </p:cNvPr>
          <p:cNvSpPr/>
          <p:nvPr/>
        </p:nvSpPr>
        <p:spPr>
          <a:xfrm>
            <a:off x="11195934" y="45667"/>
            <a:ext cx="914400" cy="914400"/>
          </a:xfrm>
          <a:prstGeom prst="mathMultipl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DAF36-20FD-72B1-68D7-8ED99B6913F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58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9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9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6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" y="383608"/>
            <a:ext cx="12191999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09"/>
            <a:ext cx="12191999" cy="4423291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endParaRPr lang="vi-VN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F915C09-B224-DACB-BD0C-69B69833DDC1}"/>
              </a:ext>
            </a:extLst>
          </p:cNvPr>
          <p:cNvSpPr/>
          <p:nvPr/>
        </p:nvSpPr>
        <p:spPr>
          <a:xfrm>
            <a:off x="669471" y="3576043"/>
            <a:ext cx="10853057" cy="1564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</a:pPr>
            <a:r>
              <a:rPr lang="en-US" sz="4400" b="1" kern="1200" noProof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 án: </a:t>
            </a:r>
            <a:r>
              <a:rPr lang="en-US" sz="4400" kern="1200" noProof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giờ</a:t>
            </a:r>
            <a:endParaRPr lang="vi-VN" sz="4400" kern="12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F90C372-A858-AA21-3A9F-93AD2BB7CB50}"/>
              </a:ext>
            </a:extLst>
          </p:cNvPr>
          <p:cNvSpPr/>
          <p:nvPr/>
        </p:nvSpPr>
        <p:spPr>
          <a:xfrm>
            <a:off x="669471" y="762668"/>
            <a:ext cx="5428053" cy="20135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lnSpc>
                <a:spcPct val="150000"/>
              </a:lnSpc>
              <a:buClrTx/>
            </a:pPr>
            <a:r>
              <a:rPr lang="en-US" sz="4000" b="1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 hỏi 1: </a:t>
            </a:r>
            <a:r>
              <a:rPr lang="en-US" sz="40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 hồ sau chỉ mấy giờ? </a:t>
            </a:r>
            <a:endParaRPr lang="vi-VN" sz="4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050" y="4687048"/>
            <a:ext cx="3085628" cy="2190796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D22FC818-3E29-27E4-90FD-28C396F284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6510" y="4935323"/>
            <a:ext cx="2371550" cy="1932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37EB6-687D-E649-E73A-96C98CFF31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21851" r="71074" b="42404"/>
          <a:stretch/>
        </p:blipFill>
        <p:spPr>
          <a:xfrm>
            <a:off x="7315200" y="229152"/>
            <a:ext cx="2964873" cy="2850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F41B36-5A23-8511-E88C-B7F0DCDD1A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991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" y="383608"/>
            <a:ext cx="12191999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09"/>
            <a:ext cx="12191999" cy="4423291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  <a:defRPr/>
            </a:pPr>
            <a:endParaRPr lang="vi-VN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F915C09-B224-DACB-BD0C-69B69833DDC1}"/>
              </a:ext>
            </a:extLst>
          </p:cNvPr>
          <p:cNvSpPr/>
          <p:nvPr/>
        </p:nvSpPr>
        <p:spPr>
          <a:xfrm>
            <a:off x="669471" y="3549226"/>
            <a:ext cx="10853057" cy="1564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  <a:defRPr/>
            </a:pPr>
            <a:r>
              <a:rPr lang="en-US" sz="4400" b="1" kern="1200" noProof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 án: </a:t>
            </a:r>
            <a:r>
              <a:rPr lang="en-US" sz="4400" kern="1200" noProof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 giờ 15 phút</a:t>
            </a:r>
            <a:endParaRPr lang="vi-VN" sz="4400" kern="12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F90C372-A858-AA21-3A9F-93AD2BB7CB50}"/>
              </a:ext>
            </a:extLst>
          </p:cNvPr>
          <p:cNvSpPr/>
          <p:nvPr/>
        </p:nvSpPr>
        <p:spPr>
          <a:xfrm>
            <a:off x="669471" y="762668"/>
            <a:ext cx="5428053" cy="20135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lnSpc>
                <a:spcPct val="150000"/>
              </a:lnSpc>
              <a:buClrTx/>
              <a:defRPr/>
            </a:pPr>
            <a:r>
              <a:rPr lang="en-US" sz="4000" b="1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 hỏi 2: </a:t>
            </a:r>
            <a:r>
              <a:rPr lang="en-US" sz="40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 hồ sau chỉ mấy giờ? </a:t>
            </a:r>
            <a:endParaRPr lang="vi-VN" sz="4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050" y="4687048"/>
            <a:ext cx="3085628" cy="2190796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D22FC818-3E29-27E4-90FD-28C396F284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6510" y="4935323"/>
            <a:ext cx="2371550" cy="1932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5AA07-F0A8-B5A9-40E0-D564ABCA83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1" t="19941" r="36925" b="42403"/>
          <a:stretch/>
        </p:blipFill>
        <p:spPr>
          <a:xfrm>
            <a:off x="7356764" y="136811"/>
            <a:ext cx="3223491" cy="32653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DEAB6F-3D2B-A036-5F9F-A05C494B69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078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" y="383608"/>
            <a:ext cx="12191999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09"/>
            <a:ext cx="12191999" cy="4423291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  <a:defRPr/>
            </a:pPr>
            <a:endParaRPr lang="vi-VN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F915C09-B224-DACB-BD0C-69B69833DDC1}"/>
              </a:ext>
            </a:extLst>
          </p:cNvPr>
          <p:cNvSpPr/>
          <p:nvPr/>
        </p:nvSpPr>
        <p:spPr>
          <a:xfrm>
            <a:off x="669471" y="3549226"/>
            <a:ext cx="10853057" cy="1564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  <a:defRPr/>
            </a:pPr>
            <a:r>
              <a:rPr lang="en-US" sz="4400" b="1" kern="1200" noProof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 án: </a:t>
            </a:r>
            <a:r>
              <a:rPr lang="en-US" sz="4400" kern="1200" noProof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 giờ 30 phút</a:t>
            </a:r>
            <a:endParaRPr lang="vi-VN" sz="4400" kern="12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F90C372-A858-AA21-3A9F-93AD2BB7CB50}"/>
              </a:ext>
            </a:extLst>
          </p:cNvPr>
          <p:cNvSpPr/>
          <p:nvPr/>
        </p:nvSpPr>
        <p:spPr>
          <a:xfrm>
            <a:off x="669471" y="762668"/>
            <a:ext cx="5428053" cy="20135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lnSpc>
                <a:spcPct val="150000"/>
              </a:lnSpc>
              <a:buClrTx/>
              <a:defRPr/>
            </a:pPr>
            <a:r>
              <a:rPr lang="en-US" sz="4000" b="1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 hỏi 3: </a:t>
            </a:r>
            <a:r>
              <a:rPr lang="en-US" sz="40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 hồ sau chỉ mấy giờ? </a:t>
            </a:r>
            <a:endParaRPr lang="vi-VN" sz="4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050" y="4687048"/>
            <a:ext cx="3085628" cy="2190796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D22FC818-3E29-27E4-90FD-28C396F284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6510" y="4935323"/>
            <a:ext cx="2371550" cy="1932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44D1B9-AFA9-44B4-A1C6-AED4FCBF55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4" t="19684" r="2623" b="42404"/>
          <a:stretch/>
        </p:blipFill>
        <p:spPr>
          <a:xfrm>
            <a:off x="7703562" y="259561"/>
            <a:ext cx="3001820" cy="3019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17ADD8-9B00-EDA4-B788-0F9077DBF5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724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" y="383608"/>
            <a:ext cx="12191999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09"/>
            <a:ext cx="12191999" cy="4423291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  <a:defRPr/>
            </a:pPr>
            <a:endParaRPr lang="vi-VN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F915C09-B224-DACB-BD0C-69B69833DDC1}"/>
              </a:ext>
            </a:extLst>
          </p:cNvPr>
          <p:cNvSpPr/>
          <p:nvPr/>
        </p:nvSpPr>
        <p:spPr>
          <a:xfrm>
            <a:off x="669471" y="3549226"/>
            <a:ext cx="10853057" cy="1564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  <a:defRPr/>
            </a:pPr>
            <a:r>
              <a:rPr lang="en-US" sz="4400" b="1" kern="1200" noProof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 án: </a:t>
            </a:r>
            <a:r>
              <a:rPr lang="en-US" sz="4400" kern="1200" noProof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giờ 15 phút</a:t>
            </a:r>
            <a:endParaRPr lang="vi-VN" sz="4400" kern="12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F90C372-A858-AA21-3A9F-93AD2BB7CB50}"/>
              </a:ext>
            </a:extLst>
          </p:cNvPr>
          <p:cNvSpPr/>
          <p:nvPr/>
        </p:nvSpPr>
        <p:spPr>
          <a:xfrm>
            <a:off x="669471" y="762668"/>
            <a:ext cx="5428053" cy="20135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lnSpc>
                <a:spcPct val="150000"/>
              </a:lnSpc>
              <a:buClrTx/>
              <a:defRPr/>
            </a:pPr>
            <a:r>
              <a:rPr lang="en-US" sz="4000" b="1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 hỏi 4: </a:t>
            </a:r>
            <a:r>
              <a:rPr lang="en-US" sz="40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 hồ sau chỉ mấy giờ? </a:t>
            </a:r>
            <a:endParaRPr lang="vi-VN" sz="4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050" y="4687048"/>
            <a:ext cx="3085628" cy="2190796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D22FC818-3E29-27E4-90FD-28C396F284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6510" y="4935323"/>
            <a:ext cx="2371550" cy="1932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1274F-A69F-1DF7-9A09-2A3C51E31B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59678" r="56921" b="3250"/>
          <a:stretch/>
        </p:blipFill>
        <p:spPr>
          <a:xfrm>
            <a:off x="7287492" y="268031"/>
            <a:ext cx="3011054" cy="3002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3C3B3E-69E5-14F4-8077-EA06C76052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9233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" y="383608"/>
            <a:ext cx="12191999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09"/>
            <a:ext cx="12191999" cy="4423291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  <a:defRPr/>
            </a:pPr>
            <a:endParaRPr lang="vi-VN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F915C09-B224-DACB-BD0C-69B69833DDC1}"/>
              </a:ext>
            </a:extLst>
          </p:cNvPr>
          <p:cNvSpPr/>
          <p:nvPr/>
        </p:nvSpPr>
        <p:spPr>
          <a:xfrm>
            <a:off x="669471" y="3549226"/>
            <a:ext cx="10853057" cy="1564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buClrTx/>
              <a:defRPr/>
            </a:pPr>
            <a:r>
              <a:rPr lang="en-US" sz="4400" b="1" kern="1200" noProof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 án: </a:t>
            </a:r>
            <a:r>
              <a:rPr lang="en-US" sz="4400" kern="1200" noProof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 giờ 30 phút</a:t>
            </a:r>
            <a:endParaRPr lang="vi-VN" sz="4400" kern="12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F90C372-A858-AA21-3A9F-93AD2BB7CB50}"/>
              </a:ext>
            </a:extLst>
          </p:cNvPr>
          <p:cNvSpPr/>
          <p:nvPr/>
        </p:nvSpPr>
        <p:spPr>
          <a:xfrm>
            <a:off x="669471" y="762668"/>
            <a:ext cx="5428053" cy="20135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lnSpc>
                <a:spcPct val="150000"/>
              </a:lnSpc>
              <a:buClrTx/>
              <a:defRPr/>
            </a:pPr>
            <a:r>
              <a:rPr lang="en-US" sz="4000" b="1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 hỏi 5: </a:t>
            </a:r>
            <a:r>
              <a:rPr lang="en-US" sz="40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 hồ sau chỉ mấy giờ? </a:t>
            </a:r>
            <a:endParaRPr lang="vi-VN" sz="4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050" y="4687048"/>
            <a:ext cx="3085628" cy="2190796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D22FC818-3E29-27E4-90FD-28C396F284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6510" y="4935323"/>
            <a:ext cx="2371550" cy="1932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4EB7E-0869-B93F-23D9-81921A9130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1" t="58909" r="19082" b="3249"/>
          <a:stretch/>
        </p:blipFill>
        <p:spPr>
          <a:xfrm>
            <a:off x="7795397" y="421368"/>
            <a:ext cx="2931069" cy="2865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842A9A-943F-1A0D-9376-A643B990BD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9138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637847" y="1869705"/>
            <a:ext cx="4820256" cy="150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a) Dùng que tính xếp các số sau bằng chữ số La Mã: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2, 4, 9, 10, 11, 20</a:t>
            </a:r>
          </a:p>
        </p:txBody>
      </p:sp>
      <p:sp>
        <p:nvSpPr>
          <p:cNvPr id="4" name="Hộp Văn bản 11">
            <a:extLst>
              <a:ext uri="{FF2B5EF4-FFF2-40B4-BE49-F238E27FC236}">
                <a16:creationId xmlns:a16="http://schemas.microsoft.com/office/drawing/2014/main" id="{7A9BC974-FB5B-0B2B-7479-53DEBA1BADAD}"/>
              </a:ext>
            </a:extLst>
          </p:cNvPr>
          <p:cNvSpPr txBox="1"/>
          <p:nvPr/>
        </p:nvSpPr>
        <p:spPr>
          <a:xfrm>
            <a:off x="637847" y="4372182"/>
            <a:ext cx="5115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b) Hãy dùng que tính xếp số chỉ tuổi của em bằng chữ số La Mã.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E412C-CEAC-C637-0300-7BD951455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501" y="1252935"/>
            <a:ext cx="7604875" cy="30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7CC762-BF7A-A206-F1EA-AF5E2F09947B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BF807CB1-8EE1-5C66-B8C5-8747FC364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56F961-FE3B-6090-100E-DA974CB651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525344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61: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quen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La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7394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719792" y="1586273"/>
            <a:ext cx="8387845" cy="205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ea typeface="Calibri" panose="020F0502020204030204" pitchFamily="34" charset="0"/>
              </a:rPr>
              <a:t>a) </a:t>
            </a:r>
            <a:r>
              <a:rPr lang="vi-VN" sz="2200">
                <a:latin typeface="UTM Avo" panose="02040603050506020204" pitchFamily="18" charset="0"/>
                <a:ea typeface="Calibri" panose="020F0502020204030204" pitchFamily="34" charset="0"/>
              </a:rPr>
              <a:t>Có </a:t>
            </a: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</a:rPr>
              <a:t>3 que tính xếp thành số 6 bằng chữ số La Mã như hình bên. Em hãy chuyển chỗ một que tính để  được số khác</a:t>
            </a:r>
            <a:r>
              <a:rPr lang="vi-VN" sz="2200">
                <a:latin typeface="UTM Avo" panose="02040603050506020204" pitchFamily="18" charset="0"/>
                <a:ea typeface="Calibri" panose="020F0502020204030204" pitchFamily="34" charset="0"/>
              </a:rPr>
              <a:t>. </a:t>
            </a:r>
            <a:endParaRPr lang="en-US" sz="2200"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ea typeface="Calibri" panose="020F0502020204030204" pitchFamily="34" charset="0"/>
              </a:rPr>
              <a:t>b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</a:rPr>
              <a:t>) </a:t>
            </a: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</a:rPr>
              <a:t>Với 3 que tính em  có thể xếp được những số  nào bằng chữ số La Mã?</a:t>
            </a:r>
          </a:p>
        </p:txBody>
      </p:sp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B01A27A6-67EA-B955-FA9B-9290FAAA7D31}"/>
              </a:ext>
            </a:extLst>
          </p:cNvPr>
          <p:cNvSpPr txBox="1"/>
          <p:nvPr/>
        </p:nvSpPr>
        <p:spPr>
          <a:xfrm>
            <a:off x="1847245" y="1001498"/>
            <a:ext cx="900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Đố 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9830A-8B98-8CC2-A071-C94E7671C2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82" b="72370" l="83824" r="98174">
                        <a14:foregroundMark x1="95740" y1="34851" x2="96146" y2="72370"/>
                        <a14:foregroundMark x1="88337" y1="72214" x2="88337" y2="72214"/>
                        <a14:foregroundMark x1="88996" y1="72057" x2="88996" y2="72057"/>
                        <a14:foregroundMark x1="83874" y1="35322" x2="83874" y2="35322"/>
                      </a14:backgroundRemoval>
                    </a14:imgEffect>
                  </a14:imgLayer>
                </a14:imgProps>
              </a:ext>
            </a:extLst>
          </a:blip>
          <a:srcRect l="82027" t="27315" b="22734"/>
          <a:stretch/>
        </p:blipFill>
        <p:spPr>
          <a:xfrm>
            <a:off x="9313240" y="1416789"/>
            <a:ext cx="2474235" cy="22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769532" y="1764865"/>
            <a:ext cx="10368367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được biết thêm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5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B115FD-7F04-ACD5-4F6B-B1D1F4C9757F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B6C24126-F94C-F170-ABAE-CE318CF3C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EEBFB0-48AE-DC24-8A44-F571A4975E3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C86E05-8DF0-7664-95B4-CC206D409A7C}"/>
              </a:ext>
            </a:extLst>
          </p:cNvPr>
          <p:cNvSpPr/>
          <p:nvPr/>
        </p:nvSpPr>
        <p:spPr>
          <a:xfrm>
            <a:off x="754725" y="874249"/>
            <a:ext cx="6648742" cy="9707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824A4D9-8280-B12F-F539-D108007D0BA3}"/>
              </a:ext>
            </a:extLst>
          </p:cNvPr>
          <p:cNvSpPr/>
          <p:nvPr/>
        </p:nvSpPr>
        <p:spPr>
          <a:xfrm>
            <a:off x="7705492" y="2197790"/>
            <a:ext cx="612060" cy="48866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7B7D3-FD6D-373C-67DC-54EB5AAA325A}"/>
              </a:ext>
            </a:extLst>
          </p:cNvPr>
          <p:cNvSpPr txBox="1"/>
          <p:nvPr/>
        </p:nvSpPr>
        <p:spPr>
          <a:xfrm>
            <a:off x="8498855" y="1966957"/>
            <a:ext cx="3071353" cy="1873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Đồng hồ treo tường, đồng hồ đeo tay, đồng hồ cát, đồng hồ để bàn,…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27F45A-027A-58E4-27DD-E9D1C54BC5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00" t="4305" r="8000" b="6424"/>
          <a:stretch/>
        </p:blipFill>
        <p:spPr>
          <a:xfrm>
            <a:off x="754725" y="2184354"/>
            <a:ext cx="6648742" cy="31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079FA6-483E-31F3-8961-7A2AFBF78B1D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CCC7246B-1B05-4618-A6FE-205EBF699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9998AE-DF8D-5337-323B-EB4C33E73CC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45645" y="1001498"/>
            <a:ext cx="900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Nhận biết chữ số la mã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7DBEDC-08AF-C312-6309-231DBDF61C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417" t="30000" r="47916" b="50000"/>
          <a:stretch/>
        </p:blipFill>
        <p:spPr>
          <a:xfrm>
            <a:off x="717389" y="2126442"/>
            <a:ext cx="3467100" cy="334327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2B68D-574B-A00E-6953-62CA0E5401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417" t="50000" r="48060" b="29259"/>
          <a:stretch/>
        </p:blipFill>
        <p:spPr>
          <a:xfrm>
            <a:off x="4712190" y="2139433"/>
            <a:ext cx="3295323" cy="333640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361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45645" y="1001498"/>
            <a:ext cx="900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Nhận biết chữ số la mã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356B5-801E-F65C-69F3-5E9FE6804C71}"/>
              </a:ext>
            </a:extLst>
          </p:cNvPr>
          <p:cNvSpPr txBox="1"/>
          <p:nvPr/>
        </p:nvSpPr>
        <p:spPr>
          <a:xfrm>
            <a:off x="3313024" y="2121354"/>
            <a:ext cx="7642553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41060" algn="l"/>
              </a:tabLst>
            </a:pP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I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1,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571500" marR="0" indent="-5715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41060" algn="l"/>
              </a:tabLst>
            </a:pP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V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5,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571500" marR="0" indent="-5715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41060" algn="l"/>
              </a:tabLst>
            </a:pP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X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10,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mười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473A5-AA0A-94E7-3EC2-5EFFA37886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9" t="10741" r="12754" b="51482"/>
          <a:stretch/>
        </p:blipFill>
        <p:spPr>
          <a:xfrm>
            <a:off x="637847" y="1699794"/>
            <a:ext cx="2469574" cy="25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4473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466245" y="998965"/>
            <a:ext cx="10446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Sử dụng chữ số La Mã để viết các số trong phạm vi 20:</a:t>
            </a: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A86AD9CC-0BAF-1CD3-9229-1C11729F3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09968"/>
              </p:ext>
            </p:extLst>
          </p:nvPr>
        </p:nvGraphicFramePr>
        <p:xfrm>
          <a:off x="2557992" y="1786359"/>
          <a:ext cx="6668410" cy="1030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841">
                  <a:extLst>
                    <a:ext uri="{9D8B030D-6E8A-4147-A177-3AD203B41FA5}">
                      <a16:colId xmlns:a16="http://schemas.microsoft.com/office/drawing/2014/main" val="4266442582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2859394614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2482578745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2828993494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3877644879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4253611952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1353576646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3811756299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1996661176"/>
                    </a:ext>
                  </a:extLst>
                </a:gridCol>
                <a:gridCol w="666841">
                  <a:extLst>
                    <a:ext uri="{9D8B030D-6E8A-4147-A177-3AD203B41FA5}">
                      <a16:colId xmlns:a16="http://schemas.microsoft.com/office/drawing/2014/main" val="384704441"/>
                    </a:ext>
                  </a:extLst>
                </a:gridCol>
              </a:tblGrid>
              <a:tr h="51541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extLst>
                  <a:ext uri="{0D108BD9-81ED-4DB2-BD59-A6C34878D82A}">
                    <a16:rowId xmlns:a16="http://schemas.microsoft.com/office/drawing/2014/main" val="3784130161"/>
                  </a:ext>
                </a:extLst>
              </a:tr>
              <a:tr h="51541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0013" marR="50013" marT="25007" marB="25007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0013" marR="50013" marT="25007" marB="25007"/>
                </a:tc>
                <a:extLst>
                  <a:ext uri="{0D108BD9-81ED-4DB2-BD59-A6C34878D82A}">
                    <a16:rowId xmlns:a16="http://schemas.microsoft.com/office/drawing/2014/main" val="25815949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E6CD8B-D7EB-9B14-4DEC-5D995073B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57265"/>
              </p:ext>
            </p:extLst>
          </p:nvPr>
        </p:nvGraphicFramePr>
        <p:xfrm>
          <a:off x="1931837" y="3154864"/>
          <a:ext cx="7912250" cy="11425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1225">
                  <a:extLst>
                    <a:ext uri="{9D8B030D-6E8A-4147-A177-3AD203B41FA5}">
                      <a16:colId xmlns:a16="http://schemas.microsoft.com/office/drawing/2014/main" val="4266442582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2859394614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2482578745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2828993494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3877644879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4253611952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1353576646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3811756299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1996661176"/>
                    </a:ext>
                  </a:extLst>
                </a:gridCol>
                <a:gridCol w="791225">
                  <a:extLst>
                    <a:ext uri="{9D8B030D-6E8A-4147-A177-3AD203B41FA5}">
                      <a16:colId xmlns:a16="http://schemas.microsoft.com/office/drawing/2014/main" val="384704441"/>
                    </a:ext>
                  </a:extLst>
                </a:gridCol>
              </a:tblGrid>
              <a:tr h="57125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extLst>
                  <a:ext uri="{0D108BD9-81ED-4DB2-BD59-A6C34878D82A}">
                    <a16:rowId xmlns:a16="http://schemas.microsoft.com/office/drawing/2014/main" val="3784130161"/>
                  </a:ext>
                </a:extLst>
              </a:tr>
              <a:tr h="57125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55431" marR="55431" marT="27716" marB="27716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5431" marR="55431" marT="27716" marB="27716"/>
                </a:tc>
                <a:extLst>
                  <a:ext uri="{0D108BD9-81ED-4DB2-BD59-A6C34878D82A}">
                    <a16:rowId xmlns:a16="http://schemas.microsoft.com/office/drawing/2014/main" val="25815949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8747BFC-3B82-BCFE-ADB1-41D8D041E4EB}"/>
              </a:ext>
            </a:extLst>
          </p:cNvPr>
          <p:cNvSpPr/>
          <p:nvPr/>
        </p:nvSpPr>
        <p:spPr>
          <a:xfrm>
            <a:off x="2566893" y="2295010"/>
            <a:ext cx="669932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7FCB62-9D6E-290C-A33C-F30A47032F75}"/>
              </a:ext>
            </a:extLst>
          </p:cNvPr>
          <p:cNvSpPr/>
          <p:nvPr/>
        </p:nvSpPr>
        <p:spPr>
          <a:xfrm>
            <a:off x="3236612" y="2299484"/>
            <a:ext cx="640619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554774-982F-88E6-93E8-033260343F2A}"/>
              </a:ext>
            </a:extLst>
          </p:cNvPr>
          <p:cNvSpPr/>
          <p:nvPr/>
        </p:nvSpPr>
        <p:spPr>
          <a:xfrm>
            <a:off x="3882177" y="2304392"/>
            <a:ext cx="689581" cy="50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360A20-812D-271E-FA84-AD9BFA2F7A0C}"/>
              </a:ext>
            </a:extLst>
          </p:cNvPr>
          <p:cNvSpPr/>
          <p:nvPr/>
        </p:nvSpPr>
        <p:spPr>
          <a:xfrm>
            <a:off x="4547960" y="2299484"/>
            <a:ext cx="686392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F219A1-0AF6-9BB4-286C-AE8965E4F4ED}"/>
              </a:ext>
            </a:extLst>
          </p:cNvPr>
          <p:cNvSpPr/>
          <p:nvPr/>
        </p:nvSpPr>
        <p:spPr>
          <a:xfrm>
            <a:off x="5244766" y="2301950"/>
            <a:ext cx="648836" cy="50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43BBE2-6C89-C566-D9C7-80056C6BAABA}"/>
              </a:ext>
            </a:extLst>
          </p:cNvPr>
          <p:cNvSpPr/>
          <p:nvPr/>
        </p:nvSpPr>
        <p:spPr>
          <a:xfrm>
            <a:off x="5898984" y="2299484"/>
            <a:ext cx="671833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8711BE-1C5E-C8AD-D46A-66E44AFA76BC}"/>
              </a:ext>
            </a:extLst>
          </p:cNvPr>
          <p:cNvSpPr/>
          <p:nvPr/>
        </p:nvSpPr>
        <p:spPr>
          <a:xfrm>
            <a:off x="6549345" y="2299484"/>
            <a:ext cx="677953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A4769D-147A-A80A-B349-50F4145ED3AA}"/>
              </a:ext>
            </a:extLst>
          </p:cNvPr>
          <p:cNvSpPr/>
          <p:nvPr/>
        </p:nvSpPr>
        <p:spPr>
          <a:xfrm>
            <a:off x="7218921" y="2294575"/>
            <a:ext cx="677953" cy="503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743B64-9E23-D0FA-3432-C8E05765E3F4}"/>
              </a:ext>
            </a:extLst>
          </p:cNvPr>
          <p:cNvSpPr/>
          <p:nvPr/>
        </p:nvSpPr>
        <p:spPr>
          <a:xfrm>
            <a:off x="7891929" y="2299484"/>
            <a:ext cx="677953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69638E-CD94-205C-1AD2-D35CBE2C057A}"/>
              </a:ext>
            </a:extLst>
          </p:cNvPr>
          <p:cNvSpPr/>
          <p:nvPr/>
        </p:nvSpPr>
        <p:spPr>
          <a:xfrm>
            <a:off x="8552485" y="2299484"/>
            <a:ext cx="673007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A1F75C-63EE-3464-A98A-748D1516B2DF}"/>
              </a:ext>
            </a:extLst>
          </p:cNvPr>
          <p:cNvSpPr/>
          <p:nvPr/>
        </p:nvSpPr>
        <p:spPr>
          <a:xfrm>
            <a:off x="2574800" y="1781309"/>
            <a:ext cx="674920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39D4FE-EF5C-45A7-58DE-949588532EA5}"/>
              </a:ext>
            </a:extLst>
          </p:cNvPr>
          <p:cNvSpPr/>
          <p:nvPr/>
        </p:nvSpPr>
        <p:spPr>
          <a:xfrm>
            <a:off x="3244040" y="1781309"/>
            <a:ext cx="638137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8EAA8D-F735-AC1F-F186-519AC37FA36E}"/>
              </a:ext>
            </a:extLst>
          </p:cNvPr>
          <p:cNvSpPr/>
          <p:nvPr/>
        </p:nvSpPr>
        <p:spPr>
          <a:xfrm>
            <a:off x="3896919" y="1792507"/>
            <a:ext cx="644632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III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99EA89-01BA-8A76-5698-9F6C7BC938CC}"/>
              </a:ext>
            </a:extLst>
          </p:cNvPr>
          <p:cNvSpPr/>
          <p:nvPr/>
        </p:nvSpPr>
        <p:spPr>
          <a:xfrm>
            <a:off x="4548561" y="1788672"/>
            <a:ext cx="689581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0CC7E3-52E6-C91C-C801-22C723080FCA}"/>
              </a:ext>
            </a:extLst>
          </p:cNvPr>
          <p:cNvSpPr/>
          <p:nvPr/>
        </p:nvSpPr>
        <p:spPr>
          <a:xfrm>
            <a:off x="5223720" y="1791566"/>
            <a:ext cx="662528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F0AC4C-0A6C-CA54-EB7A-299EA2615D9E}"/>
              </a:ext>
            </a:extLst>
          </p:cNvPr>
          <p:cNvSpPr/>
          <p:nvPr/>
        </p:nvSpPr>
        <p:spPr>
          <a:xfrm>
            <a:off x="5904795" y="1798031"/>
            <a:ext cx="644417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F57682-89C9-11CF-8999-E170CEB47D65}"/>
              </a:ext>
            </a:extLst>
          </p:cNvPr>
          <p:cNvSpPr/>
          <p:nvPr/>
        </p:nvSpPr>
        <p:spPr>
          <a:xfrm>
            <a:off x="6541038" y="1800111"/>
            <a:ext cx="671833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317C0-AAC0-2DE2-3E79-2666B4868550}"/>
              </a:ext>
            </a:extLst>
          </p:cNvPr>
          <p:cNvSpPr/>
          <p:nvPr/>
        </p:nvSpPr>
        <p:spPr>
          <a:xfrm>
            <a:off x="7231372" y="1800111"/>
            <a:ext cx="677953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VIII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DC20D4-4B88-FED7-9CC2-C509DC8C3D28}"/>
              </a:ext>
            </a:extLst>
          </p:cNvPr>
          <p:cNvSpPr/>
          <p:nvPr/>
        </p:nvSpPr>
        <p:spPr>
          <a:xfrm>
            <a:off x="7900387" y="1798031"/>
            <a:ext cx="674877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C7A742-E7FF-8424-F291-19F26FF3688C}"/>
              </a:ext>
            </a:extLst>
          </p:cNvPr>
          <p:cNvSpPr/>
          <p:nvPr/>
        </p:nvSpPr>
        <p:spPr>
          <a:xfrm>
            <a:off x="8552485" y="1788672"/>
            <a:ext cx="659450" cy="51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36E540-507D-AB24-1EA5-232801308F7D}"/>
              </a:ext>
            </a:extLst>
          </p:cNvPr>
          <p:cNvSpPr/>
          <p:nvPr/>
        </p:nvSpPr>
        <p:spPr>
          <a:xfrm>
            <a:off x="1936667" y="3736213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266753-F788-6E06-4CDC-B39631E53782}"/>
              </a:ext>
            </a:extLst>
          </p:cNvPr>
          <p:cNvSpPr/>
          <p:nvPr/>
        </p:nvSpPr>
        <p:spPr>
          <a:xfrm>
            <a:off x="2732895" y="3736213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C72836-743C-40C1-EE79-AF80B148378B}"/>
              </a:ext>
            </a:extLst>
          </p:cNvPr>
          <p:cNvSpPr/>
          <p:nvPr/>
        </p:nvSpPr>
        <p:spPr>
          <a:xfrm>
            <a:off x="3524970" y="3736213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7C8A83-BD74-C709-9B2D-70B467CB6170}"/>
              </a:ext>
            </a:extLst>
          </p:cNvPr>
          <p:cNvSpPr/>
          <p:nvPr/>
        </p:nvSpPr>
        <p:spPr>
          <a:xfrm>
            <a:off x="4319862" y="3730773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450E2F-4C39-C084-F732-802203B490C2}"/>
              </a:ext>
            </a:extLst>
          </p:cNvPr>
          <p:cNvSpPr/>
          <p:nvPr/>
        </p:nvSpPr>
        <p:spPr>
          <a:xfrm>
            <a:off x="5095661" y="3722967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2511D1-57F3-00D4-B63C-632A5EEF3BF8}"/>
              </a:ext>
            </a:extLst>
          </p:cNvPr>
          <p:cNvSpPr/>
          <p:nvPr/>
        </p:nvSpPr>
        <p:spPr>
          <a:xfrm>
            <a:off x="5891889" y="3722967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26047F-159A-C3EE-6B9B-771F67A5FA37}"/>
              </a:ext>
            </a:extLst>
          </p:cNvPr>
          <p:cNvSpPr/>
          <p:nvPr/>
        </p:nvSpPr>
        <p:spPr>
          <a:xfrm>
            <a:off x="6666352" y="3736213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10867A-1E70-0DB2-B2FA-915E5B229699}"/>
              </a:ext>
            </a:extLst>
          </p:cNvPr>
          <p:cNvSpPr/>
          <p:nvPr/>
        </p:nvSpPr>
        <p:spPr>
          <a:xfrm>
            <a:off x="7483443" y="3721087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129DB8-3E1F-330E-79A6-0FBBA605477F}"/>
              </a:ext>
            </a:extLst>
          </p:cNvPr>
          <p:cNvSpPr/>
          <p:nvPr/>
        </p:nvSpPr>
        <p:spPr>
          <a:xfrm>
            <a:off x="8225084" y="3732731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1C0474-6C2F-9595-F9B4-1A369BA31A33}"/>
              </a:ext>
            </a:extLst>
          </p:cNvPr>
          <p:cNvSpPr/>
          <p:nvPr/>
        </p:nvSpPr>
        <p:spPr>
          <a:xfrm>
            <a:off x="9037853" y="3717587"/>
            <a:ext cx="794892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340154-D937-BFF0-1D1D-66215D257FA0}"/>
              </a:ext>
            </a:extLst>
          </p:cNvPr>
          <p:cNvSpPr/>
          <p:nvPr/>
        </p:nvSpPr>
        <p:spPr>
          <a:xfrm>
            <a:off x="1928620" y="3173965"/>
            <a:ext cx="794892" cy="54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XI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11F630-653A-EFF5-CF79-1EBB84972A67}"/>
              </a:ext>
            </a:extLst>
          </p:cNvPr>
          <p:cNvSpPr/>
          <p:nvPr/>
        </p:nvSpPr>
        <p:spPr>
          <a:xfrm>
            <a:off x="2736567" y="3176672"/>
            <a:ext cx="794892" cy="54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XII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3CA2BC-884F-1AE7-5D0F-98DBD7C7C060}"/>
              </a:ext>
            </a:extLst>
          </p:cNvPr>
          <p:cNvSpPr/>
          <p:nvPr/>
        </p:nvSpPr>
        <p:spPr>
          <a:xfrm>
            <a:off x="3513021" y="3168864"/>
            <a:ext cx="794892" cy="56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XIII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FEB5A40-AA18-0E8D-F6E1-21B432769775}"/>
              </a:ext>
            </a:extLst>
          </p:cNvPr>
          <p:cNvSpPr/>
          <p:nvPr/>
        </p:nvSpPr>
        <p:spPr>
          <a:xfrm>
            <a:off x="4300101" y="3168866"/>
            <a:ext cx="794892" cy="540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A4881F-606F-5B8A-2CD7-BEE7464E2EBE}"/>
              </a:ext>
            </a:extLst>
          </p:cNvPr>
          <p:cNvSpPr/>
          <p:nvPr/>
        </p:nvSpPr>
        <p:spPr>
          <a:xfrm>
            <a:off x="5088150" y="3176672"/>
            <a:ext cx="794892" cy="533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325B344-3DE1-6AEA-020C-6591A4BE42C6}"/>
              </a:ext>
            </a:extLst>
          </p:cNvPr>
          <p:cNvSpPr/>
          <p:nvPr/>
        </p:nvSpPr>
        <p:spPr>
          <a:xfrm>
            <a:off x="5887004" y="3168865"/>
            <a:ext cx="794892" cy="552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XVI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AF6D80F-D9ED-B5CE-077B-74EF0EF7FDEC}"/>
              </a:ext>
            </a:extLst>
          </p:cNvPr>
          <p:cNvSpPr/>
          <p:nvPr/>
        </p:nvSpPr>
        <p:spPr>
          <a:xfrm>
            <a:off x="6664975" y="3168865"/>
            <a:ext cx="792221" cy="55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XVII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D8E926-AE2E-3C6E-CB4F-A92D29DB6CC0}"/>
              </a:ext>
            </a:extLst>
          </p:cNvPr>
          <p:cNvSpPr/>
          <p:nvPr/>
        </p:nvSpPr>
        <p:spPr>
          <a:xfrm>
            <a:off x="7419040" y="3173965"/>
            <a:ext cx="900423" cy="5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XVIII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80A092F-43DD-E93B-E316-F30B68487635}"/>
              </a:ext>
            </a:extLst>
          </p:cNvPr>
          <p:cNvSpPr/>
          <p:nvPr/>
        </p:nvSpPr>
        <p:spPr>
          <a:xfrm>
            <a:off x="8267439" y="3168866"/>
            <a:ext cx="770414" cy="541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XIX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819D42-7029-7159-EF10-29222E1285F7}"/>
              </a:ext>
            </a:extLst>
          </p:cNvPr>
          <p:cNvSpPr/>
          <p:nvPr/>
        </p:nvSpPr>
        <p:spPr>
          <a:xfrm>
            <a:off x="9048983" y="3166694"/>
            <a:ext cx="794892" cy="55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2868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CC0B1A-75FF-3C8E-B964-276FF90964C3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DB701246-B7F3-4792-AD88-04DF3BD123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A5F9274-73D5-7F04-570F-FFC59A9CC9D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617</Words>
  <Application>Microsoft Office PowerPoint</Application>
  <PresentationFormat>Widescreen</PresentationFormat>
  <Paragraphs>131</Paragraphs>
  <Slides>21</Slides>
  <Notes>18</Notes>
  <HiddenSlides>5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huongtt153@outlook.com</cp:lastModifiedBy>
  <cp:revision>26</cp:revision>
  <dcterms:modified xsi:type="dcterms:W3CDTF">2024-01-16T05:20:16Z</dcterms:modified>
</cp:coreProperties>
</file>