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1"/>
  </p:notesMasterIdLst>
  <p:sldIdLst>
    <p:sldId id="314" r:id="rId3"/>
    <p:sldId id="286" r:id="rId4"/>
    <p:sldId id="274"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7" d="100"/>
          <a:sy n="67" d="100"/>
        </p:scale>
        <p:origin x="12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15-Jan-24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15-Jan-24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15-Jan-24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15-Jan-24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4.gif"/><Relationship Id="rId5" Type="http://schemas.openxmlformats.org/officeDocument/2006/relationships/slide" Target="slide23.xml"/><Relationship Id="rId10" Type="http://schemas.openxmlformats.org/officeDocument/2006/relationships/image" Target="../media/image36.gif"/><Relationship Id="rId4" Type="http://schemas.openxmlformats.org/officeDocument/2006/relationships/image" Target="../media/image33.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7.png"/><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6.gif"/><Relationship Id="rId5" Type="http://schemas.openxmlformats.org/officeDocument/2006/relationships/image" Target="../media/image38.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1523</Words>
  <Application>Microsoft Office PowerPoint</Application>
  <PresentationFormat>Widescreen</PresentationFormat>
  <Paragraphs>98</Paragraphs>
  <Slides>28</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36</cp:revision>
  <dcterms:created xsi:type="dcterms:W3CDTF">2022-10-03T11:23:45Z</dcterms:created>
  <dcterms:modified xsi:type="dcterms:W3CDTF">2024-01-15T08:05:28Z</dcterms:modified>
</cp:coreProperties>
</file>