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2" r:id="rId2"/>
  </p:sldMasterIdLst>
  <p:notesMasterIdLst>
    <p:notesMasterId r:id="rId23"/>
  </p:notesMasterIdLst>
  <p:sldIdLst>
    <p:sldId id="314" r:id="rId3"/>
    <p:sldId id="256" r:id="rId4"/>
    <p:sldId id="257" r:id="rId5"/>
    <p:sldId id="294" r:id="rId6"/>
    <p:sldId id="342" r:id="rId7"/>
    <p:sldId id="317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259" r:id="rId16"/>
    <p:sldId id="330" r:id="rId17"/>
    <p:sldId id="350" r:id="rId18"/>
    <p:sldId id="261" r:id="rId19"/>
    <p:sldId id="340" r:id="rId20"/>
    <p:sldId id="351" r:id="rId21"/>
    <p:sldId id="352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g.nv2510hung.nv2510" initials="h" lastIdx="2" clrIdx="0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6600"/>
    <a:srgbClr val="FF99FF"/>
    <a:srgbClr val="FF7C80"/>
    <a:srgbClr val="00FF00"/>
    <a:srgbClr val="FF00FF"/>
    <a:srgbClr val="C9ADBF"/>
    <a:srgbClr val="99CC00"/>
    <a:srgbClr val="7030A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1" autoAdjust="0"/>
    <p:restoredTop sz="89871" autoAdjust="0"/>
  </p:normalViewPr>
  <p:slideViewPr>
    <p:cSldViewPr snapToGrid="0">
      <p:cViewPr varScale="1">
        <p:scale>
          <a:sx n="69" d="100"/>
          <a:sy n="69" d="100"/>
        </p:scale>
        <p:origin x="11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dirty="0"/>
              <a:t>Click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457200" indent="-298450"/>
            <a:r>
              <a:rPr lang="en-US" dirty="0"/>
              <a:t>Click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về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67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dirty="0"/>
              <a:t>Click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457200" indent="-298450"/>
            <a:r>
              <a:rPr lang="en-US" dirty="0"/>
              <a:t>Click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về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44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591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352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753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0379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95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</a:t>
            </a:r>
          </a:p>
          <a:p>
            <a:pPr marL="457200" indent="-298450"/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457200" indent="-298450"/>
            <a:r>
              <a:rPr lang="en-US" dirty="0"/>
              <a:t>Click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457200" indent="-298450"/>
            <a:r>
              <a:rPr lang="en-US" dirty="0"/>
              <a:t>Click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về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  <a:p>
            <a:pPr marL="457200" indent="-298450"/>
            <a:r>
              <a:rPr lang="en-US" dirty="0"/>
              <a:t>Đội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điểm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1D8832-BEC5-4E06-8084-2973EFA941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28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dirty="0"/>
              <a:t>Click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457200" indent="-298450"/>
            <a:r>
              <a:rPr lang="en-US" dirty="0"/>
              <a:t>Click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về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37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dirty="0"/>
              <a:t>Click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457200" indent="-298450"/>
            <a:r>
              <a:rPr lang="en-US" dirty="0"/>
              <a:t>Click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về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43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dirty="0"/>
              <a:t>Click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457200" indent="-298450"/>
            <a:r>
              <a:rPr lang="en-US" dirty="0"/>
              <a:t>Click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về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dirty="0"/>
              <a:t>Click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457200" indent="-298450"/>
            <a:r>
              <a:rPr lang="en-US" dirty="0"/>
              <a:t>Click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về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39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dirty="0"/>
              <a:t>Click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457200" indent="-298450"/>
            <a:r>
              <a:rPr lang="en-US" dirty="0"/>
              <a:t>Click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về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09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dirty="0"/>
              <a:t>Click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457200" indent="-298450"/>
            <a:r>
              <a:rPr lang="en-US" dirty="0"/>
              <a:t>Click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về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1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56F0C97-DBF0-8C17-7255-118531778674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CAB0C244-CF04-3EBA-CE15-A406A52852C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CD63E8EA-134C-C7D2-A09C-39789BF548F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B0100BBB-3EB9-F309-3795-5CBEAD261CE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EFDEAD71-21E9-C515-9199-9EFD4374911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12297EBD-472D-AFE0-0158-5C7295BEE8D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E756D1FA-27FE-C4BE-3F15-B628D0DD66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102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2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4F9F431-0BD4-1BB0-0558-7079A212A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E90CB7F-2D8D-B84D-229A-360EFE6C5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9D2728C-1808-2809-DF76-AD326BC55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C8FDD-7EEE-4D8B-AB23-C9C3F405A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4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F4C8A1B-786D-37F9-CF13-5FA0F6C3F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69E2723-7750-491C-9155-FD0E76EB8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23110C4-89C2-F2A3-B73F-8CFB34687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8128-8DB7-4F0B-972E-0BBBCEC8D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88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C37359E-A9CD-951D-8E6B-9CE877510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8ACDA2C-F8DA-7B6D-9836-E654EFCA1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B33AAE-FF20-A859-E7F5-79EF5BF4A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48CAB-C29D-4943-8554-2607BCBC2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2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78A632A-EA8A-02D9-4C70-5D7E4C213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7BD1EDA-3A0C-9BAE-B7BD-09AF7E871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10ECB60-808F-6189-4857-4B9544626A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253E0-5A16-41B8-9463-164635681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1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B47431D-A6C3-1573-FE2F-1F9CFD90D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686F4E8-15E5-528E-4F2F-D2F1D7687F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D1FF130-CC00-3A25-79BC-9AC9324D3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A1EFF-CE78-4E6B-8E53-540096DCD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3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4A2C9BD-919C-B6D7-A3A5-F1F80C598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FBC43C3-A289-464F-D243-84E28515A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5E614E4-075F-0CEF-0447-39F49CE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C68C1-842B-40DD-98FE-89049103F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8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C7DB80CB-0949-2756-77C5-C41A02582B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C1218D2-3221-3683-0A32-2703ECCBF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3C1D7F3-530D-9E6D-AB00-51027B37B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5D464-C0CF-4AAB-9CE3-0DB3F944F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2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BE1F50F-CD17-4410-B62D-B69C016AED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02BDD90-6026-4E29-1FAD-801366584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48561BE-E8D5-EA68-0300-28E876D2B5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9F618-77ED-4FA2-8B2B-A7E763954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6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4C510C3-42D6-E485-224C-99807B8BB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52DAB15-D23A-9F00-18A3-BBB5E86DA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5CAF2E7-BD31-2366-BFFF-126E1DC0E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9800B-5565-4497-8AD4-0EBCBB204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61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534B06F-2292-5296-77FA-E9B437635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3DF289C-FFD9-E6C5-EE44-E9E25AA87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00528E4-B8EB-E53B-7618-9C04B5542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A9DC5-AB95-4D01-9608-6409D7102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27BB528-18E1-A7BC-55AA-8C7955123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612429C-F792-5031-DA80-E8D654D15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C2D5DC1-5285-6972-2068-FD8D042AC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B5B94-7B3E-458D-AAC3-740DBDE21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8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7F3A58D-E37C-7F24-60D5-1062AE8FF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800A9B0-76D7-3F1D-EC7C-303C04A4CF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10AAE8B-E367-6B6C-867F-919ED02AB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CE3DC-A719-486B-86E7-090871EE6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2272C21-8F6B-3D13-0420-5F356DFCDC89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9838EC2C-D4C2-A0B5-3201-7C8297207EE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E0ED9B37-5978-A2E5-6D2C-EC48789325C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0EE35039-6261-58CE-68CC-C6B279F86D4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593BBE0E-ABD9-CE79-E55A-A101B080CEA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374FCC2A-2772-EAEC-9E76-4D3D1AE8D1F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>
            <a:extLst>
              <a:ext uri="{FF2B5EF4-FFF2-40B4-BE49-F238E27FC236}">
                <a16:creationId xmlns:a16="http://schemas.microsoft.com/office/drawing/2014/main" id="{2DF9CDBB-DDCC-C135-944F-6E8119148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257" name="Rectangle 9">
            <a:extLst>
              <a:ext uri="{FF2B5EF4-FFF2-40B4-BE49-F238E27FC236}">
                <a16:creationId xmlns:a16="http://schemas.microsoft.com/office/drawing/2014/main" id="{E7009044-7802-7978-3D41-D68652D86F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8" name="Rectangle 10">
            <a:extLst>
              <a:ext uri="{FF2B5EF4-FFF2-40B4-BE49-F238E27FC236}">
                <a16:creationId xmlns:a16="http://schemas.microsoft.com/office/drawing/2014/main" id="{2764902E-25B2-6433-268B-6DF8CFF122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9" name="Rectangle 11">
            <a:extLst>
              <a:ext uri="{FF2B5EF4-FFF2-40B4-BE49-F238E27FC236}">
                <a16:creationId xmlns:a16="http://schemas.microsoft.com/office/drawing/2014/main" id="{933EE952-E2BC-19F4-0CD9-839259736E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AAE42A2-F3B4-41F3-8C72-64AEBF01C03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12">
            <a:extLst>
              <a:ext uri="{FF2B5EF4-FFF2-40B4-BE49-F238E27FC236}">
                <a16:creationId xmlns:a16="http://schemas.microsoft.com/office/drawing/2014/main" id="{3137D9DC-DDF7-5510-9464-2E929A861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93663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5.xml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5.xml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5.xml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2/1/133/6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2/1/133/6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hoc10.vn/doc-sach/toan-3-tap-2/1/133/6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hoc10.vn/doc-sach/toan-3-tap-2/1/133/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2/1/133/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3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slide" Target="slide12.xml"/><Relationship Id="rId5" Type="http://schemas.openxmlformats.org/officeDocument/2006/relationships/slide" Target="slide8.xml"/><Relationship Id="rId15" Type="http://schemas.openxmlformats.org/officeDocument/2006/relationships/image" Target="../media/image6.png"/><Relationship Id="rId10" Type="http://schemas.openxmlformats.org/officeDocument/2006/relationships/slide" Target="slide10.xml"/><Relationship Id="rId4" Type="http://schemas.openxmlformats.org/officeDocument/2006/relationships/image" Target="../media/image7.png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5.xml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1824904" y="4653837"/>
            <a:ext cx="8550262" cy="922010"/>
          </a:xfrm>
          <a:prstGeom prst="rect">
            <a:avLst/>
          </a:prstGeom>
          <a:noFill/>
        </p:spPr>
        <p:txBody>
          <a:bodyPr wrap="square" lIns="91208" tIns="45606" rIns="91208" bIns="45606">
            <a:spAutoFit/>
          </a:bodyPr>
          <a:lstStyle/>
          <a:p>
            <a:pPr algn="ctr">
              <a:defRPr/>
            </a:pPr>
            <a:r>
              <a:rPr lang="en-US" sz="5393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5393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vi-VN" sz="5393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3407C2-CCB4-01A3-410C-9E620B8253AF}"/>
              </a:ext>
            </a:extLst>
          </p:cNvPr>
          <p:cNvSpPr txBox="1"/>
          <p:nvPr/>
        </p:nvSpPr>
        <p:spPr>
          <a:xfrm>
            <a:off x="4229100" y="1244742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5400" b="1" kern="1200" dirty="0" err="1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Đọc</a:t>
            </a:r>
            <a:r>
              <a:rPr lang="en-US" sz="5400" b="1" kern="1200" dirty="0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5400" b="1" kern="1200" dirty="0" err="1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số</a:t>
            </a:r>
            <a:r>
              <a:rPr lang="en-US" sz="5400" b="1" kern="1200" dirty="0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: 5 674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1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347866" y="3429000"/>
            <a:ext cx="5397843" cy="2602546"/>
            <a:chOff x="3286896" y="3454693"/>
            <a:chExt cx="7290487" cy="335648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896" y="3454693"/>
              <a:ext cx="7290487" cy="335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4541108" y="4265188"/>
              <a:ext cx="4938583" cy="1123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Năm nghìn sáu trăm bảy mươi tư.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AutoShape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3F6B8459-D838-5D8B-18FF-B4BC3328B88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AutoShape 5">
            <a:hlinkClick r:id="" action="ppaction://noaction" highlightClick="1">
              <a:snd r:embed="rId7" name="applause.wav"/>
            </a:hlinkClick>
            <a:extLst>
              <a:ext uri="{FF2B5EF4-FFF2-40B4-BE49-F238E27FC236}">
                <a16:creationId xmlns:a16="http://schemas.microsoft.com/office/drawing/2014/main" id="{29040DA4-E2F0-A1F1-3E85-3615DC93A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90F205-5F3F-D279-F4E0-34822B6EE2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19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8F39D8D-A21D-C4C6-2E9D-CF40EDAA8EB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" name="AutoShape 5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129CAD9B-D374-52A1-2C5B-6713B20E4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5A2A75-EFBD-9808-E7E2-DF08B5A6B1B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85772C-E10D-ED0F-F492-911624E36919}"/>
              </a:ext>
            </a:extLst>
          </p:cNvPr>
          <p:cNvSpPr txBox="1"/>
          <p:nvPr/>
        </p:nvSpPr>
        <p:spPr>
          <a:xfrm>
            <a:off x="4229100" y="1244742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5400" b="1" kern="1200" dirty="0" err="1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Đọc</a:t>
            </a:r>
            <a:r>
              <a:rPr lang="en-US" sz="5400" b="1" kern="1200" dirty="0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5400" b="1" kern="1200" dirty="0" err="1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số</a:t>
            </a:r>
            <a:r>
              <a:rPr lang="en-US" sz="5400" b="1" kern="1200" dirty="0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: 10 000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1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7BBEDA-2DBA-D45C-3DB4-44108C374272}"/>
              </a:ext>
            </a:extLst>
          </p:cNvPr>
          <p:cNvGrpSpPr/>
          <p:nvPr/>
        </p:nvGrpSpPr>
        <p:grpSpPr>
          <a:xfrm>
            <a:off x="3347866" y="3429000"/>
            <a:ext cx="5397843" cy="2602546"/>
            <a:chOff x="3286896" y="3454693"/>
            <a:chExt cx="7290487" cy="3356480"/>
          </a:xfrm>
        </p:grpSpPr>
        <p:pic>
          <p:nvPicPr>
            <p:cNvPr id="13" name="Picture 1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4584A45B-4EF4-FB0A-577F-63F008E25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896" y="3454693"/>
              <a:ext cx="7290487" cy="335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05347D-3049-8399-DA51-C128AC3FB621}"/>
                </a:ext>
              </a:extLst>
            </p:cNvPr>
            <p:cNvSpPr txBox="1"/>
            <p:nvPr/>
          </p:nvSpPr>
          <p:spPr>
            <a:xfrm>
              <a:off x="4529316" y="4454687"/>
              <a:ext cx="4938583" cy="99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Mười nghìn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EB41B87-FB79-1E7B-8684-1F39AD6B72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179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FF9A03C-0A21-C0D6-5090-D001487CA3F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AutoShape 5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55672A9D-99FA-B292-ED9E-620C839A4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B2522D-231C-7914-A748-6930DCB7A9A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239E15-59B2-AED5-8B15-5445AA18185A}"/>
              </a:ext>
            </a:extLst>
          </p:cNvPr>
          <p:cNvSpPr txBox="1"/>
          <p:nvPr/>
        </p:nvSpPr>
        <p:spPr>
          <a:xfrm>
            <a:off x="4229100" y="1244742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5400" b="1" kern="1200" dirty="0" err="1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Đọc</a:t>
            </a:r>
            <a:r>
              <a:rPr lang="en-US" sz="5400" b="1" kern="1200" dirty="0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5400" b="1" kern="1200" dirty="0" err="1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số</a:t>
            </a:r>
            <a:r>
              <a:rPr lang="en-US" sz="5400" b="1" kern="1200" dirty="0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: 6 666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1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6D91FB-B29C-0E75-A319-58327B6F673C}"/>
              </a:ext>
            </a:extLst>
          </p:cNvPr>
          <p:cNvGrpSpPr/>
          <p:nvPr/>
        </p:nvGrpSpPr>
        <p:grpSpPr>
          <a:xfrm>
            <a:off x="3347866" y="3429000"/>
            <a:ext cx="5397843" cy="2602546"/>
            <a:chOff x="3286896" y="3454693"/>
            <a:chExt cx="7290487" cy="3356480"/>
          </a:xfrm>
        </p:grpSpPr>
        <p:pic>
          <p:nvPicPr>
            <p:cNvPr id="13" name="Picture 1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371A6B18-42BF-A0B6-9DAD-A04BE4F69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896" y="3454693"/>
              <a:ext cx="7290487" cy="335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223857-D6F7-5767-F89C-B6A73DE53BB3}"/>
                </a:ext>
              </a:extLst>
            </p:cNvPr>
            <p:cNvSpPr txBox="1"/>
            <p:nvPr/>
          </p:nvSpPr>
          <p:spPr>
            <a:xfrm>
              <a:off x="4541108" y="4265188"/>
              <a:ext cx="4938583" cy="1230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Sáu nghìn sáu trăm 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sáu m</a:t>
              </a:r>
              <a:r>
                <a:rPr lang="en-US" sz="2800" b="1" kern="1200">
                  <a:solidFill>
                    <a:srgbClr val="D8D8D8">
                      <a:lumMod val="10000"/>
                    </a:srgbClr>
                  </a:solidFill>
                  <a:latin typeface="UTM Avo" panose="02040603050506020204" pitchFamily="18" charset="0"/>
                  <a:ea typeface="+mn-ea"/>
                </a:rPr>
                <a:t>ươi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sáu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C0C2732-27AD-2366-F158-A769E7B76D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99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2C32025-DAC0-5977-6F6A-1485743267E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AutoShape 5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0BB54B1B-B065-0B07-3EB4-3AE5173A6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36A99F-DBAB-DEA5-1F5D-BD82B6A823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F40C76-F7D6-2560-2CCE-E9E776527AEB}"/>
              </a:ext>
            </a:extLst>
          </p:cNvPr>
          <p:cNvSpPr txBox="1"/>
          <p:nvPr/>
        </p:nvSpPr>
        <p:spPr>
          <a:xfrm>
            <a:off x="4229100" y="1244742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5400" b="1" kern="1200" dirty="0" err="1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Đọc</a:t>
            </a:r>
            <a:r>
              <a:rPr lang="en-US" sz="5400" b="1" kern="1200" dirty="0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5400" b="1" kern="1200" dirty="0" err="1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số</a:t>
            </a:r>
            <a:r>
              <a:rPr lang="en-US" sz="5400" b="1" kern="1200" dirty="0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: 7 070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1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B8EB3C-4FEA-A9D3-0636-316BCAA56306}"/>
              </a:ext>
            </a:extLst>
          </p:cNvPr>
          <p:cNvGrpSpPr/>
          <p:nvPr/>
        </p:nvGrpSpPr>
        <p:grpSpPr>
          <a:xfrm>
            <a:off x="3347866" y="3429000"/>
            <a:ext cx="5397843" cy="2602546"/>
            <a:chOff x="3286896" y="3454693"/>
            <a:chExt cx="7290487" cy="3356480"/>
          </a:xfrm>
        </p:grpSpPr>
        <p:pic>
          <p:nvPicPr>
            <p:cNvPr id="13" name="Picture 1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3E9907A2-DA30-D4DE-9C3B-12AE151B3B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896" y="3454693"/>
              <a:ext cx="7290487" cy="335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B231C8-103F-0D91-50F4-02ECD326CB71}"/>
                </a:ext>
              </a:extLst>
            </p:cNvPr>
            <p:cNvSpPr txBox="1"/>
            <p:nvPr/>
          </p:nvSpPr>
          <p:spPr>
            <a:xfrm>
              <a:off x="4541108" y="4265188"/>
              <a:ext cx="4938583" cy="1230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Bảy nghìn không trăm bảy mươi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BB8C2D-A83E-654C-EEC5-04FF732597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062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51B197-69D2-A257-CD06-13A0DC5C2AB1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C02310C8-6F08-3F52-DEB9-6CA9287F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D8B0FA-BE07-B2E8-A73B-8550695F473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983F867-0A2C-DAF3-2E51-4F228F9575C4}"/>
              </a:ext>
            </a:extLst>
          </p:cNvPr>
          <p:cNvSpPr txBox="1"/>
          <p:nvPr/>
        </p:nvSpPr>
        <p:spPr>
          <a:xfrm>
            <a:off x="3047071" y="3275112"/>
            <a:ext cx="6094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-20%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74B8E5-A4F0-07C2-2649-E1B3770BE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976" y="806087"/>
            <a:ext cx="8632047" cy="55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DD55F-61C4-327D-E841-E2473E5F5EA7}"/>
              </a:ext>
            </a:extLst>
          </p:cNvPr>
          <p:cNvSpPr/>
          <p:nvPr/>
        </p:nvSpPr>
        <p:spPr>
          <a:xfrm>
            <a:off x="2540877" y="1183971"/>
            <a:ext cx="2151394" cy="991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7 482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060F34-4B47-CD4E-7FD5-7B30BA8EA598}"/>
              </a:ext>
            </a:extLst>
          </p:cNvPr>
          <p:cNvSpPr txBox="1"/>
          <p:nvPr/>
        </p:nvSpPr>
        <p:spPr>
          <a:xfrm>
            <a:off x="1453131" y="2501955"/>
            <a:ext cx="4326885" cy="193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8034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7 482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bảy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bốn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tám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chục</a:t>
            </a:r>
            <a:r>
              <a:rPr lang="en-US" sz="280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0" marR="0" indent="18034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hai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036535-A620-4300-E2D3-22CED90E484F}"/>
              </a:ext>
            </a:extLst>
          </p:cNvPr>
          <p:cNvSpPr/>
          <p:nvPr/>
        </p:nvSpPr>
        <p:spPr>
          <a:xfrm>
            <a:off x="6956177" y="1186579"/>
            <a:ext cx="2151394" cy="991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5369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514C1-A538-F68B-6A62-FC36740C0028}"/>
              </a:ext>
            </a:extLst>
          </p:cNvPr>
          <p:cNvSpPr txBox="1"/>
          <p:nvPr/>
        </p:nvSpPr>
        <p:spPr>
          <a:xfrm>
            <a:off x="6085387" y="2487824"/>
            <a:ext cx="4136644" cy="193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8034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5 369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ba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sáu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chục</a:t>
            </a:r>
            <a:r>
              <a:rPr lang="en-US" sz="280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0" marR="0" indent="18034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chín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1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F7E26A-D420-E9B1-32C6-DFC9971EA1B9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94A48D57-DEC5-48D4-59FB-FB9AED803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1B04B2-5DA1-421E-6C45-0DE6BBD7803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16916" y="998965"/>
            <a:ext cx="6890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ea typeface="Calibri" panose="020F0502020204030204" pitchFamily="34" charset="0"/>
              </a:rPr>
              <a:t>?</a:t>
            </a:r>
            <a:endParaRPr lang="vi-VN" sz="3200" b="1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0F092-D79A-D707-8DBC-07504A924E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79" t="17786" r="4478" b="4968"/>
          <a:stretch/>
        </p:blipFill>
        <p:spPr>
          <a:xfrm>
            <a:off x="1540042" y="1780179"/>
            <a:ext cx="8481726" cy="407885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1314E6-AD3B-7B31-2C8D-4CF67C9A0681}"/>
              </a:ext>
            </a:extLst>
          </p:cNvPr>
          <p:cNvSpPr/>
          <p:nvPr/>
        </p:nvSpPr>
        <p:spPr>
          <a:xfrm>
            <a:off x="6553200" y="2959100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52D116-45D5-1F51-93B7-D32DE35F7794}"/>
              </a:ext>
            </a:extLst>
          </p:cNvPr>
          <p:cNvSpPr/>
          <p:nvPr/>
        </p:nvSpPr>
        <p:spPr>
          <a:xfrm>
            <a:off x="7419975" y="2959100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AF587-0E3D-DA0B-E257-D143F438C589}"/>
              </a:ext>
            </a:extLst>
          </p:cNvPr>
          <p:cNvSpPr/>
          <p:nvPr/>
        </p:nvSpPr>
        <p:spPr>
          <a:xfrm>
            <a:off x="8286750" y="2959100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CB894F-76DF-DD3A-4296-9ACE622D7C55}"/>
              </a:ext>
            </a:extLst>
          </p:cNvPr>
          <p:cNvSpPr/>
          <p:nvPr/>
        </p:nvSpPr>
        <p:spPr>
          <a:xfrm>
            <a:off x="9201150" y="2959100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8FDE3D-7EB1-2BA7-A495-294C46B669F0}"/>
              </a:ext>
            </a:extLst>
          </p:cNvPr>
          <p:cNvSpPr/>
          <p:nvPr/>
        </p:nvSpPr>
        <p:spPr>
          <a:xfrm>
            <a:off x="6553200" y="5235575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34D846-A752-4883-B273-FD94FB285917}"/>
              </a:ext>
            </a:extLst>
          </p:cNvPr>
          <p:cNvSpPr/>
          <p:nvPr/>
        </p:nvSpPr>
        <p:spPr>
          <a:xfrm>
            <a:off x="7419975" y="5235575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0E7755-BEA9-C5F3-94D4-F01E78D46F51}"/>
              </a:ext>
            </a:extLst>
          </p:cNvPr>
          <p:cNvSpPr/>
          <p:nvPr/>
        </p:nvSpPr>
        <p:spPr>
          <a:xfrm>
            <a:off x="8286750" y="5235575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B83FA1-542C-92C1-9089-F787FC927580}"/>
              </a:ext>
            </a:extLst>
          </p:cNvPr>
          <p:cNvSpPr/>
          <p:nvPr/>
        </p:nvSpPr>
        <p:spPr>
          <a:xfrm>
            <a:off x="9201150" y="5235575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960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16916" y="1034055"/>
            <a:ext cx="6890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Thực hiện theo mẫu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1CC51D3D-8FB2-20E8-53E2-E86007DC6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65467"/>
              </p:ext>
            </p:extLst>
          </p:nvPr>
        </p:nvGraphicFramePr>
        <p:xfrm>
          <a:off x="914401" y="1845930"/>
          <a:ext cx="10073037" cy="391100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74958">
                  <a:extLst>
                    <a:ext uri="{9D8B030D-6E8A-4147-A177-3AD203B41FA5}">
                      <a16:colId xmlns:a16="http://schemas.microsoft.com/office/drawing/2014/main" val="2141750574"/>
                    </a:ext>
                  </a:extLst>
                </a:gridCol>
                <a:gridCol w="1074958">
                  <a:extLst>
                    <a:ext uri="{9D8B030D-6E8A-4147-A177-3AD203B41FA5}">
                      <a16:colId xmlns:a16="http://schemas.microsoft.com/office/drawing/2014/main" val="768836072"/>
                    </a:ext>
                  </a:extLst>
                </a:gridCol>
                <a:gridCol w="1074958">
                  <a:extLst>
                    <a:ext uri="{9D8B030D-6E8A-4147-A177-3AD203B41FA5}">
                      <a16:colId xmlns:a16="http://schemas.microsoft.com/office/drawing/2014/main" val="3888036115"/>
                    </a:ext>
                  </a:extLst>
                </a:gridCol>
                <a:gridCol w="1074958">
                  <a:extLst>
                    <a:ext uri="{9D8B030D-6E8A-4147-A177-3AD203B41FA5}">
                      <a16:colId xmlns:a16="http://schemas.microsoft.com/office/drawing/2014/main" val="609888111"/>
                    </a:ext>
                  </a:extLst>
                </a:gridCol>
                <a:gridCol w="1513462">
                  <a:extLst>
                    <a:ext uri="{9D8B030D-6E8A-4147-A177-3AD203B41FA5}">
                      <a16:colId xmlns:a16="http://schemas.microsoft.com/office/drawing/2014/main" val="2652793540"/>
                    </a:ext>
                  </a:extLst>
                </a:gridCol>
                <a:gridCol w="4259743">
                  <a:extLst>
                    <a:ext uri="{9D8B030D-6E8A-4147-A177-3AD203B41FA5}">
                      <a16:colId xmlns:a16="http://schemas.microsoft.com/office/drawing/2014/main" val="213175321"/>
                    </a:ext>
                  </a:extLst>
                </a:gridCol>
              </a:tblGrid>
              <a:tr h="50538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0" cap="none" spc="0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Nghìn</a:t>
                      </a:r>
                      <a:endParaRPr lang="vi-VN" sz="1800" b="1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0" cap="none" spc="0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Trăm</a:t>
                      </a:r>
                      <a:endParaRPr lang="vi-VN" sz="1800" b="1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0" cap="none" spc="0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Chục</a:t>
                      </a:r>
                      <a:endParaRPr lang="vi-VN" sz="1800" b="1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1800" b="1" i="0" u="none" strike="noStrike" kern="0" cap="none" spc="0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Đơn vị</a:t>
                      </a:r>
                      <a:endParaRPr kumimoji="0" lang="en-US" sz="1800" b="1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0" cap="none" spc="0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Viết số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0" cap="none" spc="0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Đọc số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65720"/>
                  </a:ext>
                </a:extLst>
              </a:tr>
              <a:tr h="691704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3 192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800" noProof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nghìn một trăm chín mươi hai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71389"/>
                  </a:ext>
                </a:extLst>
              </a:tr>
              <a:tr h="54278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5 648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12656"/>
                  </a:ext>
                </a:extLst>
              </a:tr>
              <a:tr h="54278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7 955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510174"/>
                  </a:ext>
                </a:extLst>
              </a:tr>
              <a:tr h="54278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6 407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6389"/>
                  </a:ext>
                </a:extLst>
              </a:tr>
              <a:tr h="54278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5 040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005088"/>
                  </a:ext>
                </a:extLst>
              </a:tr>
              <a:tr h="54278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2 301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461678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9ECD80-2EBC-D642-99FB-8A2E09AA6AB0}"/>
              </a:ext>
            </a:extLst>
          </p:cNvPr>
          <p:cNvSpPr/>
          <p:nvPr/>
        </p:nvSpPr>
        <p:spPr>
          <a:xfrm>
            <a:off x="6755314" y="3085977"/>
            <a:ext cx="4181186" cy="35572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noProof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 nghìn sáu trăm bốn mươi tám</a:t>
            </a:r>
            <a:endParaRPr lang="vi-VN" sz="1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0F743C-1EAF-35EA-34D0-6D8CB33FF058}"/>
              </a:ext>
            </a:extLst>
          </p:cNvPr>
          <p:cNvSpPr/>
          <p:nvPr/>
        </p:nvSpPr>
        <p:spPr>
          <a:xfrm>
            <a:off x="6702509" y="3656292"/>
            <a:ext cx="4362995" cy="35572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noProof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Bảy nghìn chín trăm năm mươi lăm</a:t>
            </a:r>
            <a:endParaRPr lang="vi-VN" sz="1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7F6B836-EDF0-38CC-B75A-2CB2D6E8D1FC}"/>
              </a:ext>
            </a:extLst>
          </p:cNvPr>
          <p:cNvSpPr/>
          <p:nvPr/>
        </p:nvSpPr>
        <p:spPr>
          <a:xfrm>
            <a:off x="6957714" y="4300670"/>
            <a:ext cx="3728137" cy="216487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noProof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 nghìn bốn trăm linh bảy</a:t>
            </a:r>
            <a:endParaRPr lang="vi-VN" sz="1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5E12584-B007-D382-C461-2D1BF3F33297}"/>
              </a:ext>
            </a:extLst>
          </p:cNvPr>
          <p:cNvSpPr/>
          <p:nvPr/>
        </p:nvSpPr>
        <p:spPr>
          <a:xfrm>
            <a:off x="6809171" y="4753947"/>
            <a:ext cx="4124270" cy="39301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noProof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 nghìn không trăm bốn mươi</a:t>
            </a:r>
            <a:endParaRPr lang="vi-VN" sz="1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A44E75-2CC1-56B4-2578-D26C1598F257}"/>
              </a:ext>
            </a:extLst>
          </p:cNvPr>
          <p:cNvSpPr/>
          <p:nvPr/>
        </p:nvSpPr>
        <p:spPr>
          <a:xfrm>
            <a:off x="6877732" y="5362466"/>
            <a:ext cx="3885547" cy="216487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noProof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 nghìn ba trăm linh một</a:t>
            </a:r>
            <a:endParaRPr lang="vi-VN" sz="1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3" grpId="0" animBg="1"/>
      <p:bldP spid="14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2525344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60: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vi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10 000 (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)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16916" y="1034055"/>
            <a:ext cx="6890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Nói (theo mẫu)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16C5B-BC9F-2F47-C470-211595C01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0" y="1456993"/>
            <a:ext cx="8159137" cy="42002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7E659C-CB69-3FC2-9C3F-7C9166758FA6}"/>
              </a:ext>
            </a:extLst>
          </p:cNvPr>
          <p:cNvSpPr/>
          <p:nvPr/>
        </p:nvSpPr>
        <p:spPr>
          <a:xfrm>
            <a:off x="2696210" y="30448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1A48CD-DE3C-0A57-DAF0-993CF51A3BA4}"/>
              </a:ext>
            </a:extLst>
          </p:cNvPr>
          <p:cNvSpPr/>
          <p:nvPr/>
        </p:nvSpPr>
        <p:spPr>
          <a:xfrm>
            <a:off x="3978275" y="30448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E437D9-E590-3E12-307C-297DEE27CCEC}"/>
              </a:ext>
            </a:extLst>
          </p:cNvPr>
          <p:cNvSpPr/>
          <p:nvPr/>
        </p:nvSpPr>
        <p:spPr>
          <a:xfrm>
            <a:off x="5135890" y="3022600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1150B5-C867-5BFD-E09C-1F22CA8AE468}"/>
              </a:ext>
            </a:extLst>
          </p:cNvPr>
          <p:cNvSpPr/>
          <p:nvPr/>
        </p:nvSpPr>
        <p:spPr>
          <a:xfrm>
            <a:off x="6364615" y="3016250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6367C7-D915-F898-C68F-A4ECB40A8E4F}"/>
              </a:ext>
            </a:extLst>
          </p:cNvPr>
          <p:cNvSpPr/>
          <p:nvPr/>
        </p:nvSpPr>
        <p:spPr>
          <a:xfrm>
            <a:off x="2696210" y="36163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95B399-7F91-2795-6878-0BAAE00709F2}"/>
              </a:ext>
            </a:extLst>
          </p:cNvPr>
          <p:cNvSpPr/>
          <p:nvPr/>
        </p:nvSpPr>
        <p:spPr>
          <a:xfrm>
            <a:off x="3970655" y="36163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93B2D2-42B1-BD39-B636-38F5566001A3}"/>
              </a:ext>
            </a:extLst>
          </p:cNvPr>
          <p:cNvSpPr/>
          <p:nvPr/>
        </p:nvSpPr>
        <p:spPr>
          <a:xfrm>
            <a:off x="5135890" y="36163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BBD83D-60D8-4C9D-6E49-99C92672B264}"/>
              </a:ext>
            </a:extLst>
          </p:cNvPr>
          <p:cNvSpPr/>
          <p:nvPr/>
        </p:nvSpPr>
        <p:spPr>
          <a:xfrm>
            <a:off x="6364615" y="36163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81D0C9-D365-FF1E-C58D-B990EF83D858}"/>
              </a:ext>
            </a:extLst>
          </p:cNvPr>
          <p:cNvSpPr/>
          <p:nvPr/>
        </p:nvSpPr>
        <p:spPr>
          <a:xfrm>
            <a:off x="2696210" y="41878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1E3D08-5CAC-DC5F-2F35-C9144522C99A}"/>
              </a:ext>
            </a:extLst>
          </p:cNvPr>
          <p:cNvSpPr/>
          <p:nvPr/>
        </p:nvSpPr>
        <p:spPr>
          <a:xfrm>
            <a:off x="3959859" y="4192588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F81D77-C741-B428-0EBD-6EC95A98F6A3}"/>
              </a:ext>
            </a:extLst>
          </p:cNvPr>
          <p:cNvSpPr/>
          <p:nvPr/>
        </p:nvSpPr>
        <p:spPr>
          <a:xfrm>
            <a:off x="5135890" y="41878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9E416E-C321-E06B-58B8-20ED03AA1439}"/>
              </a:ext>
            </a:extLst>
          </p:cNvPr>
          <p:cNvSpPr/>
          <p:nvPr/>
        </p:nvSpPr>
        <p:spPr>
          <a:xfrm>
            <a:off x="6364615" y="41878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51E8B4-FA08-D859-D3A2-DC990CDD5F57}"/>
              </a:ext>
            </a:extLst>
          </p:cNvPr>
          <p:cNvSpPr/>
          <p:nvPr/>
        </p:nvSpPr>
        <p:spPr>
          <a:xfrm>
            <a:off x="2696210" y="4768851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55B917-9ACB-2717-1D1F-D657EA3E0CBF}"/>
              </a:ext>
            </a:extLst>
          </p:cNvPr>
          <p:cNvSpPr/>
          <p:nvPr/>
        </p:nvSpPr>
        <p:spPr>
          <a:xfrm>
            <a:off x="3972559" y="4773614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1E7319-1778-E60A-E2BD-8F7AE6BC03CC}"/>
              </a:ext>
            </a:extLst>
          </p:cNvPr>
          <p:cNvSpPr/>
          <p:nvPr/>
        </p:nvSpPr>
        <p:spPr>
          <a:xfrm>
            <a:off x="5135890" y="4768851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0CE389-58FA-7E0F-5B0A-390505F08381}"/>
              </a:ext>
            </a:extLst>
          </p:cNvPr>
          <p:cNvSpPr/>
          <p:nvPr/>
        </p:nvSpPr>
        <p:spPr>
          <a:xfrm>
            <a:off x="6364615" y="4768851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4158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4A9FAD-685D-7EA4-CAFD-2628A5EB9BF0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4458384B-92D5-F997-8CB4-A822253BF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3AF9A9-0155-B3C0-8105-C26936D9F59A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>
            <a:extLst>
              <a:ext uri="{FF2B5EF4-FFF2-40B4-BE49-F238E27FC236}">
                <a16:creationId xmlns:a16="http://schemas.microsoft.com/office/drawing/2014/main" id="{2B9C3E16-1AA5-ACEB-86FB-BC4E40D1E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1001"/>
            <a:ext cx="906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Trò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660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660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may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mắn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234499" name="Text Box 3">
            <a:extLst>
              <a:ext uri="{FF2B5EF4-FFF2-40B4-BE49-F238E27FC236}">
                <a16:creationId xmlns:a16="http://schemas.microsoft.com/office/drawing/2014/main" id="{EE90CFE4-FCA1-A46C-BD48-97E1C9F76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619" y="1771113"/>
            <a:ext cx="7924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Lớp học được chia làm hai đội. Có </a:t>
            </a:r>
            <a:r>
              <a:rPr lang="en-US" altLang="en-US" sz="2800" kern="1200" dirty="0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bông hoa.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altLang="en-US" sz="2800" kern="1200" dirty="0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altLang="en-US" sz="2800" kern="1200" dirty="0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lang="en-US" altLang="en-US" sz="2800" kern="1200" dirty="0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lang="en-US" altLang="en-US" sz="2800" kern="1200" dirty="0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lang="en-US" altLang="en-US" sz="2800" kern="1200" dirty="0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altLang="en-US" sz="2800" kern="1200" dirty="0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lang="en-US" altLang="en-US" sz="2800" kern="1200" dirty="0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altLang="en-US" sz="2800" kern="1200" dirty="0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altLang="en-US" sz="2800" kern="1200" dirty="0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altLang="en-US" sz="2800" kern="1200" dirty="0">
                <a:solidFill>
                  <a:srgbClr val="FFFFFF"/>
                </a:solidFill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 T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rả lời đúng được cộng 10 điểm, sai nhường quyền trả lời cho đội còn lại. Kết thúc trò chơi, đội nào được nhiều điểm hơn đội đó sẽ thắng.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360F9-9BCB-1BC4-8305-5E3ABF207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/>
      <p:bldP spid="2344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>
            <a:extLst>
              <a:ext uri="{FF2B5EF4-FFF2-40B4-BE49-F238E27FC236}">
                <a16:creationId xmlns:a16="http://schemas.microsoft.com/office/drawing/2014/main" id="{B4CBBA8A-BB1A-847B-43C0-D32DDEFEFBB5}"/>
              </a:ext>
            </a:extLst>
          </p:cNvPr>
          <p:cNvSpPr/>
          <p:nvPr/>
        </p:nvSpPr>
        <p:spPr bwMode="auto">
          <a:xfrm>
            <a:off x="7774779" y="1839268"/>
            <a:ext cx="1404938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100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A28457E-ED2B-7270-7DAB-9BF73374041C}"/>
              </a:ext>
            </a:extLst>
          </p:cNvPr>
          <p:cNvSpPr/>
          <p:nvPr/>
        </p:nvSpPr>
        <p:spPr bwMode="auto">
          <a:xfrm>
            <a:off x="7831012" y="1839268"/>
            <a:ext cx="1404938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90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BA0AECB-F441-6B31-3E7F-A2D95B2B5E1E}"/>
              </a:ext>
            </a:extLst>
          </p:cNvPr>
          <p:cNvSpPr/>
          <p:nvPr/>
        </p:nvSpPr>
        <p:spPr bwMode="auto">
          <a:xfrm>
            <a:off x="7819339" y="1839268"/>
            <a:ext cx="1404938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80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32CA098-67AC-9E9B-3573-6FE6DAB5A676}"/>
              </a:ext>
            </a:extLst>
          </p:cNvPr>
          <p:cNvSpPr/>
          <p:nvPr/>
        </p:nvSpPr>
        <p:spPr bwMode="auto">
          <a:xfrm>
            <a:off x="7850777" y="1839268"/>
            <a:ext cx="1404938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70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26BCF50-680A-7B1E-17F1-AA74E8DA8C0C}"/>
              </a:ext>
            </a:extLst>
          </p:cNvPr>
          <p:cNvSpPr/>
          <p:nvPr/>
        </p:nvSpPr>
        <p:spPr bwMode="auto">
          <a:xfrm>
            <a:off x="7824266" y="1839268"/>
            <a:ext cx="1404938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60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F673476-0B2F-9EE2-BF98-E62D608D25DC}"/>
              </a:ext>
            </a:extLst>
          </p:cNvPr>
          <p:cNvSpPr/>
          <p:nvPr/>
        </p:nvSpPr>
        <p:spPr bwMode="auto">
          <a:xfrm>
            <a:off x="2965781" y="1826014"/>
            <a:ext cx="1404937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100</a:t>
            </a:r>
          </a:p>
        </p:txBody>
      </p:sp>
      <p:pic>
        <p:nvPicPr>
          <p:cNvPr id="3" name="Picture 3" descr="H1">
            <a:hlinkClick r:id="rId3" action="ppaction://hlinksldjump"/>
            <a:extLst>
              <a:ext uri="{FF2B5EF4-FFF2-40B4-BE49-F238E27FC236}">
                <a16:creationId xmlns:a16="http://schemas.microsoft.com/office/drawing/2014/main" id="{423A8A1B-EF4F-331E-A837-2689C0BF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48" y="3627483"/>
            <a:ext cx="914400" cy="97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BBBF3A1C-D330-4A6E-04A0-A1C6A3A59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948" y="3784962"/>
            <a:ext cx="91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pic>
        <p:nvPicPr>
          <p:cNvPr id="6" name="Picture 6" descr="H2">
            <a:hlinkClick r:id="rId5" action="ppaction://hlinksldjump"/>
            <a:extLst>
              <a:ext uri="{FF2B5EF4-FFF2-40B4-BE49-F238E27FC236}">
                <a16:creationId xmlns:a16="http://schemas.microsoft.com/office/drawing/2014/main" id="{B11BA3F6-ABA4-1F73-F53E-1D71EB138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48" y="3625604"/>
            <a:ext cx="990600" cy="99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3">
            <a:hlinkClick r:id="rId7" action="ppaction://hlinksldjump"/>
            <a:extLst>
              <a:ext uri="{FF2B5EF4-FFF2-40B4-BE49-F238E27FC236}">
                <a16:creationId xmlns:a16="http://schemas.microsoft.com/office/drawing/2014/main" id="{4176C5EC-907E-1963-5AAC-53701154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48" y="3627049"/>
            <a:ext cx="952500" cy="9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>
            <a:hlinkClick r:id="rId7" action="ppaction://hlinksldjump"/>
            <a:extLst>
              <a:ext uri="{FF2B5EF4-FFF2-40B4-BE49-F238E27FC236}">
                <a16:creationId xmlns:a16="http://schemas.microsoft.com/office/drawing/2014/main" id="{82AB9C3D-7556-6D43-84B7-D47946879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148" y="3808896"/>
            <a:ext cx="91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pic>
        <p:nvPicPr>
          <p:cNvPr id="12" name="Picture 12" descr="H2">
            <a:hlinkClick r:id="rId9" action="ppaction://hlinksldjump"/>
            <a:extLst>
              <a:ext uri="{FF2B5EF4-FFF2-40B4-BE49-F238E27FC236}">
                <a16:creationId xmlns:a16="http://schemas.microsoft.com/office/drawing/2014/main" id="{F9D89455-2253-B81F-8D29-B8851B478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47" y="3632533"/>
            <a:ext cx="963227" cy="96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>
            <a:hlinkClick r:id="rId9" action="ppaction://hlinksldjump"/>
            <a:extLst>
              <a:ext uri="{FF2B5EF4-FFF2-40B4-BE49-F238E27FC236}">
                <a16:creationId xmlns:a16="http://schemas.microsoft.com/office/drawing/2014/main" id="{50186B55-4F35-9F1D-DA39-ABDED8F90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160" y="3842681"/>
            <a:ext cx="91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pic>
        <p:nvPicPr>
          <p:cNvPr id="15" name="Picture 15" descr="H1">
            <a:hlinkClick r:id="rId10" action="ppaction://hlinksldjump"/>
            <a:extLst>
              <a:ext uri="{FF2B5EF4-FFF2-40B4-BE49-F238E27FC236}">
                <a16:creationId xmlns:a16="http://schemas.microsoft.com/office/drawing/2014/main" id="{A42BCB71-870A-25F5-9DE0-3F0E8B6A7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48" y="4806741"/>
            <a:ext cx="914548" cy="97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6">
            <a:hlinkClick r:id="rId10" action="ppaction://hlinksldjump"/>
            <a:extLst>
              <a:ext uri="{FF2B5EF4-FFF2-40B4-BE49-F238E27FC236}">
                <a16:creationId xmlns:a16="http://schemas.microsoft.com/office/drawing/2014/main" id="{DA6BF666-9187-57B7-52F9-E68610BC1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093" y="5001713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pic>
        <p:nvPicPr>
          <p:cNvPr id="18" name="Picture 18" descr="H4">
            <a:hlinkClick r:id="rId11" action="ppaction://hlinksldjump"/>
            <a:extLst>
              <a:ext uri="{FF2B5EF4-FFF2-40B4-BE49-F238E27FC236}">
                <a16:creationId xmlns:a16="http://schemas.microsoft.com/office/drawing/2014/main" id="{064F5158-C88E-574E-2767-F9DC052F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47" y="4805009"/>
            <a:ext cx="914399" cy="9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9">
            <a:hlinkClick r:id="rId11" action="ppaction://hlinksldjump"/>
            <a:extLst>
              <a:ext uri="{FF2B5EF4-FFF2-40B4-BE49-F238E27FC236}">
                <a16:creationId xmlns:a16="http://schemas.microsoft.com/office/drawing/2014/main" id="{82997038-6E83-0DE4-8966-496B64C1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748" y="5017663"/>
            <a:ext cx="838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pic>
        <p:nvPicPr>
          <p:cNvPr id="21" name="Picture 21" descr="H3">
            <a:hlinkClick r:id="rId13" action="ppaction://hlinksldjump"/>
            <a:extLst>
              <a:ext uri="{FF2B5EF4-FFF2-40B4-BE49-F238E27FC236}">
                <a16:creationId xmlns:a16="http://schemas.microsoft.com/office/drawing/2014/main" id="{0C59BD92-1837-0C6D-BA8D-A8C6FA856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48" y="4830826"/>
            <a:ext cx="914400" cy="92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2">
            <a:hlinkClick r:id="rId13" action="ppaction://hlinksldjump"/>
            <a:extLst>
              <a:ext uri="{FF2B5EF4-FFF2-40B4-BE49-F238E27FC236}">
                <a16:creationId xmlns:a16="http://schemas.microsoft.com/office/drawing/2014/main" id="{94BC2728-55CA-2476-EE77-6906CB8B5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75" y="4965153"/>
            <a:ext cx="91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pic>
        <p:nvPicPr>
          <p:cNvPr id="31" name="Picture 12" descr="H2">
            <a:hlinkClick r:id="rId14" action="ppaction://hlinksldjump"/>
            <a:extLst>
              <a:ext uri="{FF2B5EF4-FFF2-40B4-BE49-F238E27FC236}">
                <a16:creationId xmlns:a16="http://schemas.microsoft.com/office/drawing/2014/main" id="{B0DA5BFF-745B-8A79-25E7-2D070AD7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95" y="4805009"/>
            <a:ext cx="1003039" cy="101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3">
            <a:hlinkClick r:id="rId14" action="ppaction://hlinksldjump"/>
            <a:extLst>
              <a:ext uri="{FF2B5EF4-FFF2-40B4-BE49-F238E27FC236}">
                <a16:creationId xmlns:a16="http://schemas.microsoft.com/office/drawing/2014/main" id="{E34BBE37-115E-7931-FA3C-3EBC361E3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148" y="5001713"/>
            <a:ext cx="91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7" name="Text Box 7">
            <a:hlinkClick r:id="rId5" action="ppaction://hlinksldjump"/>
            <a:extLst>
              <a:ext uri="{FF2B5EF4-FFF2-40B4-BE49-F238E27FC236}">
                <a16:creationId xmlns:a16="http://schemas.microsoft.com/office/drawing/2014/main" id="{EABA49A2-A25A-6E4C-9130-A7AE4116F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548" y="3791864"/>
            <a:ext cx="99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9F5606-87A6-0DD5-CC52-3EB952E35978}"/>
              </a:ext>
            </a:extLst>
          </p:cNvPr>
          <p:cNvSpPr/>
          <p:nvPr/>
        </p:nvSpPr>
        <p:spPr bwMode="auto">
          <a:xfrm>
            <a:off x="2949957" y="1826014"/>
            <a:ext cx="1404937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90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EA4DE7-444C-84F7-759C-8925D8616F91}"/>
              </a:ext>
            </a:extLst>
          </p:cNvPr>
          <p:cNvSpPr/>
          <p:nvPr/>
        </p:nvSpPr>
        <p:spPr bwMode="auto">
          <a:xfrm>
            <a:off x="2945040" y="1826014"/>
            <a:ext cx="1404937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80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6C3808-04BC-98B2-7936-20144438E2A9}"/>
              </a:ext>
            </a:extLst>
          </p:cNvPr>
          <p:cNvSpPr/>
          <p:nvPr/>
        </p:nvSpPr>
        <p:spPr bwMode="auto">
          <a:xfrm>
            <a:off x="2940123" y="1826014"/>
            <a:ext cx="1404937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70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E73D18-83AB-96E9-3981-45407B522619}"/>
              </a:ext>
            </a:extLst>
          </p:cNvPr>
          <p:cNvSpPr/>
          <p:nvPr/>
        </p:nvSpPr>
        <p:spPr bwMode="auto">
          <a:xfrm>
            <a:off x="2935206" y="1826014"/>
            <a:ext cx="1404937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60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DF00D0-1758-55DC-2991-9105C8A07A5A}"/>
              </a:ext>
            </a:extLst>
          </p:cNvPr>
          <p:cNvSpPr/>
          <p:nvPr/>
        </p:nvSpPr>
        <p:spPr bwMode="auto">
          <a:xfrm>
            <a:off x="2930289" y="1826014"/>
            <a:ext cx="1404937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50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32EF43-3A51-B7B0-1DBE-D9FCBF07AC78}"/>
              </a:ext>
            </a:extLst>
          </p:cNvPr>
          <p:cNvSpPr/>
          <p:nvPr/>
        </p:nvSpPr>
        <p:spPr bwMode="auto">
          <a:xfrm>
            <a:off x="2930289" y="1826014"/>
            <a:ext cx="1404937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37EB5-CB59-611D-DF99-55DFB838DF69}"/>
              </a:ext>
            </a:extLst>
          </p:cNvPr>
          <p:cNvSpPr/>
          <p:nvPr/>
        </p:nvSpPr>
        <p:spPr bwMode="auto">
          <a:xfrm>
            <a:off x="2930289" y="1826014"/>
            <a:ext cx="1404937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2664512-162D-C5F9-67FD-45872A0C906F}"/>
              </a:ext>
            </a:extLst>
          </p:cNvPr>
          <p:cNvSpPr/>
          <p:nvPr/>
        </p:nvSpPr>
        <p:spPr bwMode="auto">
          <a:xfrm>
            <a:off x="7824266" y="1839268"/>
            <a:ext cx="1404938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50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92235FC-95A1-BF24-C5E0-46FC274853AC}"/>
              </a:ext>
            </a:extLst>
          </p:cNvPr>
          <p:cNvSpPr/>
          <p:nvPr/>
        </p:nvSpPr>
        <p:spPr bwMode="auto">
          <a:xfrm>
            <a:off x="7843931" y="1839268"/>
            <a:ext cx="1404938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6B4A62-5857-8452-B957-55415608F5EE}"/>
              </a:ext>
            </a:extLst>
          </p:cNvPr>
          <p:cNvSpPr/>
          <p:nvPr/>
        </p:nvSpPr>
        <p:spPr bwMode="auto">
          <a:xfrm>
            <a:off x="7800437" y="1839268"/>
            <a:ext cx="1404938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698EF5-3F1C-3CC9-C437-3D0E3CB3FC38}"/>
              </a:ext>
            </a:extLst>
          </p:cNvPr>
          <p:cNvSpPr/>
          <p:nvPr/>
        </p:nvSpPr>
        <p:spPr bwMode="auto">
          <a:xfrm>
            <a:off x="7828334" y="1839268"/>
            <a:ext cx="1404938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A5445C-29D3-5128-6A77-5DC13BB7BF83}"/>
              </a:ext>
            </a:extLst>
          </p:cNvPr>
          <p:cNvSpPr/>
          <p:nvPr/>
        </p:nvSpPr>
        <p:spPr bwMode="auto">
          <a:xfrm>
            <a:off x="7826185" y="1839268"/>
            <a:ext cx="1404938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A502A8-622E-275F-53FD-F82D8380DBF7}"/>
              </a:ext>
            </a:extLst>
          </p:cNvPr>
          <p:cNvSpPr/>
          <p:nvPr/>
        </p:nvSpPr>
        <p:spPr bwMode="auto">
          <a:xfrm>
            <a:off x="2930289" y="1826014"/>
            <a:ext cx="1404937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45BDA90-F289-EECF-974F-F68FEB4D7B92}"/>
              </a:ext>
            </a:extLst>
          </p:cNvPr>
          <p:cNvSpPr/>
          <p:nvPr/>
        </p:nvSpPr>
        <p:spPr bwMode="auto">
          <a:xfrm>
            <a:off x="2930289" y="1826014"/>
            <a:ext cx="1404937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10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DDF99B8-B9E2-A73B-9D34-00857FD39C3C}"/>
              </a:ext>
            </a:extLst>
          </p:cNvPr>
          <p:cNvSpPr/>
          <p:nvPr/>
        </p:nvSpPr>
        <p:spPr bwMode="auto">
          <a:xfrm>
            <a:off x="2930289" y="1826014"/>
            <a:ext cx="1404937" cy="14049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0</a:t>
            </a: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4E0CE338-D8CD-EC70-CC5C-3982AC10B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011" y="1015366"/>
            <a:ext cx="1557338" cy="5847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45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ĐỘI A</a:t>
            </a: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12710FD5-A337-8A2E-1FAC-E24DDEBF6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948" y="1024216"/>
            <a:ext cx="1604851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45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ĐỘI B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16EE85F-DFE3-FC59-C9CC-AD5CFE492C9C}"/>
              </a:ext>
            </a:extLst>
          </p:cNvPr>
          <p:cNvSpPr/>
          <p:nvPr/>
        </p:nvSpPr>
        <p:spPr bwMode="auto">
          <a:xfrm>
            <a:off x="7806520" y="1839268"/>
            <a:ext cx="1404938" cy="1404938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B262FB4-92E6-FE37-DD5B-9B2557726C4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63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49" grpId="0" animBg="1"/>
      <p:bldP spid="48" grpId="0" animBg="1"/>
      <p:bldP spid="47" grpId="0" animBg="1"/>
      <p:bldP spid="46" grpId="0" animBg="1"/>
      <p:bldP spid="4" grpId="0"/>
      <p:bldP spid="10" grpId="0"/>
      <p:bldP spid="13" grpId="0"/>
      <p:bldP spid="16" grpId="0"/>
      <p:bldP spid="19" grpId="0"/>
      <p:bldP spid="22" grpId="0"/>
      <p:bldP spid="32" grpId="0"/>
      <p:bldP spid="7" grpId="0"/>
      <p:bldP spid="2" grpId="0" animBg="1"/>
      <p:bldP spid="5" grpId="0" animBg="1"/>
      <p:bldP spid="8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animBg="1"/>
      <p:bldP spid="29" grpId="0" animBg="1"/>
      <p:bldP spid="30" grpId="0" animBg="1"/>
      <p:bldP spid="33" grpId="0" animBg="1"/>
      <p:bldP spid="36" grpId="0" animBg="1"/>
      <p:bldP spid="41" grpId="0" animBg="1"/>
      <p:bldP spid="42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87A0836-6475-D6F6-8F43-85CFD1C9F19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3407C2-CCB4-01A3-410C-9E620B8253AF}"/>
              </a:ext>
            </a:extLst>
          </p:cNvPr>
          <p:cNvSpPr txBox="1"/>
          <p:nvPr/>
        </p:nvSpPr>
        <p:spPr>
          <a:xfrm>
            <a:off x="2694214" y="1462937"/>
            <a:ext cx="6574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000" b="1" kern="1200" dirty="0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Viết số: Một nghìn tám trăm chín mươi bảy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1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1 897</a:t>
              </a:r>
            </a:p>
          </p:txBody>
        </p:sp>
      </p:grpSp>
      <p:sp>
        <p:nvSpPr>
          <p:cNvPr id="6" name="AutoShape 5">
            <a:hlinkClick r:id="" action="ppaction://noaction" highlightClick="1">
              <a:snd r:embed="rId7" name="applause.wav"/>
            </a:hlinkClick>
            <a:extLst>
              <a:ext uri="{FF2B5EF4-FFF2-40B4-BE49-F238E27FC236}">
                <a16:creationId xmlns:a16="http://schemas.microsoft.com/office/drawing/2014/main" id="{A3314655-8AA3-863D-FE67-382204DBC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84DB0A-9231-9907-A884-266226E821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2 003</a:t>
              </a:r>
            </a:p>
          </p:txBody>
        </p:sp>
      </p:grpSp>
      <p:sp>
        <p:nvSpPr>
          <p:cNvPr id="6" name="AutoShape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78D761F-C7C0-BD98-E52E-30A0920DE3C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" name="AutoShape 5">
            <a:hlinkClick r:id="" action="ppaction://noaction" highlightClick="1">
              <a:snd r:embed="rId7" name="applause.wav"/>
            </a:hlinkClick>
            <a:extLst>
              <a:ext uri="{FF2B5EF4-FFF2-40B4-BE49-F238E27FC236}">
                <a16:creationId xmlns:a16="http://schemas.microsoft.com/office/drawing/2014/main" id="{EF498D5A-0BEF-2498-EA3E-B0378E8EC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355D4-55E0-4E98-F232-5B4E354A2701}"/>
              </a:ext>
            </a:extLst>
          </p:cNvPr>
          <p:cNvSpPr txBox="1"/>
          <p:nvPr/>
        </p:nvSpPr>
        <p:spPr>
          <a:xfrm>
            <a:off x="2694214" y="1462937"/>
            <a:ext cx="6574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000" b="1" kern="1200" dirty="0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Viết số: Hai nghìn</a:t>
            </a:r>
            <a:endParaRPr lang="en-US" sz="4000" b="1" kern="1200" dirty="0">
              <a:solidFill>
                <a:srgbClr val="D8D8D8">
                  <a:lumMod val="10000"/>
                </a:srgbClr>
              </a:solidFill>
              <a:latin typeface="UTM Avo" panose="02040603050506020204" pitchFamily="18" charset="0"/>
              <a:ea typeface="+mn-ea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000" b="1" kern="1200" dirty="0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không trăm linh ba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1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733F0-152F-B457-4FA2-AB7D710E8D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967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3 411</a:t>
              </a:r>
            </a:p>
          </p:txBody>
        </p:sp>
      </p:grpSp>
      <p:sp>
        <p:nvSpPr>
          <p:cNvPr id="6" name="AutoShape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E672492-3A43-DF6B-C8FE-8BBCCA9DEDF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AutoShape 5">
            <a:hlinkClick r:id="" action="ppaction://noaction" highlightClick="1">
              <a:snd r:embed="rId7" name="applause.wav"/>
            </a:hlinkClick>
            <a:extLst>
              <a:ext uri="{FF2B5EF4-FFF2-40B4-BE49-F238E27FC236}">
                <a16:creationId xmlns:a16="http://schemas.microsoft.com/office/drawing/2014/main" id="{6F7504A7-64AE-441B-535A-879B666EA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E9AEC4-0879-2413-027F-3640344D29C9}"/>
              </a:ext>
            </a:extLst>
          </p:cNvPr>
          <p:cNvSpPr txBox="1"/>
          <p:nvPr/>
        </p:nvSpPr>
        <p:spPr>
          <a:xfrm>
            <a:off x="2694214" y="1462937"/>
            <a:ext cx="6574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000" b="1" kern="1200" dirty="0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Viết số: Ba nghìn bốn trăm mười một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1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8C50D-AC4C-93B0-8CDD-8808E6A295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5710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9 081</a:t>
              </a:r>
            </a:p>
          </p:txBody>
        </p:sp>
      </p:grpSp>
      <p:sp>
        <p:nvSpPr>
          <p:cNvPr id="6" name="AutoShape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39E3F444-C823-C07E-E3E3-8213CF93305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AutoShape 5">
            <a:hlinkClick r:id="" action="ppaction://noaction" highlightClick="1">
              <a:snd r:embed="rId7" name="applause.wav"/>
            </a:hlinkClick>
            <a:extLst>
              <a:ext uri="{FF2B5EF4-FFF2-40B4-BE49-F238E27FC236}">
                <a16:creationId xmlns:a16="http://schemas.microsoft.com/office/drawing/2014/main" id="{CC5F3499-1AB0-0BC9-75B1-21DA16155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85E08-C919-12AF-3FF8-89CB3FDF04B2}"/>
              </a:ext>
            </a:extLst>
          </p:cNvPr>
          <p:cNvSpPr txBox="1"/>
          <p:nvPr/>
        </p:nvSpPr>
        <p:spPr>
          <a:xfrm>
            <a:off x="2694214" y="1462937"/>
            <a:ext cx="6574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3600" b="1" kern="1200" dirty="0">
                <a:solidFill>
                  <a:srgbClr val="D8D8D8">
                    <a:lumMod val="10000"/>
                  </a:srgbClr>
                </a:solidFill>
                <a:latin typeface="UTM Avo" panose="02040603050506020204" pitchFamily="18" charset="0"/>
                <a:ea typeface="+mn-ea"/>
              </a:rPr>
              <a:t>Viết số: Chín nghìn không trăm tám mươi mốt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1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9C655-5770-47E7-35BD-A6251E9FBE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454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termark">
  <a:themeElements>
    <a:clrScheme name="Custom 13">
      <a:dk1>
        <a:srgbClr val="006600"/>
      </a:dk1>
      <a:lt1>
        <a:srgbClr val="FFFFFF"/>
      </a:lt1>
      <a:dk2>
        <a:srgbClr val="009900"/>
      </a:dk2>
      <a:lt2>
        <a:srgbClr val="FFFFFF"/>
      </a:lt2>
      <a:accent1>
        <a:srgbClr val="99CC00"/>
      </a:accent1>
      <a:accent2>
        <a:srgbClr val="00CC00"/>
      </a:accent2>
      <a:accent3>
        <a:srgbClr val="A2A2A2"/>
      </a:accent3>
      <a:accent4>
        <a:srgbClr val="C2C2C2"/>
      </a:accent4>
      <a:accent5>
        <a:srgbClr val="D8D8D8"/>
      </a:accent5>
      <a:accent6>
        <a:srgbClr val="00CC00"/>
      </a:accent6>
      <a:hlink>
        <a:srgbClr val="84FF84"/>
      </a:hlink>
      <a:folHlink>
        <a:srgbClr val="E0FF84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587</Words>
  <Application>Microsoft Office PowerPoint</Application>
  <PresentationFormat>Widescreen</PresentationFormat>
  <Paragraphs>165</Paragraphs>
  <Slides>20</Slides>
  <Notes>18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UTM Avo</vt:lpstr>
      <vt:lpstr>Wingdings</vt:lpstr>
      <vt:lpstr>Office Theme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huongtt153@outlook.com</cp:lastModifiedBy>
  <cp:revision>22</cp:revision>
  <dcterms:modified xsi:type="dcterms:W3CDTF">2024-01-16T03:57:39Z</dcterms:modified>
</cp:coreProperties>
</file>