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2" r:id="rId3"/>
  </p:sldMasterIdLst>
  <p:notesMasterIdLst>
    <p:notesMasterId r:id="rId35"/>
  </p:notesMasterIdLst>
  <p:sldIdLst>
    <p:sldId id="339" r:id="rId4"/>
    <p:sldId id="256" r:id="rId5"/>
    <p:sldId id="257" r:id="rId6"/>
    <p:sldId id="264" r:id="rId7"/>
    <p:sldId id="372" r:id="rId8"/>
    <p:sldId id="258" r:id="rId9"/>
    <p:sldId id="260" r:id="rId10"/>
    <p:sldId id="373" r:id="rId11"/>
    <p:sldId id="374" r:id="rId12"/>
    <p:sldId id="265" r:id="rId13"/>
    <p:sldId id="261" r:id="rId14"/>
    <p:sldId id="274" r:id="rId15"/>
    <p:sldId id="375" r:id="rId16"/>
    <p:sldId id="276" r:id="rId17"/>
    <p:sldId id="283" r:id="rId18"/>
    <p:sldId id="376" r:id="rId19"/>
    <p:sldId id="266" r:id="rId20"/>
    <p:sldId id="277" r:id="rId21"/>
    <p:sldId id="268" r:id="rId22"/>
    <p:sldId id="278" r:id="rId23"/>
    <p:sldId id="279" r:id="rId24"/>
    <p:sldId id="280" r:id="rId25"/>
    <p:sldId id="281" r:id="rId26"/>
    <p:sldId id="282" r:id="rId27"/>
    <p:sldId id="363" r:id="rId28"/>
    <p:sldId id="377" r:id="rId29"/>
    <p:sldId id="378" r:id="rId30"/>
    <p:sldId id="379" r:id="rId31"/>
    <p:sldId id="380" r:id="rId32"/>
    <p:sldId id="381" r:id="rId33"/>
    <p:sldId id="382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 lê" initials="ll" lastIdx="1" clrIdx="0">
    <p:extLst>
      <p:ext uri="{19B8F6BF-5375-455C-9EA6-DF929625EA0E}">
        <p15:presenceInfo xmlns:p15="http://schemas.microsoft.com/office/powerpoint/2012/main" userId="aa8bbc59fd31db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ECE5"/>
    <a:srgbClr val="6D6EAD"/>
    <a:srgbClr val="6DC04E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27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Sau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về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7A358-450B-468C-A15F-0E55DB055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7117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Sau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về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7A358-450B-468C-A15F-0E55DB055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764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Sau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về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7A358-450B-468C-A15F-0E55DB055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154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Sau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về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7A358-450B-468C-A15F-0E55DB055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2246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Sau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về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7A358-450B-468C-A15F-0E55DB055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4189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Sau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về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7A358-450B-468C-A15F-0E55DB055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2807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Sau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về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7A358-450B-468C-A15F-0E55DB055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1619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Sau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về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7A358-450B-468C-A15F-0E55DB055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7701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Sau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về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7A358-450B-468C-A15F-0E55DB055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591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Sau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về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7A358-450B-468C-A15F-0E55DB055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178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Sau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về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7A358-450B-468C-A15F-0E55DB055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37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Sau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về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7A358-450B-468C-A15F-0E55DB055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133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50514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1183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1813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5500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663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36750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501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rương</a:t>
            </a:r>
            <a:r>
              <a:rPr lang="en-US" baseline="0" dirty="0"/>
              <a:t>, </a:t>
            </a:r>
            <a:r>
              <a:rPr lang="en-US" baseline="0" dirty="0" err="1"/>
              <a:t>hòm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tàu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tục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882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587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24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151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703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196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1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5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6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2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0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3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0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9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1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6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5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4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1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3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0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9.jpeg"/><Relationship Id="rId5" Type="http://schemas.openxmlformats.org/officeDocument/2006/relationships/image" Target="../media/image26.png"/><Relationship Id="rId10" Type="http://schemas.openxmlformats.org/officeDocument/2006/relationships/image" Target="../media/image24.gif"/><Relationship Id="rId4" Type="http://schemas.openxmlformats.org/officeDocument/2006/relationships/image" Target="../media/image21.svg"/><Relationship Id="rId9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s://hoc10.vn/doc-sach/toan-3-tap-1/1/132/120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s://hoc10.vn/doc-sach/toan-3-tap-1/1/132/120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hyperlink" Target="https://hoc10.vn/doc-sach/toan-3-tap-1/1/132/12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hyperlink" Target="https://hoc10.vn/doc-sach/toan-3-tap-1/1/132/12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hyperlink" Target="https://hoc10.vn/doc-sach/toan-3-tap-1/1/132/120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hyperlink" Target="https://hoc10.vn/doc-sach/toan-3-tap-1/1/132/12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s://hoc10.vn/doc-sach/toan-3-tap-1/1/132/12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hyperlink" Target="https://hoc10.vn/doc-sach/toan-3-tap-1/1/132/120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hyperlink" Target="https://hoc10.vn/doc-sach/toan-3-tap-1/1/132/12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gif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21" Type="http://schemas.openxmlformats.org/officeDocument/2006/relationships/slide" Target="slide11.xml"/><Relationship Id="rId7" Type="http://schemas.openxmlformats.org/officeDocument/2006/relationships/slide" Target="slide8.xml"/><Relationship Id="rId12" Type="http://schemas.openxmlformats.org/officeDocument/2006/relationships/image" Target="../media/image13.png"/><Relationship Id="rId17" Type="http://schemas.openxmlformats.org/officeDocument/2006/relationships/image" Target="../media/image9.jpe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image" Target="../media/image7.gif"/><Relationship Id="rId11" Type="http://schemas.openxmlformats.org/officeDocument/2006/relationships/slide" Target="slide9.xml"/><Relationship Id="rId5" Type="http://schemas.openxmlformats.org/officeDocument/2006/relationships/image" Target="../media/image10.jpe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19" Type="http://schemas.openxmlformats.org/officeDocument/2006/relationships/slide" Target="slide10.xml"/><Relationship Id="rId4" Type="http://schemas.openxmlformats.org/officeDocument/2006/relationships/notesSlide" Target="../notesSlides/notesSlide3.xml"/><Relationship Id="rId9" Type="http://schemas.openxmlformats.org/officeDocument/2006/relationships/slide" Target="slide7.xml"/><Relationship Id="rId14" Type="http://schemas.openxmlformats.org/officeDocument/2006/relationships/slide" Target="slide6.xml"/><Relationship Id="rId2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0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9.jpeg"/><Relationship Id="rId5" Type="http://schemas.openxmlformats.org/officeDocument/2006/relationships/image" Target="../media/image190.png"/><Relationship Id="rId10" Type="http://schemas.openxmlformats.org/officeDocument/2006/relationships/image" Target="../media/image24.gif"/><Relationship Id="rId4" Type="http://schemas.openxmlformats.org/officeDocument/2006/relationships/image" Target="../media/image21.svg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0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9.jpeg"/><Relationship Id="rId5" Type="http://schemas.openxmlformats.org/officeDocument/2006/relationships/image" Target="../media/image23.png"/><Relationship Id="rId10" Type="http://schemas.openxmlformats.org/officeDocument/2006/relationships/image" Target="../media/image24.gif"/><Relationship Id="rId4" Type="http://schemas.openxmlformats.org/officeDocument/2006/relationships/image" Target="../media/image21.svg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0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9.jpeg"/><Relationship Id="rId5" Type="http://schemas.openxmlformats.org/officeDocument/2006/relationships/image" Target="../media/image24.png"/><Relationship Id="rId10" Type="http://schemas.openxmlformats.org/officeDocument/2006/relationships/image" Target="../media/image24.gif"/><Relationship Id="rId4" Type="http://schemas.openxmlformats.org/officeDocument/2006/relationships/image" Target="../media/image21.svg"/><Relationship Id="rId9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0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9.jpeg"/><Relationship Id="rId5" Type="http://schemas.openxmlformats.org/officeDocument/2006/relationships/image" Target="../media/image25.png"/><Relationship Id="rId10" Type="http://schemas.openxmlformats.org/officeDocument/2006/relationships/image" Target="../media/image24.gif"/><Relationship Id="rId4" Type="http://schemas.openxmlformats.org/officeDocument/2006/relationships/image" Target="../media/image21.sv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" y="22532"/>
            <a:ext cx="12111888" cy="68129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396" y="1288354"/>
            <a:ext cx="8151210" cy="45363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8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8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43414" y="3933681"/>
            <a:ext cx="8505176" cy="280788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9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9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9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13" y="833818"/>
            <a:ext cx="1300004" cy="133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696885" y="4892575"/>
            <a:ext cx="4628354" cy="1014946"/>
          </a:xfrm>
          <a:prstGeom prst="rect">
            <a:avLst/>
          </a:prstGeom>
          <a:noFill/>
        </p:spPr>
        <p:txBody>
          <a:bodyPr wrap="none" lIns="90727" tIns="45365" rIns="90727" bIns="45365">
            <a:spAutoFit/>
          </a:bodyPr>
          <a:lstStyle/>
          <a:p>
            <a:pPr algn="ctr">
              <a:defRPr/>
            </a:pPr>
            <a:r>
              <a:rPr lang="en-US" sz="60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TOÁN</a:t>
            </a:r>
            <a:endParaRPr lang="vi-VN" sz="60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26D6C9-DE55-C011-6A19-D95E7231E4FD}"/>
              </a:ext>
            </a:extLst>
          </p:cNvPr>
          <p:cNvGrpSpPr/>
          <p:nvPr/>
        </p:nvGrpSpPr>
        <p:grpSpPr>
          <a:xfrm>
            <a:off x="2034933" y="317473"/>
            <a:ext cx="5333999" cy="2918447"/>
            <a:chOff x="1277403" y="196228"/>
            <a:chExt cx="4020309" cy="2918447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F4FE7997-E747-2EBE-7105-A4C5A6A2A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77403" y="196228"/>
              <a:ext cx="4020309" cy="291844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E61E561-C4E3-2650-42D8-1E91FE785E60}"/>
                    </a:ext>
                  </a:extLst>
                </p:cNvPr>
                <p:cNvSpPr txBox="1"/>
                <p:nvPr/>
              </p:nvSpPr>
              <p:spPr>
                <a:xfrm>
                  <a:off x="1763284" y="709969"/>
                  <a:ext cx="304854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rPr>
                    <a:t>1 </a:t>
                  </a:r>
                  <a14:m>
                    <m:oMath xmlns:m="http://schemas.openxmlformats.org/officeDocument/2006/math">
                      <m:r>
                        <a:rPr kumimoji="0" lang="en-US" sz="6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rPr>
                    <a:t> 99 </a:t>
                  </a:r>
                  <a14:m>
                    <m:oMath xmlns:m="http://schemas.openxmlformats.org/officeDocument/2006/math">
                      <m:r>
                        <a:rPr kumimoji="0" lang="en-US" sz="6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a14:m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rPr>
                    <a:t> ?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E61E561-C4E3-2650-42D8-1E91FE785E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284" y="709969"/>
                  <a:ext cx="3048546" cy="1015663"/>
                </a:xfrm>
                <a:prstGeom prst="rect">
                  <a:avLst/>
                </a:prstGeom>
                <a:blipFill>
                  <a:blip r:embed="rId5"/>
                  <a:stretch>
                    <a:fillRect l="-6938" t="-19162" r="-6637" b="-383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FEF58DF-F8CE-6E0A-6B8D-1335315A10F5}"/>
              </a:ext>
            </a:extLst>
          </p:cNvPr>
          <p:cNvGrpSpPr/>
          <p:nvPr/>
        </p:nvGrpSpPr>
        <p:grpSpPr>
          <a:xfrm>
            <a:off x="5995368" y="2509603"/>
            <a:ext cx="3105114" cy="1893899"/>
            <a:chOff x="5006982" y="2509603"/>
            <a:chExt cx="3105114" cy="1893899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F7519238-516E-4A29-B5CB-998405436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006982" y="2509603"/>
              <a:ext cx="3105114" cy="189389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E40A15-9342-C063-B41F-B2200300D2BD}"/>
                </a:ext>
              </a:extLst>
            </p:cNvPr>
            <p:cNvSpPr txBox="1"/>
            <p:nvPr/>
          </p:nvSpPr>
          <p:spPr>
            <a:xfrm>
              <a:off x="5384757" y="2875002"/>
              <a:ext cx="209276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99</a:t>
              </a:r>
            </a:p>
          </p:txBody>
        </p:sp>
      </p:grpSp>
      <p:pic>
        <p:nvPicPr>
          <p:cNvPr id="18" name="Picture 17" descr="disney-jake-and-the-neverland-pirates-clip-art-images--29662.gif">
            <a:hlinkClick r:id="rId8" action="ppaction://hlinksldjump"/>
            <a:extLst>
              <a:ext uri="{FF2B5EF4-FFF2-40B4-BE49-F238E27FC236}">
                <a16:creationId xmlns:a16="http://schemas.microsoft.com/office/drawing/2014/main" id="{1ED18707-EC80-E927-5D17-500A637B0B6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13186" y="3317000"/>
            <a:ext cx="2381250" cy="2988549"/>
          </a:xfrm>
          <a:prstGeom prst="rect">
            <a:avLst/>
          </a:prstGeom>
        </p:spPr>
      </p:pic>
      <p:pic>
        <p:nvPicPr>
          <p:cNvPr id="19" name="Picture 18" descr="disney-jake-and-the-neverland-pirates-clip-art-images--29681.gif">
            <a:extLst>
              <a:ext uri="{FF2B5EF4-FFF2-40B4-BE49-F238E27FC236}">
                <a16:creationId xmlns:a16="http://schemas.microsoft.com/office/drawing/2014/main" id="{3A02F6DF-905E-9856-9D6B-9B4B1F272EA5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57516" y="3319658"/>
            <a:ext cx="1917785" cy="2766818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4F9DD3EB-388F-39B1-98B2-417ED72BC80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5AC6B3-DD39-2B2C-4750-7EFFF52B96BF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2CB98FCF-A9C8-ED6D-37BC-7B64F2031E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80F358-3F5B-EEE6-6204-FF1D8E1373A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17714" y="5431553"/>
            <a:ext cx="2154757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NÔNG TRẠI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VUI VẺ</a:t>
            </a:r>
          </a:p>
        </p:txBody>
      </p:sp>
      <p:pic>
        <p:nvPicPr>
          <p:cNvPr id="3076" name="Picture 4" descr="C:\Users\ADMIN\Desktop\Tai nguyen thiet ke tro choi\Bảng gỗ\bat dau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0453EB8-CF55-CE49-15F0-5680343239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Nong trai\old-mcdonalds-farm-plain.jpg">
            <a:extLst>
              <a:ext uri="{FF2B5EF4-FFF2-40B4-BE49-F238E27FC236}">
                <a16:creationId xmlns:a16="http://schemas.microsoft.com/office/drawing/2014/main" id="{44C4F7CD-BFD0-B191-B6D6-73325D56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4CA7F-ED64-9D56-FBE7-A87E93DD8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4" b="16902"/>
          <a:stretch/>
        </p:blipFill>
        <p:spPr>
          <a:xfrm>
            <a:off x="3048001" y="787400"/>
            <a:ext cx="6353631" cy="4319397"/>
          </a:xfrm>
          <a:prstGeom prst="rect">
            <a:avLst/>
          </a:prstGeom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2260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98518" y="787401"/>
                <a:ext cx="484299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US" sz="8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×</m:t>
                    </m:r>
                  </m:oMath>
                </a14:m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US" sz="8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</m:oMath>
                </a14:m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?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18" y="787401"/>
                <a:ext cx="4842992" cy="1323439"/>
              </a:xfrm>
              <a:prstGeom prst="rect">
                <a:avLst/>
              </a:prstGeom>
              <a:blipFill>
                <a:blip r:embed="rId6"/>
                <a:stretch>
                  <a:fillRect l="-10189" t="-21659" r="-10189" b="-4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64001" y="2819400"/>
            <a:ext cx="415753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12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3B8E469-FC6C-1552-23D8-BFD6724CB9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614541" cy="685800"/>
          </a:xfrm>
          <a:prstGeom prst="rect">
            <a:avLst/>
          </a:prstGeom>
        </p:spPr>
      </p:pic>
      <p:pic>
        <p:nvPicPr>
          <p:cNvPr id="2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F4A684-80DF-AE9B-E44E-9FE270B3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0706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Nong trai\old-mcdonalds-farm-plain.jpg">
            <a:extLst>
              <a:ext uri="{FF2B5EF4-FFF2-40B4-BE49-F238E27FC236}">
                <a16:creationId xmlns:a16="http://schemas.microsoft.com/office/drawing/2014/main" id="{44C4F7CD-BFD0-B191-B6D6-73325D56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4CA7F-ED64-9D56-FBE7-A87E93DD8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4" b="16902"/>
          <a:stretch/>
        </p:blipFill>
        <p:spPr>
          <a:xfrm>
            <a:off x="3048001" y="787400"/>
            <a:ext cx="6353631" cy="4319397"/>
          </a:xfrm>
          <a:prstGeom prst="rect">
            <a:avLst/>
          </a:prstGeom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2260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98518" y="787401"/>
                <a:ext cx="484299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US" sz="8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×</m:t>
                    </m:r>
                  </m:oMath>
                </a14:m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US" sz="8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</m:oMath>
                </a14:m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?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18" y="787401"/>
                <a:ext cx="4842992" cy="1323439"/>
              </a:xfrm>
              <a:prstGeom prst="rect">
                <a:avLst/>
              </a:prstGeom>
              <a:blipFill>
                <a:blip r:embed="rId6"/>
                <a:stretch>
                  <a:fillRect l="-10189" t="-21659" r="-10189" b="-4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37264" y="2819400"/>
            <a:ext cx="415753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32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3B8E469-FC6C-1552-23D8-BFD6724CB9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614541" cy="685800"/>
          </a:xfrm>
          <a:prstGeom prst="rect">
            <a:avLst/>
          </a:prstGeom>
        </p:spPr>
      </p:pic>
      <p:pic>
        <p:nvPicPr>
          <p:cNvPr id="2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F4A684-80DF-AE9B-E44E-9FE270B3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0706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3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Nong trai\old-mcdonalds-farm-plain.jpg">
            <a:extLst>
              <a:ext uri="{FF2B5EF4-FFF2-40B4-BE49-F238E27FC236}">
                <a16:creationId xmlns:a16="http://schemas.microsoft.com/office/drawing/2014/main" id="{44C4F7CD-BFD0-B191-B6D6-73325D56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4CA7F-ED64-9D56-FBE7-A87E93DD8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4" b="16902"/>
          <a:stretch/>
        </p:blipFill>
        <p:spPr>
          <a:xfrm>
            <a:off x="3048001" y="787400"/>
            <a:ext cx="6353631" cy="4319397"/>
          </a:xfrm>
          <a:prstGeom prst="rect">
            <a:avLst/>
          </a:prstGeom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2260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98520" y="787401"/>
                <a:ext cx="484299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en-US" sz="8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×</m:t>
                    </m:r>
                  </m:oMath>
                </a14:m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US" sz="8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</m:oMath>
                </a14:m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?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20" y="787401"/>
                <a:ext cx="4842992" cy="1323439"/>
              </a:xfrm>
              <a:prstGeom prst="rect">
                <a:avLst/>
              </a:prstGeom>
              <a:blipFill>
                <a:blip r:embed="rId6"/>
                <a:stretch>
                  <a:fillRect l="-10189" t="-21659" r="-10189" b="-4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64001" y="2819400"/>
            <a:ext cx="415753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21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3B8E469-FC6C-1552-23D8-BFD6724CB9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614541" cy="685800"/>
          </a:xfrm>
          <a:prstGeom prst="rect">
            <a:avLst/>
          </a:prstGeom>
        </p:spPr>
      </p:pic>
      <p:pic>
        <p:nvPicPr>
          <p:cNvPr id="2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F4A684-80DF-AE9B-E44E-9FE270B3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0706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3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Nong trai\old-mcdonalds-farm-plain.jpg">
            <a:extLst>
              <a:ext uri="{FF2B5EF4-FFF2-40B4-BE49-F238E27FC236}">
                <a16:creationId xmlns:a16="http://schemas.microsoft.com/office/drawing/2014/main" id="{44C4F7CD-BFD0-B191-B6D6-73325D56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4CA7F-ED64-9D56-FBE7-A87E93DD8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4" b="16902"/>
          <a:stretch/>
        </p:blipFill>
        <p:spPr>
          <a:xfrm>
            <a:off x="3048001" y="787400"/>
            <a:ext cx="6353631" cy="4319397"/>
          </a:xfrm>
          <a:prstGeom prst="rect">
            <a:avLst/>
          </a:prstGeom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2260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98518" y="787401"/>
                <a:ext cx="484299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US" sz="8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×</m:t>
                    </m:r>
                  </m:oMath>
                </a14:m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US" sz="8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</m:oMath>
                </a14:m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?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18" y="787401"/>
                <a:ext cx="4842992" cy="1323439"/>
              </a:xfrm>
              <a:prstGeom prst="rect">
                <a:avLst/>
              </a:prstGeom>
              <a:blipFill>
                <a:blip r:embed="rId6"/>
                <a:stretch>
                  <a:fillRect l="-10189" t="-21659" r="-10189" b="-4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64001" y="2819400"/>
            <a:ext cx="415753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54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3B8E469-FC6C-1552-23D8-BFD6724CB9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614541" cy="685800"/>
          </a:xfrm>
          <a:prstGeom prst="rect">
            <a:avLst/>
          </a:prstGeom>
        </p:spPr>
      </p:pic>
      <p:pic>
        <p:nvPicPr>
          <p:cNvPr id="2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F4A684-80DF-AE9B-E44E-9FE270B3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0706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6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Nong trai\old-mcdonalds-farm-plain.jpg">
            <a:extLst>
              <a:ext uri="{FF2B5EF4-FFF2-40B4-BE49-F238E27FC236}">
                <a16:creationId xmlns:a16="http://schemas.microsoft.com/office/drawing/2014/main" id="{44C4F7CD-BFD0-B191-B6D6-73325D56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4CA7F-ED64-9D56-FBE7-A87E93DD8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4" b="16902"/>
          <a:stretch/>
        </p:blipFill>
        <p:spPr>
          <a:xfrm>
            <a:off x="3048001" y="787400"/>
            <a:ext cx="6353631" cy="4319397"/>
          </a:xfrm>
          <a:prstGeom prst="rect">
            <a:avLst/>
          </a:prstGeom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2260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24780" y="787401"/>
                <a:ext cx="499046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24 </a:t>
                </a:r>
                <a14:m>
                  <m:oMath xmlns:m="http://schemas.openxmlformats.org/officeDocument/2006/math">
                    <m:r>
                      <a:rPr kumimoji="0" lang="en-US" sz="8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:</m:t>
                    </m:r>
                  </m:oMath>
                </a14:m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US" sz="8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</m:oMath>
                </a14:m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?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780" y="787401"/>
                <a:ext cx="4990469" cy="1323439"/>
              </a:xfrm>
              <a:prstGeom prst="rect">
                <a:avLst/>
              </a:prstGeom>
              <a:blipFill>
                <a:blip r:embed="rId6"/>
                <a:stretch>
                  <a:fillRect l="-9890" t="-21659" r="-9890" b="-4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64001" y="2819400"/>
            <a:ext cx="415753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4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3B8E469-FC6C-1552-23D8-BFD6724CB9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614541" cy="685800"/>
          </a:xfrm>
          <a:prstGeom prst="rect">
            <a:avLst/>
          </a:prstGeom>
        </p:spPr>
      </p:pic>
      <p:pic>
        <p:nvPicPr>
          <p:cNvPr id="2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F4A684-80DF-AE9B-E44E-9FE270B3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0706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9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Nong trai\old-mcdonalds-farm-plain.jpg">
            <a:extLst>
              <a:ext uri="{FF2B5EF4-FFF2-40B4-BE49-F238E27FC236}">
                <a16:creationId xmlns:a16="http://schemas.microsoft.com/office/drawing/2014/main" id="{44C4F7CD-BFD0-B191-B6D6-73325D56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4CA7F-ED64-9D56-FBE7-A87E93DD8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4" b="16902"/>
          <a:stretch/>
        </p:blipFill>
        <p:spPr>
          <a:xfrm>
            <a:off x="3048001" y="787400"/>
            <a:ext cx="6353631" cy="4319397"/>
          </a:xfrm>
          <a:prstGeom prst="rect">
            <a:avLst/>
          </a:prstGeom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2260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24780" y="787401"/>
                <a:ext cx="499046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 defTabSz="1219170">
                  <a:buClrTx/>
                  <a:defRPr/>
                </a:pPr>
                <a:r>
                  <a:rPr lang="en-US" sz="8000" kern="1200" dirty="0">
                    <a:solidFill>
                      <a:prstClr val="white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40 </a:t>
                </a:r>
                <a14:m>
                  <m:oMath xmlns:m="http://schemas.openxmlformats.org/officeDocument/2006/math">
                    <m:r>
                      <a:rPr lang="en-US" sz="80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8000" kern="1200" dirty="0">
                    <a:solidFill>
                      <a:prstClr val="white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US" sz="80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8000" kern="1200" dirty="0">
                    <a:solidFill>
                      <a:prstClr val="white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780" y="787401"/>
                <a:ext cx="4990469" cy="1323439"/>
              </a:xfrm>
              <a:prstGeom prst="rect">
                <a:avLst/>
              </a:prstGeom>
              <a:blipFill>
                <a:blip r:embed="rId6"/>
                <a:stretch>
                  <a:fillRect l="-9890" t="-21659" r="-9890" b="-4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64001" y="2819400"/>
            <a:ext cx="415753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5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3B8E469-FC6C-1552-23D8-BFD6724CB9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614541" cy="685800"/>
          </a:xfrm>
          <a:prstGeom prst="rect">
            <a:avLst/>
          </a:prstGeom>
        </p:spPr>
      </p:pic>
      <p:pic>
        <p:nvPicPr>
          <p:cNvPr id="2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F4A684-80DF-AE9B-E44E-9FE270B3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0706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8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Nong trai\old-mcdonalds-farm-plain.jpg">
            <a:extLst>
              <a:ext uri="{FF2B5EF4-FFF2-40B4-BE49-F238E27FC236}">
                <a16:creationId xmlns:a16="http://schemas.microsoft.com/office/drawing/2014/main" id="{44C4F7CD-BFD0-B191-B6D6-73325D56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4CA7F-ED64-9D56-FBE7-A87E93DD8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4" b="16902"/>
          <a:stretch/>
        </p:blipFill>
        <p:spPr>
          <a:xfrm>
            <a:off x="3048001" y="787400"/>
            <a:ext cx="6353631" cy="4319397"/>
          </a:xfrm>
          <a:prstGeom prst="rect">
            <a:avLst/>
          </a:prstGeom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2260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24780" y="787401"/>
                <a:ext cx="499046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 defTabSz="1219170">
                  <a:buClrTx/>
                  <a:defRPr/>
                </a:pPr>
                <a:r>
                  <a:rPr lang="en-US" sz="8000" kern="1200" dirty="0">
                    <a:solidFill>
                      <a:prstClr val="white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27 </a:t>
                </a:r>
                <a14:m>
                  <m:oMath xmlns:m="http://schemas.openxmlformats.org/officeDocument/2006/math">
                    <m:r>
                      <a:rPr lang="en-US" sz="80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8000" kern="1200" dirty="0">
                    <a:solidFill>
                      <a:prstClr val="white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US" sz="80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8000" kern="1200" dirty="0">
                    <a:solidFill>
                      <a:prstClr val="white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780" y="787401"/>
                <a:ext cx="4990469" cy="1323439"/>
              </a:xfrm>
              <a:prstGeom prst="rect">
                <a:avLst/>
              </a:prstGeom>
              <a:blipFill>
                <a:blip r:embed="rId6"/>
                <a:stretch>
                  <a:fillRect l="-9890" t="-21659" r="-9890" b="-4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64001" y="2819400"/>
            <a:ext cx="415753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3B8E469-FC6C-1552-23D8-BFD6724CB9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614541" cy="685800"/>
          </a:xfrm>
          <a:prstGeom prst="rect">
            <a:avLst/>
          </a:prstGeom>
        </p:spPr>
      </p:pic>
      <p:pic>
        <p:nvPicPr>
          <p:cNvPr id="2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F4A684-80DF-AE9B-E44E-9FE270B3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0706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2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21891" y="1738947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18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58: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Nong trai\old-mcdonalds-farm-plain.jpg">
            <a:extLst>
              <a:ext uri="{FF2B5EF4-FFF2-40B4-BE49-F238E27FC236}">
                <a16:creationId xmlns:a16="http://schemas.microsoft.com/office/drawing/2014/main" id="{44C4F7CD-BFD0-B191-B6D6-73325D56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4CA7F-ED64-9D56-FBE7-A87E93DD8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4" b="16902"/>
          <a:stretch/>
        </p:blipFill>
        <p:spPr>
          <a:xfrm>
            <a:off x="3048001" y="787400"/>
            <a:ext cx="6353631" cy="4319397"/>
          </a:xfrm>
          <a:prstGeom prst="rect">
            <a:avLst/>
          </a:prstGeom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2260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24780" y="787401"/>
                <a:ext cx="499046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 defTabSz="1219170">
                  <a:buClrTx/>
                  <a:defRPr/>
                </a:pPr>
                <a:r>
                  <a:rPr lang="en-US" sz="8000" kern="1200" dirty="0">
                    <a:solidFill>
                      <a:prstClr val="white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18 </a:t>
                </a:r>
                <a14:m>
                  <m:oMath xmlns:m="http://schemas.openxmlformats.org/officeDocument/2006/math">
                    <m:r>
                      <a:rPr lang="en-US" sz="80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8000" kern="1200" dirty="0">
                    <a:solidFill>
                      <a:prstClr val="white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80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8000" kern="1200" dirty="0">
                    <a:solidFill>
                      <a:prstClr val="white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780" y="787401"/>
                <a:ext cx="4990469" cy="1323439"/>
              </a:xfrm>
              <a:prstGeom prst="rect">
                <a:avLst/>
              </a:prstGeom>
              <a:blipFill>
                <a:blip r:embed="rId6"/>
                <a:stretch>
                  <a:fillRect l="-9890" t="-21659" r="-9890" b="-4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64001" y="2819400"/>
            <a:ext cx="415753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6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3B8E469-FC6C-1552-23D8-BFD6724CB9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614541" cy="685800"/>
          </a:xfrm>
          <a:prstGeom prst="rect">
            <a:avLst/>
          </a:prstGeom>
        </p:spPr>
      </p:pic>
      <p:pic>
        <p:nvPicPr>
          <p:cNvPr id="2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F4A684-80DF-AE9B-E44E-9FE270B3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0706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1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Nong trai\old-mcdonalds-farm-plain.jpg">
            <a:extLst>
              <a:ext uri="{FF2B5EF4-FFF2-40B4-BE49-F238E27FC236}">
                <a16:creationId xmlns:a16="http://schemas.microsoft.com/office/drawing/2014/main" id="{44C4F7CD-BFD0-B191-B6D6-73325D56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4CA7F-ED64-9D56-FBE7-A87E93DD8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4" b="16902"/>
          <a:stretch/>
        </p:blipFill>
        <p:spPr>
          <a:xfrm>
            <a:off x="3048001" y="787400"/>
            <a:ext cx="6353631" cy="4319397"/>
          </a:xfrm>
          <a:prstGeom prst="rect">
            <a:avLst/>
          </a:prstGeom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2260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98520" y="787401"/>
                <a:ext cx="484299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en-US" sz="8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×</m:t>
                    </m:r>
                  </m:oMath>
                </a14:m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US" sz="8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</m:oMath>
                </a14:m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?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20" y="787401"/>
                <a:ext cx="4842992" cy="1323439"/>
              </a:xfrm>
              <a:prstGeom prst="rect">
                <a:avLst/>
              </a:prstGeom>
              <a:blipFill>
                <a:blip r:embed="rId6"/>
                <a:stretch>
                  <a:fillRect l="-10189" t="-21659" r="-10189" b="-4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64001" y="2819400"/>
            <a:ext cx="415753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56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3B8E469-FC6C-1552-23D8-BFD6724CB9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614541" cy="685800"/>
          </a:xfrm>
          <a:prstGeom prst="rect">
            <a:avLst/>
          </a:prstGeom>
        </p:spPr>
      </p:pic>
      <p:pic>
        <p:nvPicPr>
          <p:cNvPr id="2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F4A684-80DF-AE9B-E44E-9FE270B3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0706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65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Nong trai\old-mcdonalds-farm-plain.jpg">
            <a:extLst>
              <a:ext uri="{FF2B5EF4-FFF2-40B4-BE49-F238E27FC236}">
                <a16:creationId xmlns:a16="http://schemas.microsoft.com/office/drawing/2014/main" id="{44C4F7CD-BFD0-B191-B6D6-73325D56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4CA7F-ED64-9D56-FBE7-A87E93DD8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4" b="16902"/>
          <a:stretch/>
        </p:blipFill>
        <p:spPr>
          <a:xfrm>
            <a:off x="3048001" y="787400"/>
            <a:ext cx="6353631" cy="4319397"/>
          </a:xfrm>
          <a:prstGeom prst="rect">
            <a:avLst/>
          </a:prstGeom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2260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98520" y="787401"/>
                <a:ext cx="484299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8 </a:t>
                </a:r>
                <a14:m>
                  <m:oMath xmlns:m="http://schemas.openxmlformats.org/officeDocument/2006/math">
                    <m:r>
                      <a:rPr kumimoji="0" lang="en-US" sz="8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×</m:t>
                    </m:r>
                  </m:oMath>
                </a14:m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n-US" sz="8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</m:oMath>
                </a14:m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?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20" y="787401"/>
                <a:ext cx="4842992" cy="1323439"/>
              </a:xfrm>
              <a:prstGeom prst="rect">
                <a:avLst/>
              </a:prstGeom>
              <a:blipFill>
                <a:blip r:embed="rId6"/>
                <a:stretch>
                  <a:fillRect l="-10189" t="-21659" r="-10189" b="-4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65601" y="2819400"/>
            <a:ext cx="415753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56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3B8E469-FC6C-1552-23D8-BFD6724CB9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614541" cy="685800"/>
          </a:xfrm>
          <a:prstGeom prst="rect">
            <a:avLst/>
          </a:prstGeom>
        </p:spPr>
      </p:pic>
      <p:pic>
        <p:nvPicPr>
          <p:cNvPr id="2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F4A684-80DF-AE9B-E44E-9FE270B3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0706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1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Nong trai\old-mcdonalds-farm-plain.jpg">
            <a:extLst>
              <a:ext uri="{FF2B5EF4-FFF2-40B4-BE49-F238E27FC236}">
                <a16:creationId xmlns:a16="http://schemas.microsoft.com/office/drawing/2014/main" id="{44C4F7CD-BFD0-B191-B6D6-73325D56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4CA7F-ED64-9D56-FBE7-A87E93DD8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4" b="16902"/>
          <a:stretch/>
        </p:blipFill>
        <p:spPr>
          <a:xfrm>
            <a:off x="3048001" y="787400"/>
            <a:ext cx="6353631" cy="4319397"/>
          </a:xfrm>
          <a:prstGeom prst="rect">
            <a:avLst/>
          </a:prstGeom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2260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24782" y="787401"/>
                <a:ext cx="499046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 defTabSz="1219170">
                  <a:buClrTx/>
                  <a:defRPr/>
                </a:pPr>
                <a:r>
                  <a:rPr lang="en-US" sz="8000" kern="1200" dirty="0">
                    <a:solidFill>
                      <a:prstClr val="white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56 </a:t>
                </a:r>
                <a14:m>
                  <m:oMath xmlns:m="http://schemas.openxmlformats.org/officeDocument/2006/math">
                    <m:r>
                      <a:rPr lang="en-US" sz="80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8000" kern="1200" dirty="0">
                    <a:solidFill>
                      <a:prstClr val="white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US" sz="80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8000" kern="1200" dirty="0">
                    <a:solidFill>
                      <a:prstClr val="white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782" y="787401"/>
                <a:ext cx="4990469" cy="1323439"/>
              </a:xfrm>
              <a:prstGeom prst="rect">
                <a:avLst/>
              </a:prstGeom>
              <a:blipFill>
                <a:blip r:embed="rId6"/>
                <a:stretch>
                  <a:fillRect l="-9890" t="-21659" r="-9890" b="-4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65601" y="2819400"/>
            <a:ext cx="415753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8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3B8E469-FC6C-1552-23D8-BFD6724CB9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614541" cy="685800"/>
          </a:xfrm>
          <a:prstGeom prst="rect">
            <a:avLst/>
          </a:prstGeom>
        </p:spPr>
      </p:pic>
      <p:pic>
        <p:nvPicPr>
          <p:cNvPr id="2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F4A684-80DF-AE9B-E44E-9FE270B3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0706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Nong trai\old-mcdonalds-farm-plain.jpg">
            <a:extLst>
              <a:ext uri="{FF2B5EF4-FFF2-40B4-BE49-F238E27FC236}">
                <a16:creationId xmlns:a16="http://schemas.microsoft.com/office/drawing/2014/main" id="{44C4F7CD-BFD0-B191-B6D6-73325D56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4CA7F-ED64-9D56-FBE7-A87E93DD8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4" b="16902"/>
          <a:stretch/>
        </p:blipFill>
        <p:spPr>
          <a:xfrm>
            <a:off x="3048001" y="787400"/>
            <a:ext cx="6353631" cy="4319397"/>
          </a:xfrm>
          <a:prstGeom prst="rect">
            <a:avLst/>
          </a:prstGeom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2260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24782" y="787401"/>
                <a:ext cx="499046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 defTabSz="1219170">
                  <a:buClrTx/>
                  <a:defRPr/>
                </a:pPr>
                <a:r>
                  <a:rPr lang="en-US" sz="8000" kern="1200" dirty="0">
                    <a:solidFill>
                      <a:prstClr val="white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56 </a:t>
                </a:r>
                <a14:m>
                  <m:oMath xmlns:m="http://schemas.openxmlformats.org/officeDocument/2006/math">
                    <m:r>
                      <a:rPr lang="en-US" sz="80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8000" kern="1200" dirty="0">
                    <a:solidFill>
                      <a:prstClr val="white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US" sz="80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8000" kern="1200" dirty="0">
                    <a:solidFill>
                      <a:prstClr val="white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782" y="787401"/>
                <a:ext cx="4990469" cy="1323439"/>
              </a:xfrm>
              <a:prstGeom prst="rect">
                <a:avLst/>
              </a:prstGeom>
              <a:blipFill>
                <a:blip r:embed="rId6"/>
                <a:stretch>
                  <a:fillRect l="-9890" t="-21659" r="-9890" b="-4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64001" y="2819400"/>
            <a:ext cx="415753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7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3B8E469-FC6C-1552-23D8-BFD6724CB9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614541" cy="685800"/>
          </a:xfrm>
          <a:prstGeom prst="rect">
            <a:avLst/>
          </a:prstGeom>
        </p:spPr>
      </p:pic>
      <p:pic>
        <p:nvPicPr>
          <p:cNvPr id="2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F4A684-80DF-AE9B-E44E-9FE270B3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0706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4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7A991324-B107-92B1-B257-3E025CE375D9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E1C61-F57F-E289-7B88-AE25ABD36E6D}"/>
              </a:ext>
            </a:extLst>
          </p:cNvPr>
          <p:cNvSpPr/>
          <p:nvPr/>
        </p:nvSpPr>
        <p:spPr>
          <a:xfrm>
            <a:off x="1674505" y="984410"/>
            <a:ext cx="9090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Đã tô màu vào một phần mấy mỗi hình sau?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18C24-874A-42E6-8B89-7AC13B490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0883" y="1574052"/>
            <a:ext cx="10584853" cy="21196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4EB373-985C-3C69-D96E-38C5C7B502AF}"/>
              </a:ext>
            </a:extLst>
          </p:cNvPr>
          <p:cNvSpPr/>
          <p:nvPr/>
        </p:nvSpPr>
        <p:spPr>
          <a:xfrm>
            <a:off x="637847" y="3745598"/>
            <a:ext cx="5889353" cy="255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màu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hai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B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màu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ba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C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màu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tư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D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màu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sáu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E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màu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tám</a:t>
            </a:r>
            <a:r>
              <a:rPr lang="en-US" sz="22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5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7A991324-B107-92B1-B257-3E025CE375D9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E1C61-F57F-E289-7B88-AE25ABD36E6D}"/>
              </a:ext>
            </a:extLst>
          </p:cNvPr>
          <p:cNvSpPr/>
          <p:nvPr/>
        </p:nvSpPr>
        <p:spPr>
          <a:xfrm>
            <a:off x="1674505" y="984410"/>
            <a:ext cx="9090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Đặt tính rồi tính: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7518E3-0B60-9843-EEFF-C60932C66081}"/>
              </a:ext>
            </a:extLst>
          </p:cNvPr>
          <p:cNvGrpSpPr/>
          <p:nvPr/>
        </p:nvGrpSpPr>
        <p:grpSpPr>
          <a:xfrm>
            <a:off x="1674505" y="2510945"/>
            <a:ext cx="1403543" cy="1921862"/>
            <a:chOff x="646545" y="3939309"/>
            <a:chExt cx="1542473" cy="2118439"/>
          </a:xfrm>
          <a:noFill/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49A3CE-EF0C-1E4C-1090-BD76EF6C5605}"/>
                </a:ext>
              </a:extLst>
            </p:cNvPr>
            <p:cNvSpPr/>
            <p:nvPr/>
          </p:nvSpPr>
          <p:spPr>
            <a:xfrm>
              <a:off x="1339272" y="3939309"/>
              <a:ext cx="692727" cy="63182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0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34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06B58B7-3BB3-7256-788D-198DB86BBAA6}"/>
                </a:ext>
              </a:extLst>
            </p:cNvPr>
            <p:cNvSpPr/>
            <p:nvPr/>
          </p:nvSpPr>
          <p:spPr>
            <a:xfrm>
              <a:off x="1339272" y="4719782"/>
              <a:ext cx="692727" cy="63182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0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4EFAA8-765E-A395-1776-0F2E5C78C7E8}"/>
                </a:ext>
              </a:extLst>
            </p:cNvPr>
            <p:cNvSpPr/>
            <p:nvPr/>
          </p:nvSpPr>
          <p:spPr>
            <a:xfrm>
              <a:off x="646545" y="4329546"/>
              <a:ext cx="692727" cy="63182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0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x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15C8491-F5A7-0246-F7CE-ED0A5368D12A}"/>
                </a:ext>
              </a:extLst>
            </p:cNvPr>
            <p:cNvCxnSpPr/>
            <p:nvPr/>
          </p:nvCxnSpPr>
          <p:spPr>
            <a:xfrm>
              <a:off x="1043709" y="5351602"/>
              <a:ext cx="1145309" cy="0"/>
            </a:xfrm>
            <a:prstGeom prst="line">
              <a:avLst/>
            </a:prstGeom>
            <a:grp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AC371D-6112-9BB9-41E7-F40D0686C74C}"/>
                </a:ext>
              </a:extLst>
            </p:cNvPr>
            <p:cNvSpPr/>
            <p:nvPr/>
          </p:nvSpPr>
          <p:spPr>
            <a:xfrm>
              <a:off x="1163782" y="5425928"/>
              <a:ext cx="1025236" cy="63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68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7A8BEA-0456-993E-35E0-48067D062ECD}"/>
              </a:ext>
            </a:extLst>
          </p:cNvPr>
          <p:cNvGrpSpPr/>
          <p:nvPr/>
        </p:nvGrpSpPr>
        <p:grpSpPr>
          <a:xfrm>
            <a:off x="3908768" y="2517423"/>
            <a:ext cx="1540630" cy="1861889"/>
            <a:chOff x="485675" y="3939309"/>
            <a:chExt cx="1703343" cy="2118439"/>
          </a:xfrm>
          <a:noFill/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8B2D51-A454-783C-EDED-BC235A9CA574}"/>
                </a:ext>
              </a:extLst>
            </p:cNvPr>
            <p:cNvSpPr/>
            <p:nvPr/>
          </p:nvSpPr>
          <p:spPr>
            <a:xfrm>
              <a:off x="1043710" y="3939309"/>
              <a:ext cx="988290" cy="63182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0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121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5BCCAD-8FC8-6C26-4C19-2E1CA3A11911}"/>
                </a:ext>
              </a:extLst>
            </p:cNvPr>
            <p:cNvSpPr/>
            <p:nvPr/>
          </p:nvSpPr>
          <p:spPr>
            <a:xfrm>
              <a:off x="1339272" y="4719782"/>
              <a:ext cx="692727" cy="63182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0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CC1BF6-7B09-8F8E-18A7-A513620946D1}"/>
                </a:ext>
              </a:extLst>
            </p:cNvPr>
            <p:cNvSpPr/>
            <p:nvPr/>
          </p:nvSpPr>
          <p:spPr>
            <a:xfrm>
              <a:off x="485675" y="4329546"/>
              <a:ext cx="692727" cy="63182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0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x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FFDAD01-F80E-893D-B439-8E7168DAA3F7}"/>
                </a:ext>
              </a:extLst>
            </p:cNvPr>
            <p:cNvCxnSpPr/>
            <p:nvPr/>
          </p:nvCxnSpPr>
          <p:spPr>
            <a:xfrm>
              <a:off x="1043709" y="5351602"/>
              <a:ext cx="1145309" cy="0"/>
            </a:xfrm>
            <a:prstGeom prst="line">
              <a:avLst/>
            </a:prstGeom>
            <a:grp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023000-C5DD-C763-4ACC-E8FF1871D543}"/>
                </a:ext>
              </a:extLst>
            </p:cNvPr>
            <p:cNvSpPr/>
            <p:nvPr/>
          </p:nvSpPr>
          <p:spPr>
            <a:xfrm>
              <a:off x="945887" y="5425928"/>
              <a:ext cx="1243131" cy="63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484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5F7A712-534D-84F6-FB45-170514C15E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623" b="28773"/>
          <a:stretch/>
        </p:blipFill>
        <p:spPr>
          <a:xfrm>
            <a:off x="387455" y="1652837"/>
            <a:ext cx="10377466" cy="86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3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7A991324-B107-92B1-B257-3E025CE375D9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E1C61-F57F-E289-7B88-AE25ABD36E6D}"/>
              </a:ext>
            </a:extLst>
          </p:cNvPr>
          <p:cNvSpPr/>
          <p:nvPr/>
        </p:nvSpPr>
        <p:spPr>
          <a:xfrm>
            <a:off x="1674505" y="984410"/>
            <a:ext cx="9090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Đặt tính rồi tính: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5F7A712-534D-84F6-FB45-170514C15E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623" b="28773"/>
          <a:stretch/>
        </p:blipFill>
        <p:spPr>
          <a:xfrm>
            <a:off x="387455" y="1652837"/>
            <a:ext cx="10377466" cy="86458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1789488-0F4B-9A0F-BCBD-7FADF5679D7B}"/>
              </a:ext>
            </a:extLst>
          </p:cNvPr>
          <p:cNvGrpSpPr/>
          <p:nvPr/>
        </p:nvGrpSpPr>
        <p:grpSpPr>
          <a:xfrm>
            <a:off x="1949534" y="2731276"/>
            <a:ext cx="1781992" cy="2531438"/>
            <a:chOff x="8672" y="2643671"/>
            <a:chExt cx="1781992" cy="27039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63DB79-886E-81C9-8B40-BFD6072596CD}"/>
                </a:ext>
              </a:extLst>
            </p:cNvPr>
            <p:cNvSpPr/>
            <p:nvPr/>
          </p:nvSpPr>
          <p:spPr>
            <a:xfrm>
              <a:off x="901552" y="3199726"/>
              <a:ext cx="762866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42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74860CE-25AB-D8C0-8CCF-6D63BB37E288}"/>
                </a:ext>
              </a:extLst>
            </p:cNvPr>
            <p:cNvSpPr/>
            <p:nvPr/>
          </p:nvSpPr>
          <p:spPr>
            <a:xfrm>
              <a:off x="80687" y="3159034"/>
              <a:ext cx="572655" cy="58784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8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1A1E1CF-0552-A32A-64A5-F7DF5C4C5132}"/>
                </a:ext>
              </a:extLst>
            </p:cNvPr>
            <p:cNvCxnSpPr>
              <a:cxnSpLocks/>
            </p:cNvCxnSpPr>
            <p:nvPr/>
          </p:nvCxnSpPr>
          <p:spPr>
            <a:xfrm>
              <a:off x="80687" y="3785365"/>
              <a:ext cx="665726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32F12D1-47B6-30CB-C391-926635CDB33E}"/>
                </a:ext>
              </a:extLst>
            </p:cNvPr>
            <p:cNvSpPr/>
            <p:nvPr/>
          </p:nvSpPr>
          <p:spPr>
            <a:xfrm>
              <a:off x="62215" y="3823854"/>
              <a:ext cx="637309" cy="47325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05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24C3C7-153B-B996-0C90-AD9D68388125}"/>
                </a:ext>
              </a:extLst>
            </p:cNvPr>
            <p:cNvSpPr/>
            <p:nvPr/>
          </p:nvSpPr>
          <p:spPr>
            <a:xfrm>
              <a:off x="62215" y="4232127"/>
              <a:ext cx="637309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4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267F95D-1ACC-7410-7D0B-677548F83C75}"/>
                </a:ext>
              </a:extLst>
            </p:cNvPr>
            <p:cNvCxnSpPr>
              <a:cxnSpLocks/>
            </p:cNvCxnSpPr>
            <p:nvPr/>
          </p:nvCxnSpPr>
          <p:spPr>
            <a:xfrm>
              <a:off x="109104" y="4808531"/>
              <a:ext cx="637309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B8AC8B-BFD8-BA24-97D8-E3C1844C7553}"/>
                </a:ext>
              </a:extLst>
            </p:cNvPr>
            <p:cNvSpPr/>
            <p:nvPr/>
          </p:nvSpPr>
          <p:spPr>
            <a:xfrm>
              <a:off x="80686" y="4836239"/>
              <a:ext cx="637309" cy="5114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4905D8-6770-0431-C574-C55C646FB80A}"/>
                </a:ext>
              </a:extLst>
            </p:cNvPr>
            <p:cNvSpPr/>
            <p:nvPr/>
          </p:nvSpPr>
          <p:spPr>
            <a:xfrm>
              <a:off x="8672" y="2643671"/>
              <a:ext cx="762866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85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CCC379F-501C-F1B3-765A-43AF78A58351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3229510"/>
              <a:ext cx="961126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29F12E4-9CFF-BA83-F50A-D807CF77A19E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2774848"/>
              <a:ext cx="0" cy="1944057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00830B3-1F4F-F30A-76EB-1323FA096608}"/>
                </a:ext>
              </a:extLst>
            </p:cNvPr>
            <p:cNvSpPr/>
            <p:nvPr/>
          </p:nvSpPr>
          <p:spPr>
            <a:xfrm>
              <a:off x="901552" y="2719431"/>
              <a:ext cx="762866" cy="48217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8637DE-B299-B292-9272-6407B46CF222}"/>
              </a:ext>
            </a:extLst>
          </p:cNvPr>
          <p:cNvGrpSpPr/>
          <p:nvPr/>
        </p:nvGrpSpPr>
        <p:grpSpPr>
          <a:xfrm>
            <a:off x="4359323" y="2747531"/>
            <a:ext cx="2191137" cy="3545288"/>
            <a:chOff x="655782" y="3429000"/>
            <a:chExt cx="2171117" cy="3750888"/>
          </a:xfrm>
          <a:effectLst/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3114697-F75B-84C9-C767-8BE991F8130D}"/>
                </a:ext>
              </a:extLst>
            </p:cNvPr>
            <p:cNvSpPr/>
            <p:nvPr/>
          </p:nvSpPr>
          <p:spPr>
            <a:xfrm>
              <a:off x="1807773" y="4042748"/>
              <a:ext cx="101912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223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1B3F19B-8E66-6259-709B-10E3B51BCFE8}"/>
                </a:ext>
              </a:extLst>
            </p:cNvPr>
            <p:cNvSpPr/>
            <p:nvPr/>
          </p:nvSpPr>
          <p:spPr>
            <a:xfrm>
              <a:off x="782968" y="3993633"/>
              <a:ext cx="572655" cy="587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39054E-2AC6-54E0-AC08-6408BEFD8D0B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4581476"/>
              <a:ext cx="965910" cy="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EEA5E4B-E400-4378-B39F-7448D2A757A7}"/>
                </a:ext>
              </a:extLst>
            </p:cNvPr>
            <p:cNvSpPr/>
            <p:nvPr/>
          </p:nvSpPr>
          <p:spPr>
            <a:xfrm>
              <a:off x="775185" y="4600389"/>
              <a:ext cx="637309" cy="47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F554232-2480-823D-5E41-E1C716E67AAD}"/>
                </a:ext>
              </a:extLst>
            </p:cNvPr>
            <p:cNvSpPr/>
            <p:nvPr/>
          </p:nvSpPr>
          <p:spPr>
            <a:xfrm>
              <a:off x="763826" y="5017844"/>
              <a:ext cx="637309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0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26927F7-2F0C-0572-569B-7A36519A0333}"/>
                </a:ext>
              </a:extLst>
            </p:cNvPr>
            <p:cNvSpPr/>
            <p:nvPr/>
          </p:nvSpPr>
          <p:spPr>
            <a:xfrm>
              <a:off x="981568" y="5640907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0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5086DE-BD0F-4242-9B46-2E0CFE2D308C}"/>
                </a:ext>
              </a:extLst>
            </p:cNvPr>
            <p:cNvSpPr/>
            <p:nvPr/>
          </p:nvSpPr>
          <p:spPr>
            <a:xfrm>
              <a:off x="655782" y="3429000"/>
              <a:ext cx="110436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669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96652FA-EEF1-FB06-B53D-5A2F2B59E604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4014839"/>
              <a:ext cx="961126" cy="0"/>
            </a:xfrm>
            <a:prstGeom prst="line">
              <a:avLst/>
            </a:prstGeom>
            <a:ln w="28575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725CB31-A1E9-488A-3DB4-00DC4D8DBF0C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3429000"/>
              <a:ext cx="0" cy="2075234"/>
            </a:xfrm>
            <a:prstGeom prst="line">
              <a:avLst/>
            </a:prstGeom>
            <a:ln w="28575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8A4878A-21BE-0F98-C0C2-26F49F6D0033}"/>
                </a:ext>
              </a:extLst>
            </p:cNvPr>
            <p:cNvSpPr/>
            <p:nvPr/>
          </p:nvSpPr>
          <p:spPr>
            <a:xfrm>
              <a:off x="1890162" y="3495524"/>
              <a:ext cx="762866" cy="482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5205B6C-CE22-F51E-6E58-52DE093DFA12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5608341"/>
              <a:ext cx="965910" cy="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7186C33-99AE-BD66-32DC-647CD4FCFDA6}"/>
                </a:ext>
              </a:extLst>
            </p:cNvPr>
            <p:cNvSpPr/>
            <p:nvPr/>
          </p:nvSpPr>
          <p:spPr>
            <a:xfrm>
              <a:off x="981567" y="6123786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0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15E3E94-D38F-5B9F-6422-CA64479B4205}"/>
                </a:ext>
              </a:extLst>
            </p:cNvPr>
            <p:cNvSpPr/>
            <p:nvPr/>
          </p:nvSpPr>
          <p:spPr>
            <a:xfrm>
              <a:off x="981566" y="6668468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0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71BAAEA-7A2C-930E-AD99-DAF15EA0A643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2" y="6635902"/>
              <a:ext cx="965910" cy="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35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7A991324-B107-92B1-B257-3E025CE375D9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E1C61-F57F-E289-7B88-AE25ABD36E6D}"/>
              </a:ext>
            </a:extLst>
          </p:cNvPr>
          <p:cNvSpPr/>
          <p:nvPr/>
        </p:nvSpPr>
        <p:spPr>
          <a:xfrm>
            <a:off x="1674505" y="984410"/>
            <a:ext cx="9090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Tính giá trị của các biểu thức sau:</a:t>
            </a:r>
          </a:p>
        </p:txBody>
      </p:sp>
      <p:sp>
        <p:nvSpPr>
          <p:cNvPr id="5" name="Oval Callout 31">
            <a:extLst>
              <a:ext uri="{FF2B5EF4-FFF2-40B4-BE49-F238E27FC236}">
                <a16:creationId xmlns:a16="http://schemas.microsoft.com/office/drawing/2014/main" id="{DD5867BB-FA45-4E37-EFD4-370BCFAADF18}"/>
              </a:ext>
            </a:extLst>
          </p:cNvPr>
          <p:cNvSpPr/>
          <p:nvPr/>
        </p:nvSpPr>
        <p:spPr>
          <a:xfrm>
            <a:off x="637847" y="2927229"/>
            <a:ext cx="1121431" cy="752413"/>
          </a:xfrm>
          <a:prstGeom prst="wedgeEllipseCallo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30051BA-81FD-4CD6-0B35-90CFFE875819}"/>
                  </a:ext>
                </a:extLst>
              </p:cNvPr>
              <p:cNvSpPr/>
              <p:nvPr/>
            </p:nvSpPr>
            <p:spPr>
              <a:xfrm>
                <a:off x="888308" y="3885582"/>
                <a:ext cx="7213275" cy="1031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54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54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54.</a:t>
                </a:r>
              </a:p>
              <a:p>
                <a:pPr algn="just">
                  <a:lnSpc>
                    <a:spcPct val="135000"/>
                  </a:lnSpc>
                </a:pP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54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 –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9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54.</a:t>
                </a:r>
                <a:endParaRPr lang="en-US" sz="2400" dirty="0">
                  <a:effectLst/>
                  <a:latin typeface="UTM Avo" panose="02040603050506020204" pitchFamily="18" charset="0"/>
                  <a:ea typeface="DengXia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30051BA-81FD-4CD6-0B35-90CFFE875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08" y="3885582"/>
                <a:ext cx="7213275" cy="1031693"/>
              </a:xfrm>
              <a:prstGeom prst="rect">
                <a:avLst/>
              </a:prstGeom>
              <a:blipFill>
                <a:blip r:embed="rId5"/>
                <a:stretch>
                  <a:fillRect l="-1352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928C48F-5CB9-4CE2-3A96-53EC5A25A06F}"/>
              </a:ext>
            </a:extLst>
          </p:cNvPr>
          <p:cNvGrpSpPr/>
          <p:nvPr/>
        </p:nvGrpSpPr>
        <p:grpSpPr>
          <a:xfrm>
            <a:off x="4122814" y="1667046"/>
            <a:ext cx="4193797" cy="1343879"/>
            <a:chOff x="637847" y="1773481"/>
            <a:chExt cx="4193797" cy="134387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99AA788-EB38-784C-F7B0-38CA792C4EEE}"/>
                </a:ext>
              </a:extLst>
            </p:cNvPr>
            <p:cNvSpPr/>
            <p:nvPr/>
          </p:nvSpPr>
          <p:spPr>
            <a:xfrm>
              <a:off x="637847" y="1773481"/>
              <a:ext cx="4193797" cy="114973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A35F67-BF9D-A014-42DD-E5BCF2A03A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71151"/>
            <a:stretch/>
          </p:blipFill>
          <p:spPr>
            <a:xfrm>
              <a:off x="637847" y="1773481"/>
              <a:ext cx="1936020" cy="134387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78B82A9-91E8-1594-834A-6FC718D7D6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1493" r="-342"/>
            <a:stretch/>
          </p:blipFill>
          <p:spPr>
            <a:xfrm>
              <a:off x="2737580" y="1773481"/>
              <a:ext cx="1936020" cy="134387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72DA2E3-6771-44A4-B6CC-F12C6F3745C9}"/>
                  </a:ext>
                </a:extLst>
              </p:cNvPr>
              <p:cNvSpPr/>
              <p:nvPr/>
            </p:nvSpPr>
            <p:spPr>
              <a:xfrm>
                <a:off x="888308" y="5076691"/>
                <a:ext cx="6598949" cy="1128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54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0</a:t>
                </a:r>
                <a:r>
                  <a:rPr lang="en-US" sz="240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54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0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0.</a:t>
                </a:r>
                <a:endParaRPr lang="en-US" sz="2400" dirty="0">
                  <a:effectLst/>
                  <a:latin typeface="UTM Avo" panose="02040603050506020204" pitchFamily="18" charset="0"/>
                  <a:ea typeface="DengXia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72DA2E3-6771-44A4-B6CC-F12C6F374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08" y="5076691"/>
                <a:ext cx="6598949" cy="1128642"/>
              </a:xfrm>
              <a:prstGeom prst="rect">
                <a:avLst/>
              </a:prstGeom>
              <a:blipFill>
                <a:blip r:embed="rId7"/>
                <a:stretch>
                  <a:fillRect l="-1479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97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9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7A991324-B107-92B1-B257-3E025CE375D9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E1C61-F57F-E289-7B88-AE25ABD36E6D}"/>
              </a:ext>
            </a:extLst>
          </p:cNvPr>
          <p:cNvSpPr/>
          <p:nvPr/>
        </p:nvSpPr>
        <p:spPr>
          <a:xfrm>
            <a:off x="1674505" y="984410"/>
            <a:ext cx="9090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Tính giá trị của các biểu thức sau:</a:t>
            </a:r>
          </a:p>
        </p:txBody>
      </p:sp>
      <p:sp>
        <p:nvSpPr>
          <p:cNvPr id="5" name="Oval Callout 31">
            <a:extLst>
              <a:ext uri="{FF2B5EF4-FFF2-40B4-BE49-F238E27FC236}">
                <a16:creationId xmlns:a16="http://schemas.microsoft.com/office/drawing/2014/main" id="{DD5867BB-FA45-4E37-EFD4-370BCFAADF18}"/>
              </a:ext>
            </a:extLst>
          </p:cNvPr>
          <p:cNvSpPr/>
          <p:nvPr/>
        </p:nvSpPr>
        <p:spPr>
          <a:xfrm>
            <a:off x="921575" y="2524730"/>
            <a:ext cx="1121431" cy="752413"/>
          </a:xfrm>
          <a:prstGeom prst="wedgeEllipseCallout">
            <a:avLst>
              <a:gd name="adj1" fmla="val 30536"/>
              <a:gd name="adj2" fmla="val 576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77EED20-B48C-7B8A-71C0-E9E49C392552}"/>
                  </a:ext>
                </a:extLst>
              </p:cNvPr>
              <p:cNvSpPr/>
              <p:nvPr/>
            </p:nvSpPr>
            <p:spPr>
              <a:xfrm>
                <a:off x="1133219" y="3463931"/>
                <a:ext cx="6749161" cy="1031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(36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0)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36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36.</a:t>
                </a:r>
              </a:p>
              <a:p>
                <a:pPr algn="just">
                  <a:lnSpc>
                    <a:spcPct val="135000"/>
                  </a:lnSpc>
                </a:pP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(36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0)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36.</a:t>
                </a:r>
                <a:endParaRPr lang="en-US" sz="2400" dirty="0">
                  <a:effectLst/>
                  <a:latin typeface="UTM Avo" panose="02040603050506020204" pitchFamily="18" charset="0"/>
                  <a:ea typeface="DengXia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77EED20-B48C-7B8A-71C0-E9E49C392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219" y="3463931"/>
                <a:ext cx="6749161" cy="1031693"/>
              </a:xfrm>
              <a:prstGeom prst="rect">
                <a:avLst/>
              </a:prstGeom>
              <a:blipFill>
                <a:blip r:embed="rId5"/>
                <a:stretch>
                  <a:fillRect l="-1445" b="-1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735FBE3-1A6A-4461-9C4E-19C9E904D31A}"/>
                  </a:ext>
                </a:extLst>
              </p:cNvPr>
              <p:cNvSpPr/>
              <p:nvPr/>
            </p:nvSpPr>
            <p:spPr>
              <a:xfrm>
                <a:off x="1133219" y="4613670"/>
                <a:ext cx="6484249" cy="1128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(36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1)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37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0.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(36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1)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0 </a:t>
                </a:r>
                <a:r>
                  <a:rPr lang="en-US" sz="24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0.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735FBE3-1A6A-4461-9C4E-19C9E904D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219" y="4613670"/>
                <a:ext cx="6484249" cy="1128642"/>
              </a:xfrm>
              <a:prstGeom prst="rect">
                <a:avLst/>
              </a:prstGeom>
              <a:blipFill>
                <a:blip r:embed="rId6"/>
                <a:stretch>
                  <a:fillRect l="-1504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1A529FC-8133-48BC-A823-2D2D416212FC}"/>
              </a:ext>
            </a:extLst>
          </p:cNvPr>
          <p:cNvGrpSpPr/>
          <p:nvPr/>
        </p:nvGrpSpPr>
        <p:grpSpPr>
          <a:xfrm>
            <a:off x="3999101" y="1680009"/>
            <a:ext cx="4193797" cy="1343879"/>
            <a:chOff x="637847" y="1773481"/>
            <a:chExt cx="4193797" cy="134387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51C766D-98CA-41FB-A2EA-42CF64EDB4A7}"/>
                </a:ext>
              </a:extLst>
            </p:cNvPr>
            <p:cNvSpPr/>
            <p:nvPr/>
          </p:nvSpPr>
          <p:spPr>
            <a:xfrm>
              <a:off x="637847" y="1773481"/>
              <a:ext cx="4193797" cy="114973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0ED06C2-9DB2-41FB-849A-C86F7635A1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71151"/>
            <a:stretch/>
          </p:blipFill>
          <p:spPr>
            <a:xfrm>
              <a:off x="637847" y="1773481"/>
              <a:ext cx="1936020" cy="134387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F1A00A-60B2-4DA4-BBB0-D139311940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1493" r="-342"/>
            <a:stretch/>
          </p:blipFill>
          <p:spPr>
            <a:xfrm>
              <a:off x="2737580" y="1773481"/>
              <a:ext cx="1936020" cy="1343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667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9E09FE-C967-AD74-F98D-D49DCD1F0129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7B6ED0A0-2442-A612-3D37-36D000E10C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A369C1-AFDA-289F-50EF-A59F959A34D1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7A991324-B107-92B1-B257-3E025CE375D9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E1C61-F57F-E289-7B88-AE25ABD36E6D}"/>
              </a:ext>
            </a:extLst>
          </p:cNvPr>
          <p:cNvSpPr/>
          <p:nvPr/>
        </p:nvSpPr>
        <p:spPr>
          <a:xfrm>
            <a:off x="1640638" y="882810"/>
            <a:ext cx="9090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xe vận chuyển hàng trong siêu thị mỗi chuyến chở được nhiều nhất 5 thùng hàng.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6EB686F-2E8E-F866-25CF-E101E9F8E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47" y="1872857"/>
            <a:ext cx="6620909" cy="255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a)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Hỏi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chiếc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xe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đó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vận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chuyển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ít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nhất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mấy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chuyến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hết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55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thùng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hàng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?</a:t>
            </a:r>
            <a:endParaRPr kumimoji="0" lang="en-US" altLang="zh-CN" sz="2200" b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UTM Avo" panose="0204060305050602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b)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Mỗi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thùng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hàng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cân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nặng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100 kg.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Hỏi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mỗi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chuyến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xe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đó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vận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chuyển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bao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nhiêu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 ki-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lô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-gam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hàng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 charset="0"/>
                <a:ea typeface="DengXian" charset="-122"/>
                <a:cs typeface="Times New Roman" panose="02020603050405020304" pitchFamily="18" charset="0"/>
              </a:rPr>
              <a:t>?</a:t>
            </a:r>
            <a:endParaRPr kumimoji="0" lang="en-US" altLang="zh-CN" sz="2200" b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EF2FF1-A98D-6603-87CC-65F935140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8960" y="1634036"/>
            <a:ext cx="3589928" cy="358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7A991324-B107-92B1-B257-3E025CE375D9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E1C61-F57F-E289-7B88-AE25ABD36E6D}"/>
              </a:ext>
            </a:extLst>
          </p:cNvPr>
          <p:cNvSpPr/>
          <p:nvPr/>
        </p:nvSpPr>
        <p:spPr>
          <a:xfrm>
            <a:off x="1640638" y="882810"/>
            <a:ext cx="9090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xe vận chuyển hàng trong siêu thị mỗi chuyến chở được nhiều nhất 5 thùng hàng.</a:t>
            </a:r>
          </a:p>
        </p:txBody>
      </p:sp>
      <p:sp>
        <p:nvSpPr>
          <p:cNvPr id="3" name="Oval Callout 24">
            <a:extLst>
              <a:ext uri="{FF2B5EF4-FFF2-40B4-BE49-F238E27FC236}">
                <a16:creationId xmlns:a16="http://schemas.microsoft.com/office/drawing/2014/main" id="{CD2495EA-A30F-AB1C-7907-4FBB9E0B40B0}"/>
              </a:ext>
            </a:extLst>
          </p:cNvPr>
          <p:cNvSpPr/>
          <p:nvPr/>
        </p:nvSpPr>
        <p:spPr>
          <a:xfrm>
            <a:off x="584590" y="2063638"/>
            <a:ext cx="1627247" cy="860183"/>
          </a:xfrm>
          <a:prstGeom prst="wedgeEllipseCallout">
            <a:avLst>
              <a:gd name="adj1" fmla="val 40417"/>
              <a:gd name="adj2" fmla="val 5505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Bài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giải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413E667-D23A-F860-C485-E5E1E6B453EF}"/>
                  </a:ext>
                </a:extLst>
              </p:cNvPr>
              <p:cNvSpPr/>
              <p:nvPr/>
            </p:nvSpPr>
            <p:spPr>
              <a:xfrm>
                <a:off x="2408952" y="1943450"/>
                <a:ext cx="7553788" cy="1543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a) Ta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: 55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11.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Vậy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chiếc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xe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đó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cần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vận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chuyển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ít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nhất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11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chuyến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để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hết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55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thùng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hàng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413E667-D23A-F860-C485-E5E1E6B45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952" y="1943450"/>
                <a:ext cx="7553788" cy="1543949"/>
              </a:xfrm>
              <a:prstGeom prst="rect">
                <a:avLst/>
              </a:prstGeom>
              <a:blipFill>
                <a:blip r:embed="rId5"/>
                <a:stretch>
                  <a:fillRect l="-1049" r="-1049" b="-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B3F73FD-8A45-A600-548F-814AF9DC3D4F}"/>
                  </a:ext>
                </a:extLst>
              </p:cNvPr>
              <p:cNvSpPr/>
              <p:nvPr/>
            </p:nvSpPr>
            <p:spPr>
              <a:xfrm>
                <a:off x="2408952" y="3851532"/>
                <a:ext cx="5775492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Mỗi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chuyến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xe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đó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đã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vận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chuyển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được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ki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-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lô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-gam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hàng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: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100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500 (kg)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200" dirty="0" err="1">
                    <a:latin typeface="UTM Avo" panose="02040603050506020204" pitchFamily="18" charset="0"/>
                    <a:ea typeface="DengXian"/>
                  </a:rPr>
                  <a:t>Đáp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</a:rPr>
                  <a:t>: 500 kg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</a:rPr>
                  <a:t>hàng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</a:rPr>
                  <a:t>.</a:t>
                </a:r>
                <a:endParaRPr lang="en-US" sz="2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B3F73FD-8A45-A600-548F-814AF9DC3D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952" y="3851532"/>
                <a:ext cx="5775492" cy="2123658"/>
              </a:xfrm>
              <a:prstGeom prst="rect">
                <a:avLst/>
              </a:prstGeom>
              <a:blipFill>
                <a:blip r:embed="rId6"/>
                <a:stretch>
                  <a:fillRect l="-1371" r="-1266" b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98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0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1" y="4191000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7A2930-7667-43D2-8B42-8AF6C3389138}"/>
              </a:ext>
            </a:extLst>
          </p:cNvPr>
          <p:cNvSpPr/>
          <p:nvPr/>
        </p:nvSpPr>
        <p:spPr>
          <a:xfrm>
            <a:off x="4038600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 TÌM KHO BÁU 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6F9C75C-2E1D-06E5-0FC9-B27D4A4743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1112520"/>
            <a:ext cx="1828800" cy="2011680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71304" y="4725940"/>
            <a:ext cx="2438400" cy="22098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27961" y="5562600"/>
            <a:ext cx="1905000" cy="1295400"/>
          </a:xfrm>
          <a:prstGeom prst="rect">
            <a:avLst/>
          </a:prstGeom>
        </p:spPr>
      </p:pic>
      <p:pic>
        <p:nvPicPr>
          <p:cNvPr id="13" name="Picture 12" descr="41de1940fddd4979ee9c546aa68145dc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55083" y="5379451"/>
            <a:ext cx="1523436" cy="1523436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4030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4541" y="5257800"/>
            <a:ext cx="2133600" cy="16002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2170764" y="3694574"/>
            <a:ext cx="2090890" cy="114594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D4517ED-5C2D-69B9-5D68-82F4B0EA9CC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FA828D72-6A2C-0C41-D77B-CEC9B75D2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474788" y="2451100"/>
            <a:ext cx="609600" cy="609600"/>
          </a:xfrm>
          <a:prstGeom prst="rect">
            <a:avLst/>
          </a:prstGeom>
        </p:spPr>
      </p:pic>
      <p:pic>
        <p:nvPicPr>
          <p:cNvPr id="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F86808-FE2F-6AD2-3BDB-B488F6BB2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2019300" y="4724400"/>
            <a:ext cx="609600" cy="609600"/>
          </a:xfrm>
          <a:prstGeom prst="rect">
            <a:avLst/>
          </a:prstGeom>
        </p:spPr>
      </p:pic>
      <p:pic>
        <p:nvPicPr>
          <p:cNvPr id="6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9098CDDF-CE90-2097-625F-6554C696EF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143000" y="5318178"/>
            <a:ext cx="609600" cy="609600"/>
          </a:xfrm>
          <a:prstGeom prst="rect">
            <a:avLst/>
          </a:prstGeom>
        </p:spPr>
      </p:pic>
      <p:pic>
        <p:nvPicPr>
          <p:cNvPr id="1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9B658BA8-4954-FBF3-07C3-B7EC0AC03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841920" y="3797301"/>
            <a:ext cx="609600" cy="609600"/>
          </a:xfrm>
          <a:prstGeom prst="rect">
            <a:avLst/>
          </a:prstGeom>
        </p:spPr>
      </p:pic>
      <p:pic>
        <p:nvPicPr>
          <p:cNvPr id="17" name="Picture 16">
            <a:hlinkClick r:id="rId19" action="ppaction://hlinksldjump"/>
            <a:extLst>
              <a:ext uri="{FF2B5EF4-FFF2-40B4-BE49-F238E27FC236}">
                <a16:creationId xmlns:a16="http://schemas.microsoft.com/office/drawing/2014/main" id="{1D249645-F22C-A1A2-C7A1-3DCFA780BDA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62" y="5182139"/>
            <a:ext cx="1565338" cy="1565338"/>
          </a:xfrm>
          <a:prstGeom prst="rect">
            <a:avLst/>
          </a:prstGeom>
        </p:spPr>
      </p:pic>
      <p:pic>
        <p:nvPicPr>
          <p:cNvPr id="18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40383A8B-2E28-4370-980B-98354623F0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19250" y="6029964"/>
            <a:ext cx="609600" cy="6096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AB1ABB2-150F-22D8-365D-E9FE84A5F8B8}"/>
              </a:ext>
            </a:extLst>
          </p:cNvPr>
          <p:cNvGrpSpPr/>
          <p:nvPr/>
        </p:nvGrpSpPr>
        <p:grpSpPr>
          <a:xfrm>
            <a:off x="3718560" y="799681"/>
            <a:ext cx="2804160" cy="2542233"/>
            <a:chOff x="3718560" y="799681"/>
            <a:chExt cx="2804160" cy="2542233"/>
          </a:xfrm>
        </p:grpSpPr>
        <p:pic>
          <p:nvPicPr>
            <p:cNvPr id="8" name="Picture 7" descr="free-clip-art-pirate-ship-cliparts-that-you-can-download-to--29666.png">
              <a:hlinkClick r:id="rId21" action="ppaction://hlinksldjump"/>
            </p:cNvPr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18560" y="799681"/>
              <a:ext cx="2804160" cy="254223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F00177-4959-48DD-1E65-F49E977CCAA1}"/>
                </a:ext>
              </a:extLst>
            </p:cNvPr>
            <p:cNvSpPr txBox="1"/>
            <p:nvPr/>
          </p:nvSpPr>
          <p:spPr>
            <a:xfrm>
              <a:off x="4670347" y="2902692"/>
              <a:ext cx="12666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Hoàn </a:t>
              </a:r>
              <a:r>
                <a:rPr lang="en-US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thành</a:t>
              </a:r>
              <a:endParaRPr lang="en-US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7 L 1.11022E-1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2599 -0.5423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-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6563 -0.5481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-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7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-0.11588 -0.477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-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31536 -0.5379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8" y="-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475 -0.5111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-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7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51A747E-16B6-D6C1-2D60-A25075F88F8F}"/>
              </a:ext>
            </a:extLst>
          </p:cNvPr>
          <p:cNvGrpSpPr/>
          <p:nvPr/>
        </p:nvGrpSpPr>
        <p:grpSpPr>
          <a:xfrm>
            <a:off x="2034933" y="317473"/>
            <a:ext cx="5333999" cy="2918447"/>
            <a:chOff x="1277403" y="196228"/>
            <a:chExt cx="4020309" cy="2918447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D819276-4142-5CED-9C4D-6669AE465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77403" y="196228"/>
              <a:ext cx="4020309" cy="291844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763284" y="709969"/>
                  <a:ext cx="304854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rPr>
                    <a:t>35 </a:t>
                  </a:r>
                  <a14:m>
                    <m:oMath xmlns:m="http://schemas.openxmlformats.org/officeDocument/2006/math">
                      <m:r>
                        <a:rPr kumimoji="0" lang="en-US" sz="6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a14:m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rPr>
                    <a:t> 0 </a:t>
                  </a:r>
                  <a14:m>
                    <m:oMath xmlns:m="http://schemas.openxmlformats.org/officeDocument/2006/math">
                      <m:r>
                        <a:rPr kumimoji="0" lang="en-US" sz="6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a14:m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rPr>
                    <a:t> ?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284" y="709969"/>
                  <a:ext cx="3048546" cy="1015663"/>
                </a:xfrm>
                <a:prstGeom prst="rect">
                  <a:avLst/>
                </a:prstGeom>
                <a:blipFill>
                  <a:blip r:embed="rId5"/>
                  <a:stretch>
                    <a:fillRect l="-7240" t="-19162" r="-6938" b="-383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A0FADFC-65CA-C165-0615-126959EC5C52}"/>
              </a:ext>
            </a:extLst>
          </p:cNvPr>
          <p:cNvGrpSpPr/>
          <p:nvPr/>
        </p:nvGrpSpPr>
        <p:grpSpPr>
          <a:xfrm>
            <a:off x="5995368" y="2509603"/>
            <a:ext cx="3105114" cy="1893899"/>
            <a:chOff x="5006982" y="2509603"/>
            <a:chExt cx="3105114" cy="1893899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27881EF-C168-193C-2FC4-6F217AF15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006982" y="2509603"/>
              <a:ext cx="3105114" cy="189389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384757" y="2875002"/>
              <a:ext cx="209276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35</a:t>
              </a:r>
            </a:p>
          </p:txBody>
        </p:sp>
      </p:grpSp>
      <p:pic>
        <p:nvPicPr>
          <p:cNvPr id="9" name="Picture 8" descr="disney-jake-and-the-neverland-pirates-clip-art-images--29662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13186" y="3317000"/>
            <a:ext cx="2381250" cy="2988549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57516" y="3319658"/>
            <a:ext cx="1917785" cy="2766818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E3BEFF9-0E21-C6DF-D471-244CB231F2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4344C6D-99B5-B327-5D4E-9747D7F1F4A6}"/>
              </a:ext>
            </a:extLst>
          </p:cNvPr>
          <p:cNvGrpSpPr/>
          <p:nvPr/>
        </p:nvGrpSpPr>
        <p:grpSpPr>
          <a:xfrm>
            <a:off x="2034933" y="317473"/>
            <a:ext cx="5333999" cy="2918447"/>
            <a:chOff x="1277403" y="196228"/>
            <a:chExt cx="4020309" cy="2918447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86EFBFDD-574C-91B4-0738-E1E3844AF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77403" y="196228"/>
              <a:ext cx="4020309" cy="291844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3E31669-F2E2-7F2D-3166-EBEE1AFBCAE6}"/>
                    </a:ext>
                  </a:extLst>
                </p:cNvPr>
                <p:cNvSpPr txBox="1"/>
                <p:nvPr/>
              </p:nvSpPr>
              <p:spPr>
                <a:xfrm>
                  <a:off x="1763284" y="709969"/>
                  <a:ext cx="304854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rPr>
                    <a:t>29 </a:t>
                  </a:r>
                  <a14:m>
                    <m:oMath xmlns:m="http://schemas.openxmlformats.org/officeDocument/2006/math">
                      <m:r>
                        <a:rPr kumimoji="0" lang="en-US" sz="6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</m:oMath>
                  </a14:m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rPr>
                    <a:t> 0 </a:t>
                  </a:r>
                  <a14:m>
                    <m:oMath xmlns:m="http://schemas.openxmlformats.org/officeDocument/2006/math">
                      <m:r>
                        <a:rPr kumimoji="0" lang="en-US" sz="6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a14:m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rPr>
                    <a:t> ?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3E31669-F2E2-7F2D-3166-EBEE1AFBCA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284" y="709969"/>
                  <a:ext cx="3048546" cy="1015663"/>
                </a:xfrm>
                <a:prstGeom prst="rect">
                  <a:avLst/>
                </a:prstGeom>
                <a:blipFill>
                  <a:blip r:embed="rId5"/>
                  <a:stretch>
                    <a:fillRect l="-7240" t="-19162" r="-6938" b="-383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C6AD501-E316-FBD5-A227-DA9883C8EAE3}"/>
              </a:ext>
            </a:extLst>
          </p:cNvPr>
          <p:cNvGrpSpPr/>
          <p:nvPr/>
        </p:nvGrpSpPr>
        <p:grpSpPr>
          <a:xfrm>
            <a:off x="5995368" y="2509603"/>
            <a:ext cx="3105114" cy="1893899"/>
            <a:chOff x="5006982" y="2509603"/>
            <a:chExt cx="3105114" cy="1893899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388B62F-15CA-ED3D-0446-809BF2DCE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006982" y="2509603"/>
              <a:ext cx="3105114" cy="189389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53FE2D-504F-AD15-0771-642E4FBE6E34}"/>
                </a:ext>
              </a:extLst>
            </p:cNvPr>
            <p:cNvSpPr txBox="1"/>
            <p:nvPr/>
          </p:nvSpPr>
          <p:spPr>
            <a:xfrm>
              <a:off x="5384757" y="2875002"/>
              <a:ext cx="209276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29</a:t>
              </a:r>
            </a:p>
          </p:txBody>
        </p:sp>
      </p:grpSp>
      <p:pic>
        <p:nvPicPr>
          <p:cNvPr id="14" name="Picture 13" descr="disney-jake-and-the-neverland-pirates-clip-art-images--29662.gif">
            <a:hlinkClick r:id="rId8" action="ppaction://hlinksldjump"/>
            <a:extLst>
              <a:ext uri="{FF2B5EF4-FFF2-40B4-BE49-F238E27FC236}">
                <a16:creationId xmlns:a16="http://schemas.microsoft.com/office/drawing/2014/main" id="{BA7334DD-CED8-622B-747E-E7D5DC4F05C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13186" y="3317000"/>
            <a:ext cx="2381250" cy="2988549"/>
          </a:xfrm>
          <a:prstGeom prst="rect">
            <a:avLst/>
          </a:prstGeom>
        </p:spPr>
      </p:pic>
      <p:pic>
        <p:nvPicPr>
          <p:cNvPr id="15" name="Picture 14" descr="disney-jake-and-the-neverland-pirates-clip-art-images--29681.gif">
            <a:extLst>
              <a:ext uri="{FF2B5EF4-FFF2-40B4-BE49-F238E27FC236}">
                <a16:creationId xmlns:a16="http://schemas.microsoft.com/office/drawing/2014/main" id="{E6C66FB5-5D94-BD6C-A5B2-B0CCCD5FF1C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57516" y="3319658"/>
            <a:ext cx="1917785" cy="2766818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19D610ED-C313-7EBE-E486-FE71C63E3D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8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18A4580-F2EF-5BD0-A21F-8BE4C03B6CC3}"/>
              </a:ext>
            </a:extLst>
          </p:cNvPr>
          <p:cNvGrpSpPr/>
          <p:nvPr/>
        </p:nvGrpSpPr>
        <p:grpSpPr>
          <a:xfrm>
            <a:off x="2034933" y="317473"/>
            <a:ext cx="5333999" cy="2918447"/>
            <a:chOff x="1277403" y="196228"/>
            <a:chExt cx="4020309" cy="2918447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32A6E81-F805-02C8-D530-66A6457E3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77403" y="196228"/>
              <a:ext cx="4020309" cy="291844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30A81DC-2DA2-23C4-91E0-C6B195283356}"/>
                    </a:ext>
                  </a:extLst>
                </p:cNvPr>
                <p:cNvSpPr txBox="1"/>
                <p:nvPr/>
              </p:nvSpPr>
              <p:spPr>
                <a:xfrm>
                  <a:off x="1763284" y="709969"/>
                  <a:ext cx="304854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rPr>
                    <a:t>46 </a:t>
                  </a:r>
                  <a14:m>
                    <m:oMath xmlns:m="http://schemas.openxmlformats.org/officeDocument/2006/math">
                      <m:r>
                        <a:rPr kumimoji="0" lang="en-US" sz="6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rPr>
                    <a:t> 0 </a:t>
                  </a:r>
                  <a14:m>
                    <m:oMath xmlns:m="http://schemas.openxmlformats.org/officeDocument/2006/math">
                      <m:r>
                        <a:rPr kumimoji="0" lang="en-US" sz="6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a14:m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rPr>
                    <a:t> ?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30A81DC-2DA2-23C4-91E0-C6B1952833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284" y="709969"/>
                  <a:ext cx="3048546" cy="1015663"/>
                </a:xfrm>
                <a:prstGeom prst="rect">
                  <a:avLst/>
                </a:prstGeom>
                <a:blipFill>
                  <a:blip r:embed="rId5"/>
                  <a:stretch>
                    <a:fillRect l="-6938" t="-19162" r="-6637" b="-383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512D73-F6AD-DE6A-D1AA-0F47CE05B8EE}"/>
              </a:ext>
            </a:extLst>
          </p:cNvPr>
          <p:cNvGrpSpPr/>
          <p:nvPr/>
        </p:nvGrpSpPr>
        <p:grpSpPr>
          <a:xfrm>
            <a:off x="5995368" y="2509603"/>
            <a:ext cx="3105114" cy="1893899"/>
            <a:chOff x="5006982" y="2509603"/>
            <a:chExt cx="3105114" cy="1893899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EF1B5AD-598B-71C5-090F-E20BF3425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006982" y="2509603"/>
              <a:ext cx="3105114" cy="189389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F935D-8892-E72D-A1A7-78651A5CEEB8}"/>
                </a:ext>
              </a:extLst>
            </p:cNvPr>
            <p:cNvSpPr txBox="1"/>
            <p:nvPr/>
          </p:nvSpPr>
          <p:spPr>
            <a:xfrm>
              <a:off x="5384757" y="2875002"/>
              <a:ext cx="209276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pic>
        <p:nvPicPr>
          <p:cNvPr id="14" name="Picture 13" descr="disney-jake-and-the-neverland-pirates-clip-art-images--29662.gif">
            <a:hlinkClick r:id="rId8" action="ppaction://hlinksldjump"/>
            <a:extLst>
              <a:ext uri="{FF2B5EF4-FFF2-40B4-BE49-F238E27FC236}">
                <a16:creationId xmlns:a16="http://schemas.microsoft.com/office/drawing/2014/main" id="{EFC96BF2-9424-B5D3-F99A-233F8F7BED8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13186" y="3317000"/>
            <a:ext cx="2381250" cy="2988549"/>
          </a:xfrm>
          <a:prstGeom prst="rect">
            <a:avLst/>
          </a:prstGeom>
        </p:spPr>
      </p:pic>
      <p:pic>
        <p:nvPicPr>
          <p:cNvPr id="15" name="Picture 14" descr="disney-jake-and-the-neverland-pirates-clip-art-images--29681.gif">
            <a:extLst>
              <a:ext uri="{FF2B5EF4-FFF2-40B4-BE49-F238E27FC236}">
                <a16:creationId xmlns:a16="http://schemas.microsoft.com/office/drawing/2014/main" id="{024C4F8A-A4C4-B846-DFE7-15E2D3FA96F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57516" y="3319658"/>
            <a:ext cx="1917785" cy="2766818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4411FCF6-BFCF-031E-4DFA-678BC2EE6B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26D6C9-DE55-C011-6A19-D95E7231E4FD}"/>
              </a:ext>
            </a:extLst>
          </p:cNvPr>
          <p:cNvGrpSpPr/>
          <p:nvPr/>
        </p:nvGrpSpPr>
        <p:grpSpPr>
          <a:xfrm>
            <a:off x="2034933" y="317473"/>
            <a:ext cx="5333999" cy="2918447"/>
            <a:chOff x="1277403" y="196228"/>
            <a:chExt cx="4020309" cy="2918447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F4FE7997-E747-2EBE-7105-A4C5A6A2A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77403" y="196228"/>
              <a:ext cx="4020309" cy="291844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E61E561-C4E3-2650-42D8-1E91FE785E60}"/>
                    </a:ext>
                  </a:extLst>
                </p:cNvPr>
                <p:cNvSpPr txBox="1"/>
                <p:nvPr/>
              </p:nvSpPr>
              <p:spPr>
                <a:xfrm>
                  <a:off x="1763284" y="709969"/>
                  <a:ext cx="304854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rPr>
                    <a:t>0 </a:t>
                  </a:r>
                  <a14:m>
                    <m:oMath xmlns:m="http://schemas.openxmlformats.org/officeDocument/2006/math">
                      <m:r>
                        <a:rPr kumimoji="0" lang="en-US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</m:oMath>
                  </a14:m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rPr>
                    <a:t> 8 </a:t>
                  </a:r>
                  <a14:m>
                    <m:oMath xmlns:m="http://schemas.openxmlformats.org/officeDocument/2006/math">
                      <m:r>
                        <a:rPr kumimoji="0" lang="en-US" sz="6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a14:m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rPr>
                    <a:t> ?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E61E561-C4E3-2650-42D8-1E91FE785E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284" y="709969"/>
                  <a:ext cx="3048546" cy="1015663"/>
                </a:xfrm>
                <a:prstGeom prst="rect">
                  <a:avLst/>
                </a:prstGeom>
                <a:blipFill>
                  <a:blip r:embed="rId5"/>
                  <a:stretch>
                    <a:fillRect t="-19162" b="-383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FEF58DF-F8CE-6E0A-6B8D-1335315A10F5}"/>
              </a:ext>
            </a:extLst>
          </p:cNvPr>
          <p:cNvGrpSpPr/>
          <p:nvPr/>
        </p:nvGrpSpPr>
        <p:grpSpPr>
          <a:xfrm>
            <a:off x="5995368" y="2509603"/>
            <a:ext cx="3105114" cy="1893899"/>
            <a:chOff x="5006982" y="2509603"/>
            <a:chExt cx="3105114" cy="1893899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F7519238-516E-4A29-B5CB-998405436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006982" y="2509603"/>
              <a:ext cx="3105114" cy="189389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E40A15-9342-C063-B41F-B2200300D2BD}"/>
                </a:ext>
              </a:extLst>
            </p:cNvPr>
            <p:cNvSpPr txBox="1"/>
            <p:nvPr/>
          </p:nvSpPr>
          <p:spPr>
            <a:xfrm>
              <a:off x="5384757" y="2875002"/>
              <a:ext cx="209276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pic>
        <p:nvPicPr>
          <p:cNvPr id="18" name="Picture 17" descr="disney-jake-and-the-neverland-pirates-clip-art-images--29662.gif">
            <a:hlinkClick r:id="rId8" action="ppaction://hlinksldjump"/>
            <a:extLst>
              <a:ext uri="{FF2B5EF4-FFF2-40B4-BE49-F238E27FC236}">
                <a16:creationId xmlns:a16="http://schemas.microsoft.com/office/drawing/2014/main" id="{1ED18707-EC80-E927-5D17-500A637B0B6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13186" y="3317000"/>
            <a:ext cx="2381250" cy="2988549"/>
          </a:xfrm>
          <a:prstGeom prst="rect">
            <a:avLst/>
          </a:prstGeom>
        </p:spPr>
      </p:pic>
      <p:pic>
        <p:nvPicPr>
          <p:cNvPr id="19" name="Picture 18" descr="disney-jake-and-the-neverland-pirates-clip-art-images--29681.gif">
            <a:extLst>
              <a:ext uri="{FF2B5EF4-FFF2-40B4-BE49-F238E27FC236}">
                <a16:creationId xmlns:a16="http://schemas.microsoft.com/office/drawing/2014/main" id="{3A02F6DF-905E-9856-9D6B-9B4B1F272EA5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57516" y="3319658"/>
            <a:ext cx="1917785" cy="2766818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4F9DD3EB-388F-39B1-98B2-417ED72BC80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6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993</Words>
  <Application>Microsoft Office PowerPoint</Application>
  <PresentationFormat>Widescreen</PresentationFormat>
  <Paragraphs>148</Paragraphs>
  <Slides>31</Slides>
  <Notes>29</Notes>
  <HiddenSlides>5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 Math</vt:lpstr>
      <vt:lpstr>Tahoma</vt:lpstr>
      <vt:lpstr>Times New Roman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huongtt153@outlook.com</cp:lastModifiedBy>
  <cp:revision>20</cp:revision>
  <dcterms:modified xsi:type="dcterms:W3CDTF">2024-01-04T07:13:13Z</dcterms:modified>
</cp:coreProperties>
</file>