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Lst>
  <p:notesMasterIdLst>
    <p:notesMasterId r:id="rId36"/>
  </p:notesMasterIdLst>
  <p:sldIdLst>
    <p:sldId id="314" r:id="rId3"/>
    <p:sldId id="344" r:id="rId4"/>
    <p:sldId id="260" r:id="rId5"/>
    <p:sldId id="345" r:id="rId6"/>
    <p:sldId id="329" r:id="rId7"/>
    <p:sldId id="264" r:id="rId8"/>
    <p:sldId id="257" r:id="rId9"/>
    <p:sldId id="259" r:id="rId10"/>
    <p:sldId id="265" r:id="rId11"/>
    <p:sldId id="266" r:id="rId12"/>
    <p:sldId id="267" r:id="rId13"/>
    <p:sldId id="268" r:id="rId14"/>
    <p:sldId id="269" r:id="rId15"/>
    <p:sldId id="270" r:id="rId16"/>
    <p:sldId id="271" r:id="rId17"/>
    <p:sldId id="358" r:id="rId18"/>
    <p:sldId id="347" r:id="rId19"/>
    <p:sldId id="334" r:id="rId20"/>
    <p:sldId id="340" r:id="rId21"/>
    <p:sldId id="359" r:id="rId22"/>
    <p:sldId id="360" r:id="rId23"/>
    <p:sldId id="363" r:id="rId24"/>
    <p:sldId id="364" r:id="rId25"/>
    <p:sldId id="365" r:id="rId26"/>
    <p:sldId id="367" r:id="rId27"/>
    <p:sldId id="375" r:id="rId28"/>
    <p:sldId id="369" r:id="rId29"/>
    <p:sldId id="370" r:id="rId30"/>
    <p:sldId id="371" r:id="rId31"/>
    <p:sldId id="372" r:id="rId32"/>
    <p:sldId id="374" r:id="rId33"/>
    <p:sldId id="373" r:id="rId34"/>
    <p:sldId id="34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204" autoAdjust="0"/>
  </p:normalViewPr>
  <p:slideViewPr>
    <p:cSldViewPr snapToGrid="0">
      <p:cViewPr>
        <p:scale>
          <a:sx n="45" d="100"/>
          <a:sy n="45" d="100"/>
        </p:scale>
        <p:origin x="2126" y="5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DA10BC-23A3-43EB-A750-D6254404A424}" type="datetimeFigureOut">
              <a:rPr lang="en-US" smtClean="0"/>
              <a:t>04-Jan-24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1A305C-30F2-4D60-A386-237A88907496}" type="slidenum">
              <a:rPr lang="en-US" smtClean="0"/>
              <a:t>‹#›</a:t>
            </a:fld>
            <a:endParaRPr lang="en-US"/>
          </a:p>
        </p:txBody>
      </p:sp>
    </p:spTree>
    <p:extLst>
      <p:ext uri="{BB962C8B-B14F-4D97-AF65-F5344CB8AC3E}">
        <p14:creationId xmlns:p14="http://schemas.microsoft.com/office/powerpoint/2010/main" val="2366953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431A305C-30F2-4D60-A386-237A88907496}" type="slidenum">
              <a:rPr lang="en-US" smtClean="0"/>
              <a:t>2</a:t>
            </a:fld>
            <a:endParaRPr lang="en-US"/>
          </a:p>
        </p:txBody>
      </p:sp>
    </p:spTree>
    <p:extLst>
      <p:ext uri="{BB962C8B-B14F-4D97-AF65-F5344CB8AC3E}">
        <p14:creationId xmlns:p14="http://schemas.microsoft.com/office/powerpoint/2010/main" val="993027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sym typeface="+mn-ea"/>
              </a:rPr>
              <a:t>Thiết</a:t>
            </a:r>
            <a:r>
              <a:rPr lang="en-US" altLang="zh-CN" dirty="0">
                <a:sym typeface="+mn-ea"/>
              </a:rPr>
              <a:t> </a:t>
            </a:r>
            <a:r>
              <a:rPr lang="en-US" altLang="zh-CN" dirty="0" err="1">
                <a:sym typeface="+mn-ea"/>
              </a:rPr>
              <a:t>kế</a:t>
            </a:r>
            <a:r>
              <a:rPr lang="en-US" altLang="zh-CN" dirty="0">
                <a:sym typeface="+mn-ea"/>
              </a:rPr>
              <a:t>: </a:t>
            </a:r>
            <a:r>
              <a:rPr lang="en-US" altLang="zh-CN" dirty="0" err="1">
                <a:sym typeface="+mn-ea"/>
              </a:rPr>
              <a:t>Hương</a:t>
            </a:r>
            <a:r>
              <a:rPr lang="en-US" altLang="zh-CN" dirty="0">
                <a:sym typeface="+mn-ea"/>
              </a:rPr>
              <a:t> </a:t>
            </a:r>
            <a:r>
              <a:rPr lang="en-US" altLang="zh-CN" dirty="0" err="1">
                <a:sym typeface="+mn-ea"/>
              </a:rPr>
              <a:t>Thảo</a:t>
            </a:r>
            <a:r>
              <a:rPr lang="en-US" altLang="zh-CN" dirty="0">
                <a:sym typeface="+mn-ea"/>
              </a:rPr>
              <a:t> – </a:t>
            </a:r>
            <a:r>
              <a:rPr lang="en-US" altLang="zh-CN" dirty="0" err="1">
                <a:sym typeface="+mn-ea"/>
              </a:rPr>
              <a:t>Zalo</a:t>
            </a:r>
            <a:r>
              <a:rPr lang="en-US" altLang="zh-CN">
                <a:sym typeface="+mn-ea"/>
              </a:rPr>
              <a:t> 0972115126</a:t>
            </a:r>
            <a:endParaRPr lang="zh-CN" altLang="en-US"/>
          </a:p>
        </p:txBody>
      </p:sp>
      <p:sp>
        <p:nvSpPr>
          <p:cNvPr id="4" name="Slide Number Placeholder 3"/>
          <p:cNvSpPr>
            <a:spLocks noGrp="1"/>
          </p:cNvSpPr>
          <p:nvPr>
            <p:ph type="sldNum" sz="quarter" idx="5"/>
          </p:nvPr>
        </p:nvSpPr>
        <p:spPr/>
        <p:txBody>
          <a:bodyPr/>
          <a:lstStyle/>
          <a:p>
            <a:fld id="{431A305C-30F2-4D60-A386-237A88907496}" type="slidenum">
              <a:rPr lang="en-US" smtClean="0"/>
              <a:t>29</a:t>
            </a:fld>
            <a:endParaRPr lang="en-US"/>
          </a:p>
        </p:txBody>
      </p:sp>
    </p:spTree>
    <p:extLst>
      <p:ext uri="{BB962C8B-B14F-4D97-AF65-F5344CB8AC3E}">
        <p14:creationId xmlns:p14="http://schemas.microsoft.com/office/powerpoint/2010/main" val="1535494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extLst>
      <p:ext uri="{BB962C8B-B14F-4D97-AF65-F5344CB8AC3E}">
        <p14:creationId xmlns:p14="http://schemas.microsoft.com/office/powerpoint/2010/main" val="1420915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16045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2264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6097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1776359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4ED86-DDD0-C5CF-D3CE-C5B092524E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8896FB-3399-01D4-9EF1-937B451883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F50BB3-7E7F-5FAB-1E6B-626FF13F5883}"/>
              </a:ext>
            </a:extLst>
          </p:cNvPr>
          <p:cNvSpPr>
            <a:spLocks noGrp="1"/>
          </p:cNvSpPr>
          <p:nvPr>
            <p:ph type="dt" sz="half" idx="10"/>
          </p:nvPr>
        </p:nvSpPr>
        <p:spPr/>
        <p:txBody>
          <a:bodyPr/>
          <a:lstStyle/>
          <a:p>
            <a:fld id="{AF24D3A8-FB95-4660-9BA4-0E4ECF739183}" type="datetimeFigureOut">
              <a:rPr lang="en-US" smtClean="0"/>
              <a:t>04-Jan-24</a:t>
            </a:fld>
            <a:endParaRPr lang="en-US"/>
          </a:p>
        </p:txBody>
      </p:sp>
      <p:sp>
        <p:nvSpPr>
          <p:cNvPr id="5" name="Footer Placeholder 4">
            <a:extLst>
              <a:ext uri="{FF2B5EF4-FFF2-40B4-BE49-F238E27FC236}">
                <a16:creationId xmlns:a16="http://schemas.microsoft.com/office/drawing/2014/main" id="{76D85230-D0EE-E707-8687-53761D8331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C0FD01-4ABC-D40B-8C76-A3B55A271F32}"/>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245985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3D837-2ECA-F401-808D-791B80FB72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07121A-A4C7-CEFF-DD33-2394C4D9C0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873556-4C85-355D-69C3-A25178403D78}"/>
              </a:ext>
            </a:extLst>
          </p:cNvPr>
          <p:cNvSpPr>
            <a:spLocks noGrp="1"/>
          </p:cNvSpPr>
          <p:nvPr>
            <p:ph type="dt" sz="half" idx="10"/>
          </p:nvPr>
        </p:nvSpPr>
        <p:spPr/>
        <p:txBody>
          <a:bodyPr/>
          <a:lstStyle/>
          <a:p>
            <a:fld id="{AF24D3A8-FB95-4660-9BA4-0E4ECF739183}" type="datetimeFigureOut">
              <a:rPr lang="en-US" smtClean="0"/>
              <a:t>04-Jan-24</a:t>
            </a:fld>
            <a:endParaRPr lang="en-US"/>
          </a:p>
        </p:txBody>
      </p:sp>
      <p:sp>
        <p:nvSpPr>
          <p:cNvPr id="5" name="Footer Placeholder 4">
            <a:extLst>
              <a:ext uri="{FF2B5EF4-FFF2-40B4-BE49-F238E27FC236}">
                <a16:creationId xmlns:a16="http://schemas.microsoft.com/office/drawing/2014/main" id="{2BB1E98D-9D8E-CDE3-F64D-0352A1BD43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02DBAE-C893-B791-FE1A-2B5DD76A0A25}"/>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3308428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EDBB-2711-E604-D18B-607D2D6609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337B63-BA5D-CA31-172E-0EA40E311D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6C72F4-18CE-F1E5-4EC0-E52E4A09BA7C}"/>
              </a:ext>
            </a:extLst>
          </p:cNvPr>
          <p:cNvSpPr>
            <a:spLocks noGrp="1"/>
          </p:cNvSpPr>
          <p:nvPr>
            <p:ph type="dt" sz="half" idx="10"/>
          </p:nvPr>
        </p:nvSpPr>
        <p:spPr/>
        <p:txBody>
          <a:bodyPr/>
          <a:lstStyle/>
          <a:p>
            <a:fld id="{AF24D3A8-FB95-4660-9BA4-0E4ECF739183}" type="datetimeFigureOut">
              <a:rPr lang="en-US" smtClean="0"/>
              <a:t>04-Jan-24</a:t>
            </a:fld>
            <a:endParaRPr lang="en-US"/>
          </a:p>
        </p:txBody>
      </p:sp>
      <p:sp>
        <p:nvSpPr>
          <p:cNvPr id="5" name="Footer Placeholder 4">
            <a:extLst>
              <a:ext uri="{FF2B5EF4-FFF2-40B4-BE49-F238E27FC236}">
                <a16:creationId xmlns:a16="http://schemas.microsoft.com/office/drawing/2014/main" id="{C0E17D9F-8794-AD33-A4C8-84E6ED8CFC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C080D7-BD19-D520-681A-53D3993B8E15}"/>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3025002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85571-1E87-9125-32FE-CA5A6AD5B3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32979C-D6B3-F5FF-C49E-9E8579DC19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C49BC2-2014-E478-6254-58541A2C9D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0066BA-0FE5-F4EB-832C-5F390580FB9E}"/>
              </a:ext>
            </a:extLst>
          </p:cNvPr>
          <p:cNvSpPr>
            <a:spLocks noGrp="1"/>
          </p:cNvSpPr>
          <p:nvPr>
            <p:ph type="dt" sz="half" idx="10"/>
          </p:nvPr>
        </p:nvSpPr>
        <p:spPr/>
        <p:txBody>
          <a:bodyPr/>
          <a:lstStyle/>
          <a:p>
            <a:fld id="{AF24D3A8-FB95-4660-9BA4-0E4ECF739183}" type="datetimeFigureOut">
              <a:rPr lang="en-US" smtClean="0"/>
              <a:t>04-Jan-24</a:t>
            </a:fld>
            <a:endParaRPr lang="en-US"/>
          </a:p>
        </p:txBody>
      </p:sp>
      <p:sp>
        <p:nvSpPr>
          <p:cNvPr id="6" name="Footer Placeholder 5">
            <a:extLst>
              <a:ext uri="{FF2B5EF4-FFF2-40B4-BE49-F238E27FC236}">
                <a16:creationId xmlns:a16="http://schemas.microsoft.com/office/drawing/2014/main" id="{A9BB23A8-4AEB-1168-9488-ADEC04BD81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7C53EF-DDFF-B17F-F2BF-5BDD79BFDF26}"/>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70310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9B47B-51A8-9900-DB3F-AF4356AFFA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F199B3-3634-2716-6D90-7CCDF0A7E8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CBF0F0-71B8-9DBC-BCFC-1CC2D5B44C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9CD630-E185-170E-1054-DE69F7BA36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C50FE8-4B81-C318-2F9B-38DB2B3927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70DDAA-B234-413B-4EF6-2DDDBDF0C20E}"/>
              </a:ext>
            </a:extLst>
          </p:cNvPr>
          <p:cNvSpPr>
            <a:spLocks noGrp="1"/>
          </p:cNvSpPr>
          <p:nvPr>
            <p:ph type="dt" sz="half" idx="10"/>
          </p:nvPr>
        </p:nvSpPr>
        <p:spPr/>
        <p:txBody>
          <a:bodyPr/>
          <a:lstStyle/>
          <a:p>
            <a:fld id="{AF24D3A8-FB95-4660-9BA4-0E4ECF739183}" type="datetimeFigureOut">
              <a:rPr lang="en-US" smtClean="0"/>
              <a:t>04-Jan-24</a:t>
            </a:fld>
            <a:endParaRPr lang="en-US"/>
          </a:p>
        </p:txBody>
      </p:sp>
      <p:sp>
        <p:nvSpPr>
          <p:cNvPr id="8" name="Footer Placeholder 7">
            <a:extLst>
              <a:ext uri="{FF2B5EF4-FFF2-40B4-BE49-F238E27FC236}">
                <a16:creationId xmlns:a16="http://schemas.microsoft.com/office/drawing/2014/main" id="{97065F44-DA30-AEB6-6081-F0441C59CA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2F1936-54D2-EE89-FA95-7F9AA458694B}"/>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637055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E38E8-9D7B-885A-CAFA-E11B4C56B1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75041A-E118-5F32-6180-7C11AF9A5CE1}"/>
              </a:ext>
            </a:extLst>
          </p:cNvPr>
          <p:cNvSpPr>
            <a:spLocks noGrp="1"/>
          </p:cNvSpPr>
          <p:nvPr>
            <p:ph type="dt" sz="half" idx="10"/>
          </p:nvPr>
        </p:nvSpPr>
        <p:spPr/>
        <p:txBody>
          <a:bodyPr/>
          <a:lstStyle/>
          <a:p>
            <a:fld id="{AF24D3A8-FB95-4660-9BA4-0E4ECF739183}" type="datetimeFigureOut">
              <a:rPr lang="en-US" smtClean="0"/>
              <a:t>04-Jan-24</a:t>
            </a:fld>
            <a:endParaRPr lang="en-US"/>
          </a:p>
        </p:txBody>
      </p:sp>
      <p:sp>
        <p:nvSpPr>
          <p:cNvPr id="4" name="Footer Placeholder 3">
            <a:extLst>
              <a:ext uri="{FF2B5EF4-FFF2-40B4-BE49-F238E27FC236}">
                <a16:creationId xmlns:a16="http://schemas.microsoft.com/office/drawing/2014/main" id="{E6D1B96B-8FDB-3F82-1B4B-B280C197D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A8E04C-8803-0060-ECDE-2DC3DA938FDD}"/>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3973296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7B2A88-8ABA-1255-B354-DB1728729E55}"/>
              </a:ext>
            </a:extLst>
          </p:cNvPr>
          <p:cNvSpPr>
            <a:spLocks noGrp="1"/>
          </p:cNvSpPr>
          <p:nvPr>
            <p:ph type="dt" sz="half" idx="10"/>
          </p:nvPr>
        </p:nvSpPr>
        <p:spPr/>
        <p:txBody>
          <a:bodyPr/>
          <a:lstStyle/>
          <a:p>
            <a:fld id="{AF24D3A8-FB95-4660-9BA4-0E4ECF739183}" type="datetimeFigureOut">
              <a:rPr lang="en-US" smtClean="0"/>
              <a:t>04-Jan-24</a:t>
            </a:fld>
            <a:endParaRPr lang="en-US"/>
          </a:p>
        </p:txBody>
      </p:sp>
      <p:sp>
        <p:nvSpPr>
          <p:cNvPr id="3" name="Footer Placeholder 2">
            <a:extLst>
              <a:ext uri="{FF2B5EF4-FFF2-40B4-BE49-F238E27FC236}">
                <a16:creationId xmlns:a16="http://schemas.microsoft.com/office/drawing/2014/main" id="{7EE96BF5-26D4-64AF-5F2C-D0AD620DA7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8B048C-1345-8494-E619-27CEE6A14463}"/>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887873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34080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0F335-73D3-9FDD-A897-3432844B13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3DC0B6-102A-DE70-CC56-A48F77AD44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36B8A4-4A04-EE62-CC69-0A0504C211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83A746-BF77-5682-57F3-6388E02689F1}"/>
              </a:ext>
            </a:extLst>
          </p:cNvPr>
          <p:cNvSpPr>
            <a:spLocks noGrp="1"/>
          </p:cNvSpPr>
          <p:nvPr>
            <p:ph type="dt" sz="half" idx="10"/>
          </p:nvPr>
        </p:nvSpPr>
        <p:spPr/>
        <p:txBody>
          <a:bodyPr/>
          <a:lstStyle/>
          <a:p>
            <a:fld id="{AF24D3A8-FB95-4660-9BA4-0E4ECF739183}" type="datetimeFigureOut">
              <a:rPr lang="en-US" smtClean="0"/>
              <a:t>04-Jan-24</a:t>
            </a:fld>
            <a:endParaRPr lang="en-US"/>
          </a:p>
        </p:txBody>
      </p:sp>
      <p:sp>
        <p:nvSpPr>
          <p:cNvPr id="6" name="Footer Placeholder 5">
            <a:extLst>
              <a:ext uri="{FF2B5EF4-FFF2-40B4-BE49-F238E27FC236}">
                <a16:creationId xmlns:a16="http://schemas.microsoft.com/office/drawing/2014/main" id="{054BD015-3B0B-EA8C-54DB-74F3C0C67F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C46287-4D5B-7702-2398-3FE422444580}"/>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3592793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2DC1B-EDCB-3CF0-6C51-740FB2849F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04981F-0629-0BE8-C6A5-8FF226F148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7763A9-7C6A-337B-0765-ABFE3654D2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91B59D-AAA3-FC27-15BD-167CF7B799AF}"/>
              </a:ext>
            </a:extLst>
          </p:cNvPr>
          <p:cNvSpPr>
            <a:spLocks noGrp="1"/>
          </p:cNvSpPr>
          <p:nvPr>
            <p:ph type="dt" sz="half" idx="10"/>
          </p:nvPr>
        </p:nvSpPr>
        <p:spPr/>
        <p:txBody>
          <a:bodyPr/>
          <a:lstStyle/>
          <a:p>
            <a:fld id="{AF24D3A8-FB95-4660-9BA4-0E4ECF739183}" type="datetimeFigureOut">
              <a:rPr lang="en-US" smtClean="0"/>
              <a:t>04-Jan-24</a:t>
            </a:fld>
            <a:endParaRPr lang="en-US"/>
          </a:p>
        </p:txBody>
      </p:sp>
      <p:sp>
        <p:nvSpPr>
          <p:cNvPr id="6" name="Footer Placeholder 5">
            <a:extLst>
              <a:ext uri="{FF2B5EF4-FFF2-40B4-BE49-F238E27FC236}">
                <a16:creationId xmlns:a16="http://schemas.microsoft.com/office/drawing/2014/main" id="{1E09BB73-4162-B26D-6A19-BE55041838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8C10C4-888E-F752-5A07-327E41EC9D06}"/>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278479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A0510-7A55-C230-2814-8741714315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5E5C17-E8CA-F781-C93C-495C7B3108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BAD52E-36DB-5EF2-B5C1-90D44C734F39}"/>
              </a:ext>
            </a:extLst>
          </p:cNvPr>
          <p:cNvSpPr>
            <a:spLocks noGrp="1"/>
          </p:cNvSpPr>
          <p:nvPr>
            <p:ph type="dt" sz="half" idx="10"/>
          </p:nvPr>
        </p:nvSpPr>
        <p:spPr/>
        <p:txBody>
          <a:bodyPr/>
          <a:lstStyle/>
          <a:p>
            <a:fld id="{AF24D3A8-FB95-4660-9BA4-0E4ECF739183}" type="datetimeFigureOut">
              <a:rPr lang="en-US" smtClean="0"/>
              <a:t>04-Jan-24</a:t>
            </a:fld>
            <a:endParaRPr lang="en-US"/>
          </a:p>
        </p:txBody>
      </p:sp>
      <p:sp>
        <p:nvSpPr>
          <p:cNvPr id="5" name="Footer Placeholder 4">
            <a:extLst>
              <a:ext uri="{FF2B5EF4-FFF2-40B4-BE49-F238E27FC236}">
                <a16:creationId xmlns:a16="http://schemas.microsoft.com/office/drawing/2014/main" id="{98A65F37-82F8-7970-50F2-FAD236FDA4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21EE38-8CE8-3B97-C30C-87DA9E32286E}"/>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4289234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5B124D-C3B7-705D-A726-2827685994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0DD54E-EFF0-BB5D-267A-6F8B3292A2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96CD57-1000-17B4-97D1-BC8B80DF7820}"/>
              </a:ext>
            </a:extLst>
          </p:cNvPr>
          <p:cNvSpPr>
            <a:spLocks noGrp="1"/>
          </p:cNvSpPr>
          <p:nvPr>
            <p:ph type="dt" sz="half" idx="10"/>
          </p:nvPr>
        </p:nvSpPr>
        <p:spPr/>
        <p:txBody>
          <a:bodyPr/>
          <a:lstStyle/>
          <a:p>
            <a:fld id="{AF24D3A8-FB95-4660-9BA4-0E4ECF739183}" type="datetimeFigureOut">
              <a:rPr lang="en-US" smtClean="0"/>
              <a:t>04-Jan-24</a:t>
            </a:fld>
            <a:endParaRPr lang="en-US"/>
          </a:p>
        </p:txBody>
      </p:sp>
      <p:sp>
        <p:nvSpPr>
          <p:cNvPr id="5" name="Footer Placeholder 4">
            <a:extLst>
              <a:ext uri="{FF2B5EF4-FFF2-40B4-BE49-F238E27FC236}">
                <a16:creationId xmlns:a16="http://schemas.microsoft.com/office/drawing/2014/main" id="{243D97B9-5AC0-95E4-A6CF-7725A42D80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E66ED-3756-8795-A5DA-DE7B602EC693}"/>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584836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8488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76499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47362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46612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56188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67842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73959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4754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F5572A-7572-6231-473C-90390858F8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0BC7A-ED5A-BC8A-B713-2E87381E11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69BF8C-B767-9C58-AA19-2E2BF957E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24D3A8-FB95-4660-9BA4-0E4ECF739183}" type="datetimeFigureOut">
              <a:rPr lang="en-US" smtClean="0"/>
              <a:t>04-Jan-24</a:t>
            </a:fld>
            <a:endParaRPr lang="en-US"/>
          </a:p>
        </p:txBody>
      </p:sp>
      <p:sp>
        <p:nvSpPr>
          <p:cNvPr id="5" name="Footer Placeholder 4">
            <a:extLst>
              <a:ext uri="{FF2B5EF4-FFF2-40B4-BE49-F238E27FC236}">
                <a16:creationId xmlns:a16="http://schemas.microsoft.com/office/drawing/2014/main" id="{615B1E38-E4AD-A4B5-6EDC-367C1A004B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462ED4-F08E-258A-A200-E69BDA8CFB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296EA8-050F-4963-851C-275A901E1B45}" type="slidenum">
              <a:rPr lang="en-US" smtClean="0"/>
              <a:t>‹#›</a:t>
            </a:fld>
            <a:endParaRPr lang="en-US"/>
          </a:p>
        </p:txBody>
      </p:sp>
    </p:spTree>
    <p:extLst>
      <p:ext uri="{BB962C8B-B14F-4D97-AF65-F5344CB8AC3E}">
        <p14:creationId xmlns:p14="http://schemas.microsoft.com/office/powerpoint/2010/main" val="202292265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2.wav"/><Relationship Id="rId7" Type="http://schemas.openxmlformats.org/officeDocument/2006/relationships/image" Target="../media/image44.png"/><Relationship Id="rId12"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24.png"/><Relationship Id="rId11" Type="http://schemas.openxmlformats.org/officeDocument/2006/relationships/image" Target="../media/image47.png"/><Relationship Id="rId5" Type="http://schemas.openxmlformats.org/officeDocument/2006/relationships/image" Target="../media/image23.png"/><Relationship Id="rId10" Type="http://schemas.openxmlformats.org/officeDocument/2006/relationships/image" Target="../media/image46.png"/><Relationship Id="rId4" Type="http://schemas.openxmlformats.org/officeDocument/2006/relationships/image" Target="../media/image48.png"/><Relationship Id="rId9" Type="http://schemas.openxmlformats.org/officeDocument/2006/relationships/slide" Target="slide7.xml"/></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2.wav"/><Relationship Id="rId7" Type="http://schemas.openxmlformats.org/officeDocument/2006/relationships/image" Target="../media/image44.png"/><Relationship Id="rId12"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24.png"/><Relationship Id="rId11" Type="http://schemas.openxmlformats.org/officeDocument/2006/relationships/image" Target="../media/image47.png"/><Relationship Id="rId5" Type="http://schemas.openxmlformats.org/officeDocument/2006/relationships/image" Target="../media/image23.png"/><Relationship Id="rId10" Type="http://schemas.openxmlformats.org/officeDocument/2006/relationships/image" Target="../media/image46.png"/><Relationship Id="rId4" Type="http://schemas.openxmlformats.org/officeDocument/2006/relationships/image" Target="../media/image48.png"/><Relationship Id="rId9" Type="http://schemas.openxmlformats.org/officeDocument/2006/relationships/slide" Target="slide7.xml"/></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2.wav"/><Relationship Id="rId7" Type="http://schemas.openxmlformats.org/officeDocument/2006/relationships/image" Target="../media/image44.png"/><Relationship Id="rId12"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24.png"/><Relationship Id="rId11" Type="http://schemas.openxmlformats.org/officeDocument/2006/relationships/image" Target="../media/image47.png"/><Relationship Id="rId5" Type="http://schemas.openxmlformats.org/officeDocument/2006/relationships/image" Target="../media/image23.png"/><Relationship Id="rId10" Type="http://schemas.openxmlformats.org/officeDocument/2006/relationships/image" Target="../media/image46.png"/><Relationship Id="rId4" Type="http://schemas.openxmlformats.org/officeDocument/2006/relationships/image" Target="../media/image48.png"/><Relationship Id="rId9" Type="http://schemas.openxmlformats.org/officeDocument/2006/relationships/slide" Target="slide7.xml"/></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2.wav"/><Relationship Id="rId7" Type="http://schemas.openxmlformats.org/officeDocument/2006/relationships/image" Target="../media/image44.png"/><Relationship Id="rId12"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24.png"/><Relationship Id="rId11" Type="http://schemas.openxmlformats.org/officeDocument/2006/relationships/image" Target="../media/image47.png"/><Relationship Id="rId5" Type="http://schemas.openxmlformats.org/officeDocument/2006/relationships/image" Target="../media/image23.png"/><Relationship Id="rId10" Type="http://schemas.openxmlformats.org/officeDocument/2006/relationships/image" Target="../media/image46.png"/><Relationship Id="rId4" Type="http://schemas.openxmlformats.org/officeDocument/2006/relationships/image" Target="../media/image48.png"/><Relationship Id="rId9" Type="http://schemas.openxmlformats.org/officeDocument/2006/relationships/slide" Target="slide7.xml"/></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6.png"/><Relationship Id="rId18" Type="http://schemas.openxmlformats.org/officeDocument/2006/relationships/image" Target="../media/image59.png"/><Relationship Id="rId3" Type="http://schemas.openxmlformats.org/officeDocument/2006/relationships/audio" Target="../media/audio3.wav"/><Relationship Id="rId21" Type="http://schemas.openxmlformats.org/officeDocument/2006/relationships/image" Target="../media/image62.png"/><Relationship Id="rId7" Type="http://schemas.openxmlformats.org/officeDocument/2006/relationships/image" Target="../media/image24.png"/><Relationship Id="rId12" Type="http://schemas.openxmlformats.org/officeDocument/2006/relationships/slide" Target="slide7.xml"/><Relationship Id="rId17" Type="http://schemas.openxmlformats.org/officeDocument/2006/relationships/image" Target="../media/image58.png"/><Relationship Id="rId2" Type="http://schemas.openxmlformats.org/officeDocument/2006/relationships/audio" Target="../media/audio1.wav"/><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14.xml"/><Relationship Id="rId6" Type="http://schemas.openxmlformats.org/officeDocument/2006/relationships/image" Target="../media/image23.png"/><Relationship Id="rId11" Type="http://schemas.openxmlformats.org/officeDocument/2006/relationships/image" Target="../media/image56.png"/><Relationship Id="rId5" Type="http://schemas.openxmlformats.org/officeDocument/2006/relationships/audio" Target="../media/audio2.wav"/><Relationship Id="rId15" Type="http://schemas.openxmlformats.org/officeDocument/2006/relationships/image" Target="../media/image48.png"/><Relationship Id="rId10" Type="http://schemas.openxmlformats.org/officeDocument/2006/relationships/image" Target="../media/image55.png"/><Relationship Id="rId19" Type="http://schemas.openxmlformats.org/officeDocument/2006/relationships/image" Target="../media/image60.png"/><Relationship Id="rId4" Type="http://schemas.openxmlformats.org/officeDocument/2006/relationships/audio" Target="../media/audio4.wav"/><Relationship Id="rId9" Type="http://schemas.openxmlformats.org/officeDocument/2006/relationships/image" Target="../media/image45.png"/><Relationship Id="rId14"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2.wav"/><Relationship Id="rId7" Type="http://schemas.openxmlformats.org/officeDocument/2006/relationships/image" Target="../media/image44.png"/><Relationship Id="rId12" Type="http://schemas.openxmlformats.org/officeDocument/2006/relationships/image" Target="../media/image63.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24.png"/><Relationship Id="rId11" Type="http://schemas.openxmlformats.org/officeDocument/2006/relationships/image" Target="../media/image47.png"/><Relationship Id="rId5" Type="http://schemas.openxmlformats.org/officeDocument/2006/relationships/image" Target="../media/image23.png"/><Relationship Id="rId10" Type="http://schemas.openxmlformats.org/officeDocument/2006/relationships/image" Target="../media/image46.png"/><Relationship Id="rId4" Type="http://schemas.openxmlformats.org/officeDocument/2006/relationships/image" Target="../media/image48.png"/><Relationship Id="rId9" Type="http://schemas.openxmlformats.org/officeDocument/2006/relationships/slide" Target="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4.gif"/><Relationship Id="rId5" Type="http://schemas.openxmlformats.org/officeDocument/2006/relationships/image" Target="../media/image15.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70.png"/><Relationship Id="rId3" Type="http://schemas.openxmlformats.org/officeDocument/2006/relationships/image" Target="../media/image6.jpeg"/><Relationship Id="rId7" Type="http://schemas.openxmlformats.org/officeDocument/2006/relationships/image" Target="../media/image66.png"/><Relationship Id="rId12"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65.png"/><Relationship Id="rId10" Type="http://schemas.openxmlformats.org/officeDocument/2006/relationships/image" Target="../media/image68.png"/><Relationship Id="rId4" Type="http://schemas.openxmlformats.org/officeDocument/2006/relationships/image" Target="../media/image10.png"/><Relationship Id="rId9" Type="http://schemas.openxmlformats.org/officeDocument/2006/relationships/image" Target="../media/image67.gif"/><Relationship Id="rId14" Type="http://schemas.openxmlformats.org/officeDocument/2006/relationships/audio" Target="../media/audio1.wav"/></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6.jpeg"/><Relationship Id="rId7" Type="http://schemas.openxmlformats.org/officeDocument/2006/relationships/image" Target="../media/image72.gif"/><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15.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 Id="rId9"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17.gif"/><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17.gif"/><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17.gif"/><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15.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4.gif"/><Relationship Id="rId5" Type="http://schemas.openxmlformats.org/officeDocument/2006/relationships/image" Target="../media/image15.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70.png"/><Relationship Id="rId3" Type="http://schemas.openxmlformats.org/officeDocument/2006/relationships/image" Target="../media/image6.jpeg"/><Relationship Id="rId7" Type="http://schemas.openxmlformats.org/officeDocument/2006/relationships/image" Target="../media/image66.png"/><Relationship Id="rId12"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65.png"/><Relationship Id="rId10" Type="http://schemas.openxmlformats.org/officeDocument/2006/relationships/image" Target="../media/image68.png"/><Relationship Id="rId4" Type="http://schemas.openxmlformats.org/officeDocument/2006/relationships/image" Target="../media/image10.png"/><Relationship Id="rId9" Type="http://schemas.openxmlformats.org/officeDocument/2006/relationships/image" Target="../media/image67.gif"/><Relationship Id="rId14" Type="http://schemas.openxmlformats.org/officeDocument/2006/relationships/audio" Target="../media/audio1.wav"/></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15.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4.gif"/><Relationship Id="rId5" Type="http://schemas.openxmlformats.org/officeDocument/2006/relationships/image" Target="../media/image15.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9.png"/><Relationship Id="rId3" Type="http://schemas.openxmlformats.org/officeDocument/2006/relationships/audio" Target="../media/audio1.wav"/><Relationship Id="rId7" Type="http://schemas.microsoft.com/office/2007/relationships/hdphoto" Target="../media/hdphoto3.wdp"/><Relationship Id="rId12" Type="http://schemas.microsoft.com/office/2007/relationships/hdphoto" Target="../media/hdphoto5.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68.png"/><Relationship Id="rId5" Type="http://schemas.openxmlformats.org/officeDocument/2006/relationships/image" Target="../media/image10.png"/><Relationship Id="rId15" Type="http://schemas.openxmlformats.org/officeDocument/2006/relationships/audio" Target="../media/audio1.wav"/><Relationship Id="rId10" Type="http://schemas.openxmlformats.org/officeDocument/2006/relationships/image" Target="../media/image67.gif"/><Relationship Id="rId4" Type="http://schemas.openxmlformats.org/officeDocument/2006/relationships/image" Target="../media/image6.jpeg"/><Relationship Id="rId9" Type="http://schemas.microsoft.com/office/2007/relationships/hdphoto" Target="../media/hdphoto4.wdp"/><Relationship Id="rId14"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8.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6.jpeg"/><Relationship Id="rId7" Type="http://schemas.openxmlformats.org/officeDocument/2006/relationships/image" Target="../media/image8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7.png"/><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9.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30.png"/><Relationship Id="rId18" Type="http://schemas.openxmlformats.org/officeDocument/2006/relationships/slide" Target="slide14.xml"/><Relationship Id="rId26" Type="http://schemas.openxmlformats.org/officeDocument/2006/relationships/image" Target="../media/image39.png"/><Relationship Id="rId3" Type="http://schemas.openxmlformats.org/officeDocument/2006/relationships/image" Target="../media/image24.png"/><Relationship Id="rId21" Type="http://schemas.openxmlformats.org/officeDocument/2006/relationships/image" Target="../media/image34.png"/><Relationship Id="rId7" Type="http://schemas.openxmlformats.org/officeDocument/2006/relationships/image" Target="../media/image27.png"/><Relationship Id="rId12" Type="http://schemas.openxmlformats.org/officeDocument/2006/relationships/slide" Target="slide11.xml"/><Relationship Id="rId17" Type="http://schemas.openxmlformats.org/officeDocument/2006/relationships/image" Target="../media/image32.png"/><Relationship Id="rId25" Type="http://schemas.openxmlformats.org/officeDocument/2006/relationships/image" Target="../media/image38.png"/><Relationship Id="rId2" Type="http://schemas.openxmlformats.org/officeDocument/2006/relationships/image" Target="../media/image23.png"/><Relationship Id="rId16" Type="http://schemas.openxmlformats.org/officeDocument/2006/relationships/slide" Target="slide13.xml"/><Relationship Id="rId20" Type="http://schemas.openxmlformats.org/officeDocument/2006/relationships/slide" Target="slide15.xml"/><Relationship Id="rId29" Type="http://schemas.openxmlformats.org/officeDocument/2006/relationships/image" Target="../media/image42.png"/><Relationship Id="rId1" Type="http://schemas.openxmlformats.org/officeDocument/2006/relationships/slideLayout" Target="../slideLayouts/slideLayout14.xml"/><Relationship Id="rId6" Type="http://schemas.openxmlformats.org/officeDocument/2006/relationships/slide" Target="slide8.xml"/><Relationship Id="rId11" Type="http://schemas.openxmlformats.org/officeDocument/2006/relationships/image" Target="../media/image29.png"/><Relationship Id="rId24" Type="http://schemas.openxmlformats.org/officeDocument/2006/relationships/image" Target="../media/image37.png"/><Relationship Id="rId5" Type="http://schemas.openxmlformats.org/officeDocument/2006/relationships/image" Target="../media/image26.png"/><Relationship Id="rId15" Type="http://schemas.openxmlformats.org/officeDocument/2006/relationships/image" Target="../media/image31.png"/><Relationship Id="rId23" Type="http://schemas.openxmlformats.org/officeDocument/2006/relationships/image" Target="../media/image36.png"/><Relationship Id="rId28" Type="http://schemas.openxmlformats.org/officeDocument/2006/relationships/image" Target="../media/image41.png"/><Relationship Id="rId10" Type="http://schemas.openxmlformats.org/officeDocument/2006/relationships/slide" Target="slide10.xml"/><Relationship Id="rId19" Type="http://schemas.openxmlformats.org/officeDocument/2006/relationships/image" Target="../media/image33.png"/><Relationship Id="rId31" Type="http://schemas.openxmlformats.org/officeDocument/2006/relationships/slide" Target="slide16.xml"/><Relationship Id="rId4" Type="http://schemas.openxmlformats.org/officeDocument/2006/relationships/image" Target="../media/image25.png"/><Relationship Id="rId9" Type="http://schemas.openxmlformats.org/officeDocument/2006/relationships/image" Target="../media/image28.png"/><Relationship Id="rId14" Type="http://schemas.openxmlformats.org/officeDocument/2006/relationships/slide" Target="slide12.xml"/><Relationship Id="rId22" Type="http://schemas.openxmlformats.org/officeDocument/2006/relationships/image" Target="../media/image35.png"/><Relationship Id="rId27" Type="http://schemas.openxmlformats.org/officeDocument/2006/relationships/image" Target="../media/image40.png"/><Relationship Id="rId30"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2.wav"/><Relationship Id="rId7" Type="http://schemas.openxmlformats.org/officeDocument/2006/relationships/image" Target="../media/image45.png"/><Relationship Id="rId12"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44.png"/><Relationship Id="rId11" Type="http://schemas.openxmlformats.org/officeDocument/2006/relationships/image" Target="../media/image48.png"/><Relationship Id="rId5" Type="http://schemas.openxmlformats.org/officeDocument/2006/relationships/image" Target="../media/image24.png"/><Relationship Id="rId10" Type="http://schemas.openxmlformats.org/officeDocument/2006/relationships/image" Target="../media/image47.png"/><Relationship Id="rId4" Type="http://schemas.openxmlformats.org/officeDocument/2006/relationships/image" Target="../media/image23.png"/><Relationship Id="rId9"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2.wav"/><Relationship Id="rId7" Type="http://schemas.openxmlformats.org/officeDocument/2006/relationships/image" Target="../media/image44.png"/><Relationship Id="rId12"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24.png"/><Relationship Id="rId11" Type="http://schemas.openxmlformats.org/officeDocument/2006/relationships/image" Target="../media/image47.png"/><Relationship Id="rId5" Type="http://schemas.openxmlformats.org/officeDocument/2006/relationships/image" Target="../media/image23.png"/><Relationship Id="rId10" Type="http://schemas.openxmlformats.org/officeDocument/2006/relationships/image" Target="../media/image46.png"/><Relationship Id="rId4" Type="http://schemas.openxmlformats.org/officeDocument/2006/relationships/image" Target="../media/image48.png"/><Relationship Id="rId9" Type="http://schemas.openxmlformats.org/officeDocument/2006/relationships/slide" Target="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163170" y="4873337"/>
            <a:ext cx="5419606" cy="830766"/>
          </a:xfrm>
          <a:prstGeom prst="rect">
            <a:avLst/>
          </a:prstGeom>
          <a:noFill/>
        </p:spPr>
        <p:txBody>
          <a:bodyPr wrap="none" lIns="91208" tIns="45606" rIns="91208" bIns="45606">
            <a:spAutoFit/>
          </a:bodyPr>
          <a:lstStyle/>
          <a:p>
            <a:pPr algn="ctr">
              <a:defRPr/>
            </a:pPr>
            <a:r>
              <a:rPr lang="en-US"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hidden="1">
            <a:extLst>
              <a:ext uri="{FF2B5EF4-FFF2-40B4-BE49-F238E27FC236}">
                <a16:creationId xmlns:a16="http://schemas.microsoft.com/office/drawing/2014/main" id="{7688641F-40C6-BDC6-DE83-1C9828089F56}"/>
              </a:ext>
            </a:extLst>
          </p:cNvPr>
          <p:cNvGrpSpPr/>
          <p:nvPr/>
        </p:nvGrpSpPr>
        <p:grpSpPr>
          <a:xfrm>
            <a:off x="13179476" y="2561566"/>
            <a:ext cx="9540205" cy="2759073"/>
            <a:chOff x="820151" y="6920040"/>
            <a:chExt cx="9540205" cy="2759073"/>
          </a:xfrm>
        </p:grpSpPr>
        <p:pic>
          <p:nvPicPr>
            <p:cNvPr id="63" name="TIM 5" descr="Icon&#10;&#10;Description automatically generated">
              <a:extLst>
                <a:ext uri="{FF2B5EF4-FFF2-40B4-BE49-F238E27FC236}">
                  <a16:creationId xmlns:a16="http://schemas.microsoft.com/office/drawing/2014/main" id="{5916431B-5B11-69DA-B2A1-9AA7AE36B5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65" name="TIM 4" descr="Icon&#10;&#10;Description automatically generated">
              <a:extLst>
                <a:ext uri="{FF2B5EF4-FFF2-40B4-BE49-F238E27FC236}">
                  <a16:creationId xmlns:a16="http://schemas.microsoft.com/office/drawing/2014/main" id="{E8FBB65F-A623-D541-2C76-5C660822DB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67" name="TIM 3" descr="Icon&#10;&#10;Description automatically generated">
              <a:extLst>
                <a:ext uri="{FF2B5EF4-FFF2-40B4-BE49-F238E27FC236}">
                  <a16:creationId xmlns:a16="http://schemas.microsoft.com/office/drawing/2014/main" id="{733668B5-EA41-95D1-63FC-550177F3CA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69" name="TIM 2" descr="Icon&#10;&#10;Description automatically generated">
              <a:extLst>
                <a:ext uri="{FF2B5EF4-FFF2-40B4-BE49-F238E27FC236}">
                  <a16:creationId xmlns:a16="http://schemas.microsoft.com/office/drawing/2014/main" id="{23FEB717-147C-8FC1-0A6B-3DCC6CA4C2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70" name="TIM 1" descr="Icon&#10;&#10;Description automatically generated">
              <a:extLst>
                <a:ext uri="{FF2B5EF4-FFF2-40B4-BE49-F238E27FC236}">
                  <a16:creationId xmlns:a16="http://schemas.microsoft.com/office/drawing/2014/main" id="{AF56C875-6841-55EF-B784-CDDC5A2655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71" name="TIM 5" descr="Icon&#10;&#10;Description automatically generated">
              <a:extLst>
                <a:ext uri="{FF2B5EF4-FFF2-40B4-BE49-F238E27FC236}">
                  <a16:creationId xmlns:a16="http://schemas.microsoft.com/office/drawing/2014/main" id="{852F66A2-F810-FB40-8DA1-335336B02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72" name="TIM 5" descr="Icon&#10;&#10;Description automatically generated">
              <a:extLst>
                <a:ext uri="{FF2B5EF4-FFF2-40B4-BE49-F238E27FC236}">
                  <a16:creationId xmlns:a16="http://schemas.microsoft.com/office/drawing/2014/main" id="{E764AF34-A5A4-3132-A1CD-CE309A6A5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73" name="TIM 5" descr="Icon&#10;&#10;Description automatically generated">
              <a:extLst>
                <a:ext uri="{FF2B5EF4-FFF2-40B4-BE49-F238E27FC236}">
                  <a16:creationId xmlns:a16="http://schemas.microsoft.com/office/drawing/2014/main" id="{F7C9522D-FFE4-30E3-01D6-09F101E7D5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74" name="TIM 2" descr="Icon&#10;&#10;Description automatically generated">
              <a:extLst>
                <a:ext uri="{FF2B5EF4-FFF2-40B4-BE49-F238E27FC236}">
                  <a16:creationId xmlns:a16="http://schemas.microsoft.com/office/drawing/2014/main" id="{E7F58CE4-AB1A-43E4-B54C-AB0CDCC8F4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75" name="TIM 2" descr="Icon&#10;&#10;Description automatically generated">
              <a:extLst>
                <a:ext uri="{FF2B5EF4-FFF2-40B4-BE49-F238E27FC236}">
                  <a16:creationId xmlns:a16="http://schemas.microsoft.com/office/drawing/2014/main" id="{841456CE-7497-304F-9F71-249168BA42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76" name="TIM 2" descr="Icon&#10;&#10;Description automatically generated">
              <a:extLst>
                <a:ext uri="{FF2B5EF4-FFF2-40B4-BE49-F238E27FC236}">
                  <a16:creationId xmlns:a16="http://schemas.microsoft.com/office/drawing/2014/main" id="{E050ABDB-B544-E5FA-A835-F761F752DB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sp>
        <p:nvSpPr>
          <p:cNvPr id="6" name="Content Placeholder 5">
            <a:extLst>
              <a:ext uri="{FF2B5EF4-FFF2-40B4-BE49-F238E27FC236}">
                <a16:creationId xmlns:a16="http://schemas.microsoft.com/office/drawing/2014/main" id="{1B740F84-9594-4811-AE04-AEAAC8D8591B}"/>
              </a:ext>
            </a:extLst>
          </p:cNvPr>
          <p:cNvSpPr>
            <a:spLocks noGrp="1"/>
          </p:cNvSpPr>
          <p:nvPr>
            <p:ph idx="1"/>
          </p:nvPr>
        </p:nvSpPr>
        <p:spPr/>
        <p:txBody>
          <a:bodyPr/>
          <a:lstStyle/>
          <a:p>
            <a:endParaRPr lang="en-US"/>
          </a:p>
        </p:txBody>
      </p:sp>
      <p:pic>
        <p:nvPicPr>
          <p:cNvPr id="77" name="Hình nền" descr="A picture containing text&#10;&#10;Description automatically generated">
            <a:extLst>
              <a:ext uri="{FF2B5EF4-FFF2-40B4-BE49-F238E27FC236}">
                <a16:creationId xmlns:a16="http://schemas.microsoft.com/office/drawing/2014/main" id="{038CF013-259F-49E2-97F0-EEBDE97ACE5F}"/>
              </a:ext>
            </a:extLst>
          </p:cNvPr>
          <p:cNvPicPr>
            <a:picLocks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1" y="0"/>
            <a:ext cx="12190613" cy="6858000"/>
          </a:xfrm>
          <a:prstGeom prst="rect">
            <a:avLst/>
          </a:prstGeom>
        </p:spPr>
      </p:pic>
      <p:pic>
        <p:nvPicPr>
          <p:cNvPr id="78" name="Hình nền 1" descr="A picture containing text&#10;&#10;Description automatically generated">
            <a:extLst>
              <a:ext uri="{FF2B5EF4-FFF2-40B4-BE49-F238E27FC236}">
                <a16:creationId xmlns:a16="http://schemas.microsoft.com/office/drawing/2014/main" id="{5B626180-6B3C-47F7-BB4D-59203CC957C6}"/>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9" name="Bảng câu hỏi">
            <a:extLst>
              <a:ext uri="{FF2B5EF4-FFF2-40B4-BE49-F238E27FC236}">
                <a16:creationId xmlns:a16="http://schemas.microsoft.com/office/drawing/2014/main" id="{4616655D-D48E-453E-948C-CFA19FC3C70B}"/>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pic>
        <p:nvPicPr>
          <p:cNvPr id="80" name="Picture 79">
            <a:extLst>
              <a:ext uri="{FF2B5EF4-FFF2-40B4-BE49-F238E27FC236}">
                <a16:creationId xmlns:a16="http://schemas.microsoft.com/office/drawing/2014/main" id="{353AB04B-2EF0-4E43-A7D3-E98B642199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81" name="Trái dâu">
            <a:extLst>
              <a:ext uri="{FF2B5EF4-FFF2-40B4-BE49-F238E27FC236}">
                <a16:creationId xmlns:a16="http://schemas.microsoft.com/office/drawing/2014/main" id="{E122F26B-F88D-461B-A90C-77A8A3D77C1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82" name="Đáp Án D">
            <a:extLst>
              <a:ext uri="{FF2B5EF4-FFF2-40B4-BE49-F238E27FC236}">
                <a16:creationId xmlns:a16="http://schemas.microsoft.com/office/drawing/2014/main" id="{2247CE28-A97F-479D-A53B-460471A5E26D}"/>
              </a:ext>
            </a:extLst>
          </p:cNvPr>
          <p:cNvSpPr/>
          <p:nvPr/>
        </p:nvSpPr>
        <p:spPr>
          <a:xfrm>
            <a:off x="5659507" y="2173540"/>
            <a:ext cx="5884793"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rPr>
              <a:t>Đáp</a:t>
            </a:r>
            <a:r>
              <a:rPr lang="en-US" sz="4000" b="1" dirty="0">
                <a:solidFill>
                  <a:srgbClr val="FF0000"/>
                </a:solidFill>
              </a:rPr>
              <a:t> </a:t>
            </a:r>
            <a:r>
              <a:rPr lang="en-US" sz="4000" b="1" dirty="0" err="1">
                <a:solidFill>
                  <a:srgbClr val="FF0000"/>
                </a:solidFill>
              </a:rPr>
              <a:t>án</a:t>
            </a:r>
            <a:r>
              <a:rPr lang="en-US" sz="4000" b="1" dirty="0">
                <a:solidFill>
                  <a:srgbClr val="FF0000"/>
                </a:solidFill>
              </a:rPr>
              <a:t>: </a:t>
            </a:r>
            <a:r>
              <a:rPr lang="en-US" sz="4000" b="1" dirty="0" err="1">
                <a:solidFill>
                  <a:srgbClr val="FF0000"/>
                </a:solidFill>
              </a:rPr>
              <a:t>Ngày</a:t>
            </a:r>
            <a:r>
              <a:rPr lang="en-US" sz="4000" b="1" dirty="0">
                <a:solidFill>
                  <a:srgbClr val="FF0000"/>
                </a:solidFill>
              </a:rPr>
              <a:t> </a:t>
            </a:r>
            <a:r>
              <a:rPr lang="en-US" sz="4000" b="1" dirty="0" err="1">
                <a:solidFill>
                  <a:srgbClr val="FF0000"/>
                </a:solidFill>
              </a:rPr>
              <a:t>em</a:t>
            </a:r>
            <a:r>
              <a:rPr lang="en-US" sz="4000" b="1" dirty="0">
                <a:solidFill>
                  <a:srgbClr val="FF0000"/>
                </a:solidFill>
              </a:rPr>
              <a:t> </a:t>
            </a:r>
            <a:r>
              <a:rPr lang="en-US" sz="4000" b="1" dirty="0" err="1">
                <a:solidFill>
                  <a:srgbClr val="FF0000"/>
                </a:solidFill>
              </a:rPr>
              <a:t>vào</a:t>
            </a:r>
            <a:r>
              <a:rPr lang="en-US" sz="4000" b="1" dirty="0">
                <a:solidFill>
                  <a:srgbClr val="FF0000"/>
                </a:solidFill>
              </a:rPr>
              <a:t> </a:t>
            </a:r>
            <a:r>
              <a:rPr lang="en-US" sz="4000" b="1" dirty="0" err="1">
                <a:solidFill>
                  <a:srgbClr val="FF0000"/>
                </a:solidFill>
              </a:rPr>
              <a:t>Đội</a:t>
            </a:r>
            <a:endParaRPr kumimoji="0" lang="en-US" sz="4000" b="1" i="0" u="none" strike="noStrike" kern="1200" cap="none" spc="0" normalizeH="0" baseline="0" noProof="0" dirty="0">
              <a:ln>
                <a:noFill/>
              </a:ln>
              <a:solidFill>
                <a:srgbClr val="FF0000"/>
              </a:solidFill>
              <a:effectLst/>
              <a:uLnTx/>
              <a:uFillTx/>
            </a:endParaRPr>
          </a:p>
        </p:txBody>
      </p:sp>
      <p:sp>
        <p:nvSpPr>
          <p:cNvPr id="83" name="Chứa câu hỏi">
            <a:extLst>
              <a:ext uri="{FF2B5EF4-FFF2-40B4-BE49-F238E27FC236}">
                <a16:creationId xmlns:a16="http://schemas.microsoft.com/office/drawing/2014/main" id="{A917B731-DBDC-4062-A735-6657772F0536}"/>
              </a:ext>
            </a:extLst>
          </p:cNvPr>
          <p:cNvSpPr txBox="1"/>
          <p:nvPr/>
        </p:nvSpPr>
        <p:spPr>
          <a:xfrm>
            <a:off x="2693504" y="510940"/>
            <a:ext cx="76233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ea typeface="+mn-ea"/>
                <a:cs typeface="+mn-cs"/>
              </a:rPr>
              <a:t>Nêu</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tên</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bài</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thơ</a:t>
            </a:r>
            <a:endParaRPr kumimoji="0" lang="en-US" sz="6000" b="0" i="0" u="none" strike="noStrike" kern="1200" cap="none" spc="0" normalizeH="0" baseline="0" noProof="0" dirty="0">
              <a:ln>
                <a:noFill/>
              </a:ln>
              <a:solidFill>
                <a:prstClr val="black"/>
              </a:solidFill>
              <a:effectLst/>
              <a:uLnTx/>
              <a:uFillTx/>
              <a:ea typeface="+mn-ea"/>
              <a:cs typeface="+mn-cs"/>
            </a:endParaRPr>
          </a:p>
        </p:txBody>
      </p:sp>
      <p:pic>
        <p:nvPicPr>
          <p:cNvPr id="84" name="Picture 83" descr="A picture containing toy&#10;&#10;Description automatically generated">
            <a:hlinkClick r:id="rId9" action="ppaction://hlinksldjump"/>
            <a:extLst>
              <a:ext uri="{FF2B5EF4-FFF2-40B4-BE49-F238E27FC236}">
                <a16:creationId xmlns:a16="http://schemas.microsoft.com/office/drawing/2014/main" id="{0E5186BB-F3F3-4CE9-AEA9-EC3F91157C2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85" name="Đồng hồ" descr="Icon&#10;&#10;Description automatically generated">
            <a:extLst>
              <a:ext uri="{FF2B5EF4-FFF2-40B4-BE49-F238E27FC236}">
                <a16:creationId xmlns:a16="http://schemas.microsoft.com/office/drawing/2014/main" id="{53F5AA2F-39C8-4B2B-9101-42ADFAF37F90}"/>
              </a:ext>
            </a:extLst>
          </p:cNvPr>
          <p:cNvPicPr/>
          <p:nvPr/>
        </p:nvPicPr>
        <p:blipFill>
          <a:blip r:embed="rId11">
            <a:extLst>
              <a:ext uri="{28A0092B-C50C-407E-A947-70E740481C1C}">
                <a14:useLocalDpi xmlns:a14="http://schemas.microsoft.com/office/drawing/2010/main" val="0"/>
              </a:ext>
            </a:extLst>
          </a:blip>
          <a:stretch>
            <a:fillRect/>
          </a:stretch>
        </p:blipFill>
        <p:spPr>
          <a:xfrm>
            <a:off x="4732868" y="4634139"/>
            <a:ext cx="2501168" cy="2187914"/>
          </a:xfrm>
          <a:prstGeom prst="rect">
            <a:avLst/>
          </a:prstGeom>
        </p:spPr>
      </p:pic>
      <p:sp>
        <p:nvSpPr>
          <p:cNvPr id="86" name="15">
            <a:extLst>
              <a:ext uri="{FF2B5EF4-FFF2-40B4-BE49-F238E27FC236}">
                <a16:creationId xmlns:a16="http://schemas.microsoft.com/office/drawing/2014/main" id="{1E80CDF5-F760-491E-85BE-0D9D43DEC511}"/>
              </a:ext>
            </a:extLst>
          </p:cNvPr>
          <p:cNvSpPr txBox="1"/>
          <p:nvPr/>
        </p:nvSpPr>
        <p:spPr>
          <a:xfrm>
            <a:off x="5375062" y="515287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87" name="14">
            <a:extLst>
              <a:ext uri="{FF2B5EF4-FFF2-40B4-BE49-F238E27FC236}">
                <a16:creationId xmlns:a16="http://schemas.microsoft.com/office/drawing/2014/main" id="{897050A4-FA35-457F-9CAB-AA82D35A1FA5}"/>
              </a:ext>
            </a:extLst>
          </p:cNvPr>
          <p:cNvSpPr txBox="1"/>
          <p:nvPr/>
        </p:nvSpPr>
        <p:spPr>
          <a:xfrm>
            <a:off x="5375061" y="515287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88" name="13">
            <a:extLst>
              <a:ext uri="{FF2B5EF4-FFF2-40B4-BE49-F238E27FC236}">
                <a16:creationId xmlns:a16="http://schemas.microsoft.com/office/drawing/2014/main" id="{921A394A-2B6D-4228-B676-C10025DC2583}"/>
              </a:ext>
            </a:extLst>
          </p:cNvPr>
          <p:cNvSpPr txBox="1"/>
          <p:nvPr/>
        </p:nvSpPr>
        <p:spPr>
          <a:xfrm>
            <a:off x="5375062" y="515287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89" name="12">
            <a:extLst>
              <a:ext uri="{FF2B5EF4-FFF2-40B4-BE49-F238E27FC236}">
                <a16:creationId xmlns:a16="http://schemas.microsoft.com/office/drawing/2014/main" id="{C0937692-44C8-4B85-831F-CA7055266C2F}"/>
              </a:ext>
            </a:extLst>
          </p:cNvPr>
          <p:cNvSpPr txBox="1"/>
          <p:nvPr/>
        </p:nvSpPr>
        <p:spPr>
          <a:xfrm>
            <a:off x="5375062" y="515287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90" name="11">
            <a:extLst>
              <a:ext uri="{FF2B5EF4-FFF2-40B4-BE49-F238E27FC236}">
                <a16:creationId xmlns:a16="http://schemas.microsoft.com/office/drawing/2014/main" id="{33F47418-9B42-4236-9002-FAEAD6862233}"/>
              </a:ext>
            </a:extLst>
          </p:cNvPr>
          <p:cNvSpPr txBox="1"/>
          <p:nvPr/>
        </p:nvSpPr>
        <p:spPr>
          <a:xfrm>
            <a:off x="5375062" y="515286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91" name="10">
            <a:extLst>
              <a:ext uri="{FF2B5EF4-FFF2-40B4-BE49-F238E27FC236}">
                <a16:creationId xmlns:a16="http://schemas.microsoft.com/office/drawing/2014/main" id="{4B3FAEA6-99C2-480B-ACC0-851D5F491F53}"/>
              </a:ext>
            </a:extLst>
          </p:cNvPr>
          <p:cNvSpPr txBox="1"/>
          <p:nvPr/>
        </p:nvSpPr>
        <p:spPr>
          <a:xfrm>
            <a:off x="5375062" y="515286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92" name="09">
            <a:extLst>
              <a:ext uri="{FF2B5EF4-FFF2-40B4-BE49-F238E27FC236}">
                <a16:creationId xmlns:a16="http://schemas.microsoft.com/office/drawing/2014/main" id="{87D5492E-0744-45FC-99E8-33DBF97F6139}"/>
              </a:ext>
            </a:extLst>
          </p:cNvPr>
          <p:cNvSpPr txBox="1"/>
          <p:nvPr/>
        </p:nvSpPr>
        <p:spPr>
          <a:xfrm>
            <a:off x="5375062" y="515286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93" name="08">
            <a:extLst>
              <a:ext uri="{FF2B5EF4-FFF2-40B4-BE49-F238E27FC236}">
                <a16:creationId xmlns:a16="http://schemas.microsoft.com/office/drawing/2014/main" id="{78318951-A1B4-4A13-9637-FE3C5A3A0D79}"/>
              </a:ext>
            </a:extLst>
          </p:cNvPr>
          <p:cNvSpPr txBox="1"/>
          <p:nvPr/>
        </p:nvSpPr>
        <p:spPr>
          <a:xfrm>
            <a:off x="5375062" y="515286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94" name="07">
            <a:extLst>
              <a:ext uri="{FF2B5EF4-FFF2-40B4-BE49-F238E27FC236}">
                <a16:creationId xmlns:a16="http://schemas.microsoft.com/office/drawing/2014/main" id="{A5979754-1405-469C-8BAC-A00422CD3547}"/>
              </a:ext>
            </a:extLst>
          </p:cNvPr>
          <p:cNvSpPr txBox="1"/>
          <p:nvPr/>
        </p:nvSpPr>
        <p:spPr>
          <a:xfrm>
            <a:off x="5375062" y="515286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95" name="06">
            <a:extLst>
              <a:ext uri="{FF2B5EF4-FFF2-40B4-BE49-F238E27FC236}">
                <a16:creationId xmlns:a16="http://schemas.microsoft.com/office/drawing/2014/main" id="{C271C1F9-DC26-4352-841F-6760104EB471}"/>
              </a:ext>
            </a:extLst>
          </p:cNvPr>
          <p:cNvSpPr txBox="1"/>
          <p:nvPr/>
        </p:nvSpPr>
        <p:spPr>
          <a:xfrm>
            <a:off x="5375062" y="515286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96" name="05">
            <a:extLst>
              <a:ext uri="{FF2B5EF4-FFF2-40B4-BE49-F238E27FC236}">
                <a16:creationId xmlns:a16="http://schemas.microsoft.com/office/drawing/2014/main" id="{2DB6BE98-9C03-4DAA-A290-8A29C7B2B5BF}"/>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97" name="04">
            <a:extLst>
              <a:ext uri="{FF2B5EF4-FFF2-40B4-BE49-F238E27FC236}">
                <a16:creationId xmlns:a16="http://schemas.microsoft.com/office/drawing/2014/main" id="{E494E65F-2123-4DD1-872B-4A3B81EF15D7}"/>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98" name="03">
            <a:extLst>
              <a:ext uri="{FF2B5EF4-FFF2-40B4-BE49-F238E27FC236}">
                <a16:creationId xmlns:a16="http://schemas.microsoft.com/office/drawing/2014/main" id="{33732FD1-735F-4B26-B5C9-0486CCB8BF3C}"/>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99" name="02">
            <a:extLst>
              <a:ext uri="{FF2B5EF4-FFF2-40B4-BE49-F238E27FC236}">
                <a16:creationId xmlns:a16="http://schemas.microsoft.com/office/drawing/2014/main" id="{DF937726-6DB2-4848-BA1C-9FC464C205D3}"/>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100" name="01">
            <a:extLst>
              <a:ext uri="{FF2B5EF4-FFF2-40B4-BE49-F238E27FC236}">
                <a16:creationId xmlns:a16="http://schemas.microsoft.com/office/drawing/2014/main" id="{999CB880-2A5F-4C37-9304-64845FA6F694}"/>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101" name="00">
            <a:extLst>
              <a:ext uri="{FF2B5EF4-FFF2-40B4-BE49-F238E27FC236}">
                <a16:creationId xmlns:a16="http://schemas.microsoft.com/office/drawing/2014/main" id="{62BA363A-FD73-4DA7-8084-60A9C7EA7E4E}"/>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102" name="Oval 101">
            <a:extLst>
              <a:ext uri="{FF2B5EF4-FFF2-40B4-BE49-F238E27FC236}">
                <a16:creationId xmlns:a16="http://schemas.microsoft.com/office/drawing/2014/main" id="{06DD2F5F-F2CF-4AAE-A2C5-027EBA5B697C}"/>
              </a:ext>
            </a:extLst>
          </p:cNvPr>
          <p:cNvSpPr/>
          <p:nvPr/>
        </p:nvSpPr>
        <p:spPr>
          <a:xfrm>
            <a:off x="5154923" y="4987639"/>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BẮT ĐẦU</a:t>
            </a:r>
          </a:p>
        </p:txBody>
      </p:sp>
      <p:pic>
        <p:nvPicPr>
          <p:cNvPr id="9" name="Picture 8">
            <a:extLst>
              <a:ext uri="{FF2B5EF4-FFF2-40B4-BE49-F238E27FC236}">
                <a16:creationId xmlns:a16="http://schemas.microsoft.com/office/drawing/2014/main" id="{A9DAFD8C-5716-480A-BFF1-D56D1B5D8AD6}"/>
              </a:ext>
            </a:extLst>
          </p:cNvPr>
          <p:cNvPicPr>
            <a:picLocks noChangeAspect="1"/>
          </p:cNvPicPr>
          <p:nvPr/>
        </p:nvPicPr>
        <p:blipFill>
          <a:blip r:embed="rId12"/>
          <a:stretch>
            <a:fillRect/>
          </a:stretch>
        </p:blipFill>
        <p:spPr>
          <a:xfrm>
            <a:off x="709612" y="2205037"/>
            <a:ext cx="4437453" cy="2681288"/>
          </a:xfrm>
          <a:prstGeom prst="rect">
            <a:avLst/>
          </a:prstGeom>
        </p:spPr>
      </p:pic>
    </p:spTree>
    <p:extLst>
      <p:ext uri="{BB962C8B-B14F-4D97-AF65-F5344CB8AC3E}">
        <p14:creationId xmlns:p14="http://schemas.microsoft.com/office/powerpoint/2010/main" val="29306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12000"/>
                                  </p:stCondLst>
                                  <p:childTnLst>
                                    <p:animMotion origin="layout" path="M -0.89753 -0.06343 L -0.89336 -0.79329 " pathEditMode="relative" rAng="0" ptsTypes="AA">
                                      <p:cBhvr>
                                        <p:cTn id="6" dur="10000" fill="hold"/>
                                        <p:tgtEl>
                                          <p:spTgt spid="61"/>
                                        </p:tgtEl>
                                        <p:attrNameLst>
                                          <p:attrName>ppt_x</p:attrName>
                                          <p:attrName>ppt_y</p:attrName>
                                        </p:attrNameLst>
                                      </p:cBhvr>
                                      <p:rCtr x="208" y="-36505"/>
                                    </p:animMotion>
                                  </p:childTnLst>
                                </p:cTn>
                              </p:par>
                              <p:par>
                                <p:cTn id="7" presetID="22" presetClass="exit" presetSubtype="4" fill="hold" nodeType="withEffect">
                                  <p:stCondLst>
                                    <p:cond delay="18000"/>
                                  </p:stCondLst>
                                  <p:childTnLst>
                                    <p:animEffect transition="out" filter="wipe(down)">
                                      <p:cBhvr>
                                        <p:cTn id="8" dur="500"/>
                                        <p:tgtEl>
                                          <p:spTgt spid="61"/>
                                        </p:tgtEl>
                                      </p:cBhvr>
                                    </p:animEffect>
                                    <p:set>
                                      <p:cBhvr>
                                        <p:cTn id="9" dur="1" fill="hold">
                                          <p:stCondLst>
                                            <p:cond delay="499"/>
                                          </p:stCondLst>
                                        </p:cTn>
                                        <p:tgtEl>
                                          <p:spTgt spid="6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2"/>
                                        </p:tgtEl>
                                        <p:attrNameLst>
                                          <p:attrName>style.visibility</p:attrName>
                                        </p:attrNameLst>
                                      </p:cBhvr>
                                      <p:to>
                                        <p:strVal val="visible"/>
                                      </p:to>
                                    </p:set>
                                    <p:animEffect transition="in" filter="wipe(down)">
                                      <p:cBhvr>
                                        <p:cTn id="14" dur="500"/>
                                        <p:tgtEl>
                                          <p:spTgt spid="82"/>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2"/>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02">
                                            <p:txEl>
                                              <p:pRg st="0" end="0"/>
                                            </p:txEl>
                                          </p:spTgt>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15s.wav"/>
                                        </p:tgtEl>
                                      </p:cMediaNode>
                                    </p:audio>
                                  </p:subTnLst>
                                </p:cTn>
                              </p:par>
                              <p:par>
                                <p:cTn id="20" presetID="1" presetClass="exit" presetSubtype="0" fill="hold" nodeType="withEffect">
                                  <p:stCondLst>
                                    <p:cond delay="0"/>
                                  </p:stCondLst>
                                  <p:childTnLst>
                                    <p:set>
                                      <p:cBhvr>
                                        <p:cTn id="21" dur="1" fill="hold">
                                          <p:stCondLst>
                                            <p:cond delay="0"/>
                                          </p:stCondLst>
                                        </p:cTn>
                                        <p:tgtEl>
                                          <p:spTgt spid="102">
                                            <p:txEl>
                                              <p:pRg st="1" end="1"/>
                                            </p:txEl>
                                          </p:spTgt>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02">
                                            <p:txEl>
                                              <p:pRg st="0" end="0"/>
                                            </p:txEl>
                                          </p:spTgt>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102">
                                            <p:txEl>
                                              <p:pRg st="1" end="1"/>
                                            </p:txEl>
                                          </p:spTgt>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102">
                                            <p:bg/>
                                          </p:spTgt>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80"/>
                                        </p:tgtEl>
                                        <p:attrNameLst>
                                          <p:attrName>style.visibility</p:attrName>
                                        </p:attrNameLst>
                                      </p:cBhvr>
                                      <p:to>
                                        <p:strVal val="visible"/>
                                      </p:to>
                                    </p:set>
                                  </p:childTnLst>
                                </p:cTn>
                              </p:par>
                              <p:par>
                                <p:cTn id="30" presetID="42" presetClass="path" presetSubtype="0" accel="50000" decel="50000" fill="hold" nodeType="withEffect">
                                  <p:stCondLst>
                                    <p:cond delay="0"/>
                                  </p:stCondLst>
                                  <p:childTnLst>
                                    <p:animMotion origin="layout" path="M -8.33333E-7 -3.7037E-6 L 0.63984 0.01065 " pathEditMode="relative" rAng="0" ptsTypes="AA">
                                      <p:cBhvr>
                                        <p:cTn id="31" dur="16000" fill="hold"/>
                                        <p:tgtEl>
                                          <p:spTgt spid="80"/>
                                        </p:tgtEl>
                                        <p:attrNameLst>
                                          <p:attrName>ppt_x</p:attrName>
                                          <p:attrName>ppt_y</p:attrName>
                                        </p:attrNameLst>
                                      </p:cBhvr>
                                      <p:rCtr x="31992" y="532"/>
                                    </p:animMotion>
                                  </p:childTnLst>
                                </p:cTn>
                              </p:par>
                              <p:par>
                                <p:cTn id="32" presetID="1" presetClass="entr" presetSubtype="0" fill="hold" grpId="0" nodeType="withEffect">
                                  <p:stCondLst>
                                    <p:cond delay="0"/>
                                  </p:stCondLst>
                                  <p:childTnLst>
                                    <p:set>
                                      <p:cBhvr>
                                        <p:cTn id="33" dur="1" fill="hold">
                                          <p:stCondLst>
                                            <p:cond delay="0"/>
                                          </p:stCondLst>
                                        </p:cTn>
                                        <p:tgtEl>
                                          <p:spTgt spid="86"/>
                                        </p:tgtEl>
                                        <p:attrNameLst>
                                          <p:attrName>style.visibility</p:attrName>
                                        </p:attrNameLst>
                                      </p:cBhvr>
                                      <p:to>
                                        <p:strVal val="visible"/>
                                      </p:to>
                                    </p:set>
                                  </p:childTnLst>
                                </p:cTn>
                              </p:par>
                              <p:par>
                                <p:cTn id="34" presetID="1" presetClass="exit" presetSubtype="0" fill="hold" grpId="1" nodeType="withEffect">
                                  <p:stCondLst>
                                    <p:cond delay="1000"/>
                                  </p:stCondLst>
                                  <p:childTnLst>
                                    <p:set>
                                      <p:cBhvr>
                                        <p:cTn id="35" dur="1" fill="hold">
                                          <p:stCondLst>
                                            <p:cond delay="0"/>
                                          </p:stCondLst>
                                        </p:cTn>
                                        <p:tgtEl>
                                          <p:spTgt spid="86"/>
                                        </p:tgtEl>
                                        <p:attrNameLst>
                                          <p:attrName>style.visibility</p:attrName>
                                        </p:attrNameLst>
                                      </p:cBhvr>
                                      <p:to>
                                        <p:strVal val="hidden"/>
                                      </p:to>
                                    </p:set>
                                  </p:childTnLst>
                                </p:cTn>
                              </p:par>
                              <p:par>
                                <p:cTn id="36" presetID="1" presetClass="entr" presetSubtype="0" fill="hold" grpId="0" nodeType="withEffect">
                                  <p:stCondLst>
                                    <p:cond delay="1000"/>
                                  </p:stCondLst>
                                  <p:childTnLst>
                                    <p:set>
                                      <p:cBhvr>
                                        <p:cTn id="37" dur="1" fill="hold">
                                          <p:stCondLst>
                                            <p:cond delay="0"/>
                                          </p:stCondLst>
                                        </p:cTn>
                                        <p:tgtEl>
                                          <p:spTgt spid="87"/>
                                        </p:tgtEl>
                                        <p:attrNameLst>
                                          <p:attrName>style.visibility</p:attrName>
                                        </p:attrNameLst>
                                      </p:cBhvr>
                                      <p:to>
                                        <p:strVal val="visible"/>
                                      </p:to>
                                    </p:set>
                                  </p:childTnLst>
                                </p:cTn>
                              </p:par>
                              <p:par>
                                <p:cTn id="38" presetID="1" presetClass="exit" presetSubtype="0" fill="hold" grpId="1" nodeType="withEffect">
                                  <p:stCondLst>
                                    <p:cond delay="2000"/>
                                  </p:stCondLst>
                                  <p:childTnLst>
                                    <p:set>
                                      <p:cBhvr>
                                        <p:cTn id="39" dur="1" fill="hold">
                                          <p:stCondLst>
                                            <p:cond delay="0"/>
                                          </p:stCondLst>
                                        </p:cTn>
                                        <p:tgtEl>
                                          <p:spTgt spid="87"/>
                                        </p:tgtEl>
                                        <p:attrNameLst>
                                          <p:attrName>style.visibility</p:attrName>
                                        </p:attrNameLst>
                                      </p:cBhvr>
                                      <p:to>
                                        <p:strVal val="hidden"/>
                                      </p:to>
                                    </p:set>
                                  </p:childTnLst>
                                </p:cTn>
                              </p:par>
                              <p:par>
                                <p:cTn id="40" presetID="1" presetClass="entr" presetSubtype="0" fill="hold" grpId="0" nodeType="withEffect">
                                  <p:stCondLst>
                                    <p:cond delay="2000"/>
                                  </p:stCondLst>
                                  <p:childTnLst>
                                    <p:set>
                                      <p:cBhvr>
                                        <p:cTn id="41" dur="1" fill="hold">
                                          <p:stCondLst>
                                            <p:cond delay="0"/>
                                          </p:stCondLst>
                                        </p:cTn>
                                        <p:tgtEl>
                                          <p:spTgt spid="88"/>
                                        </p:tgtEl>
                                        <p:attrNameLst>
                                          <p:attrName>style.visibility</p:attrName>
                                        </p:attrNameLst>
                                      </p:cBhvr>
                                      <p:to>
                                        <p:strVal val="visible"/>
                                      </p:to>
                                    </p:set>
                                  </p:childTnLst>
                                </p:cTn>
                              </p:par>
                              <p:par>
                                <p:cTn id="42" presetID="1" presetClass="exit" presetSubtype="0" fill="hold" grpId="1" nodeType="withEffect">
                                  <p:stCondLst>
                                    <p:cond delay="3000"/>
                                  </p:stCondLst>
                                  <p:childTnLst>
                                    <p:set>
                                      <p:cBhvr>
                                        <p:cTn id="43" dur="1" fill="hold">
                                          <p:stCondLst>
                                            <p:cond delay="0"/>
                                          </p:stCondLst>
                                        </p:cTn>
                                        <p:tgtEl>
                                          <p:spTgt spid="88"/>
                                        </p:tgtEl>
                                        <p:attrNameLst>
                                          <p:attrName>style.visibility</p:attrName>
                                        </p:attrNameLst>
                                      </p:cBhvr>
                                      <p:to>
                                        <p:strVal val="hidden"/>
                                      </p:to>
                                    </p:set>
                                  </p:childTnLst>
                                </p:cTn>
                              </p:par>
                              <p:par>
                                <p:cTn id="44" presetID="1" presetClass="entr" presetSubtype="0" fill="hold" grpId="0" nodeType="withEffect">
                                  <p:stCondLst>
                                    <p:cond delay="3000"/>
                                  </p:stCondLst>
                                  <p:childTnLst>
                                    <p:set>
                                      <p:cBhvr>
                                        <p:cTn id="45" dur="1" fill="hold">
                                          <p:stCondLst>
                                            <p:cond delay="0"/>
                                          </p:stCondLst>
                                        </p:cTn>
                                        <p:tgtEl>
                                          <p:spTgt spid="89"/>
                                        </p:tgtEl>
                                        <p:attrNameLst>
                                          <p:attrName>style.visibility</p:attrName>
                                        </p:attrNameLst>
                                      </p:cBhvr>
                                      <p:to>
                                        <p:strVal val="visible"/>
                                      </p:to>
                                    </p:set>
                                  </p:childTnLst>
                                </p:cTn>
                              </p:par>
                              <p:par>
                                <p:cTn id="46" presetID="1" presetClass="exit" presetSubtype="0" fill="hold" grpId="1" nodeType="withEffect">
                                  <p:stCondLst>
                                    <p:cond delay="4000"/>
                                  </p:stCondLst>
                                  <p:childTnLst>
                                    <p:set>
                                      <p:cBhvr>
                                        <p:cTn id="47" dur="1" fill="hold">
                                          <p:stCondLst>
                                            <p:cond delay="0"/>
                                          </p:stCondLst>
                                        </p:cTn>
                                        <p:tgtEl>
                                          <p:spTgt spid="89"/>
                                        </p:tgtEl>
                                        <p:attrNameLst>
                                          <p:attrName>style.visibility</p:attrName>
                                        </p:attrNameLst>
                                      </p:cBhvr>
                                      <p:to>
                                        <p:strVal val="hidden"/>
                                      </p:to>
                                    </p:set>
                                  </p:childTnLst>
                                </p:cTn>
                              </p:par>
                              <p:par>
                                <p:cTn id="48" presetID="1" presetClass="entr" presetSubtype="0" fill="hold" grpId="0" nodeType="withEffect">
                                  <p:stCondLst>
                                    <p:cond delay="4000"/>
                                  </p:stCondLst>
                                  <p:childTnLst>
                                    <p:set>
                                      <p:cBhvr>
                                        <p:cTn id="49" dur="1" fill="hold">
                                          <p:stCondLst>
                                            <p:cond delay="0"/>
                                          </p:stCondLst>
                                        </p:cTn>
                                        <p:tgtEl>
                                          <p:spTgt spid="90"/>
                                        </p:tgtEl>
                                        <p:attrNameLst>
                                          <p:attrName>style.visibility</p:attrName>
                                        </p:attrNameLst>
                                      </p:cBhvr>
                                      <p:to>
                                        <p:strVal val="visible"/>
                                      </p:to>
                                    </p:set>
                                  </p:childTnLst>
                                </p:cTn>
                              </p:par>
                              <p:par>
                                <p:cTn id="50" presetID="1" presetClass="exit" presetSubtype="0" fill="hold" grpId="1" nodeType="withEffect">
                                  <p:stCondLst>
                                    <p:cond delay="5000"/>
                                  </p:stCondLst>
                                  <p:childTnLst>
                                    <p:set>
                                      <p:cBhvr>
                                        <p:cTn id="51" dur="1" fill="hold">
                                          <p:stCondLst>
                                            <p:cond delay="0"/>
                                          </p:stCondLst>
                                        </p:cTn>
                                        <p:tgtEl>
                                          <p:spTgt spid="90"/>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91"/>
                                        </p:tgtEl>
                                        <p:attrNameLst>
                                          <p:attrName>style.visibility</p:attrName>
                                        </p:attrNameLst>
                                      </p:cBhvr>
                                      <p:to>
                                        <p:strVal val="visible"/>
                                      </p:to>
                                    </p:set>
                                  </p:childTnLst>
                                </p:cTn>
                              </p:par>
                              <p:par>
                                <p:cTn id="54" presetID="1" presetClass="exit" presetSubtype="0" fill="hold" grpId="1" nodeType="withEffect">
                                  <p:stCondLst>
                                    <p:cond delay="6000"/>
                                  </p:stCondLst>
                                  <p:childTnLst>
                                    <p:set>
                                      <p:cBhvr>
                                        <p:cTn id="55" dur="1" fill="hold">
                                          <p:stCondLst>
                                            <p:cond delay="0"/>
                                          </p:stCondLst>
                                        </p:cTn>
                                        <p:tgtEl>
                                          <p:spTgt spid="91"/>
                                        </p:tgtEl>
                                        <p:attrNameLst>
                                          <p:attrName>style.visibility</p:attrName>
                                        </p:attrNameLst>
                                      </p:cBhvr>
                                      <p:to>
                                        <p:strVal val="hidden"/>
                                      </p:to>
                                    </p:set>
                                  </p:childTnLst>
                                </p:cTn>
                              </p:par>
                              <p:par>
                                <p:cTn id="56" presetID="1" presetClass="entr" presetSubtype="0" fill="hold" grpId="0" nodeType="withEffect">
                                  <p:stCondLst>
                                    <p:cond delay="6000"/>
                                  </p:stCondLst>
                                  <p:childTnLst>
                                    <p:set>
                                      <p:cBhvr>
                                        <p:cTn id="57" dur="1" fill="hold">
                                          <p:stCondLst>
                                            <p:cond delay="0"/>
                                          </p:stCondLst>
                                        </p:cTn>
                                        <p:tgtEl>
                                          <p:spTgt spid="92"/>
                                        </p:tgtEl>
                                        <p:attrNameLst>
                                          <p:attrName>style.visibility</p:attrName>
                                        </p:attrNameLst>
                                      </p:cBhvr>
                                      <p:to>
                                        <p:strVal val="visible"/>
                                      </p:to>
                                    </p:set>
                                  </p:childTnLst>
                                </p:cTn>
                              </p:par>
                              <p:par>
                                <p:cTn id="58" presetID="1" presetClass="exit" presetSubtype="0" fill="hold" grpId="1" nodeType="withEffect">
                                  <p:stCondLst>
                                    <p:cond delay="7000"/>
                                  </p:stCondLst>
                                  <p:childTnLst>
                                    <p:set>
                                      <p:cBhvr>
                                        <p:cTn id="59" dur="1" fill="hold">
                                          <p:stCondLst>
                                            <p:cond delay="0"/>
                                          </p:stCondLst>
                                        </p:cTn>
                                        <p:tgtEl>
                                          <p:spTgt spid="92"/>
                                        </p:tgtEl>
                                        <p:attrNameLst>
                                          <p:attrName>style.visibility</p:attrName>
                                        </p:attrNameLst>
                                      </p:cBhvr>
                                      <p:to>
                                        <p:strVal val="hidden"/>
                                      </p:to>
                                    </p:set>
                                  </p:childTnLst>
                                </p:cTn>
                              </p:par>
                              <p:par>
                                <p:cTn id="60" presetID="1" presetClass="entr" presetSubtype="0" fill="hold" grpId="0" nodeType="withEffect">
                                  <p:stCondLst>
                                    <p:cond delay="7000"/>
                                  </p:stCondLst>
                                  <p:childTnLst>
                                    <p:set>
                                      <p:cBhvr>
                                        <p:cTn id="61" dur="1" fill="hold">
                                          <p:stCondLst>
                                            <p:cond delay="0"/>
                                          </p:stCondLst>
                                        </p:cTn>
                                        <p:tgtEl>
                                          <p:spTgt spid="93"/>
                                        </p:tgtEl>
                                        <p:attrNameLst>
                                          <p:attrName>style.visibility</p:attrName>
                                        </p:attrNameLst>
                                      </p:cBhvr>
                                      <p:to>
                                        <p:strVal val="visible"/>
                                      </p:to>
                                    </p:set>
                                  </p:childTnLst>
                                </p:cTn>
                              </p:par>
                              <p:par>
                                <p:cTn id="62" presetID="1" presetClass="exit" presetSubtype="0" fill="hold" grpId="1" nodeType="withEffect">
                                  <p:stCondLst>
                                    <p:cond delay="8000"/>
                                  </p:stCondLst>
                                  <p:childTnLst>
                                    <p:set>
                                      <p:cBhvr>
                                        <p:cTn id="63" dur="1" fill="hold">
                                          <p:stCondLst>
                                            <p:cond delay="0"/>
                                          </p:stCondLst>
                                        </p:cTn>
                                        <p:tgtEl>
                                          <p:spTgt spid="93"/>
                                        </p:tgtEl>
                                        <p:attrNameLst>
                                          <p:attrName>style.visibility</p:attrName>
                                        </p:attrNameLst>
                                      </p:cBhvr>
                                      <p:to>
                                        <p:strVal val="hidden"/>
                                      </p:to>
                                    </p:set>
                                  </p:childTnLst>
                                </p:cTn>
                              </p:par>
                              <p:par>
                                <p:cTn id="64" presetID="1" presetClass="entr" presetSubtype="0" fill="hold" grpId="0" nodeType="withEffect">
                                  <p:stCondLst>
                                    <p:cond delay="8000"/>
                                  </p:stCondLst>
                                  <p:childTnLst>
                                    <p:set>
                                      <p:cBhvr>
                                        <p:cTn id="65" dur="1" fill="hold">
                                          <p:stCondLst>
                                            <p:cond delay="0"/>
                                          </p:stCondLst>
                                        </p:cTn>
                                        <p:tgtEl>
                                          <p:spTgt spid="94"/>
                                        </p:tgtEl>
                                        <p:attrNameLst>
                                          <p:attrName>style.visibility</p:attrName>
                                        </p:attrNameLst>
                                      </p:cBhvr>
                                      <p:to>
                                        <p:strVal val="visible"/>
                                      </p:to>
                                    </p:set>
                                  </p:childTnLst>
                                </p:cTn>
                              </p:par>
                              <p:par>
                                <p:cTn id="66" presetID="1" presetClass="exit" presetSubtype="0" fill="hold" grpId="1" nodeType="withEffect">
                                  <p:stCondLst>
                                    <p:cond delay="9000"/>
                                  </p:stCondLst>
                                  <p:childTnLst>
                                    <p:set>
                                      <p:cBhvr>
                                        <p:cTn id="67" dur="1" fill="hold">
                                          <p:stCondLst>
                                            <p:cond delay="0"/>
                                          </p:stCondLst>
                                        </p:cTn>
                                        <p:tgtEl>
                                          <p:spTgt spid="94"/>
                                        </p:tgtEl>
                                        <p:attrNameLst>
                                          <p:attrName>style.visibility</p:attrName>
                                        </p:attrNameLst>
                                      </p:cBhvr>
                                      <p:to>
                                        <p:strVal val="hidden"/>
                                      </p:to>
                                    </p:set>
                                  </p:childTnLst>
                                </p:cTn>
                              </p:par>
                              <p:par>
                                <p:cTn id="68" presetID="1" presetClass="entr" presetSubtype="0" fill="hold" grpId="0" nodeType="withEffect">
                                  <p:stCondLst>
                                    <p:cond delay="9000"/>
                                  </p:stCondLst>
                                  <p:childTnLst>
                                    <p:set>
                                      <p:cBhvr>
                                        <p:cTn id="69" dur="1" fill="hold">
                                          <p:stCondLst>
                                            <p:cond delay="0"/>
                                          </p:stCondLst>
                                        </p:cTn>
                                        <p:tgtEl>
                                          <p:spTgt spid="95"/>
                                        </p:tgtEl>
                                        <p:attrNameLst>
                                          <p:attrName>style.visibility</p:attrName>
                                        </p:attrNameLst>
                                      </p:cBhvr>
                                      <p:to>
                                        <p:strVal val="visible"/>
                                      </p:to>
                                    </p:set>
                                  </p:childTnLst>
                                </p:cTn>
                              </p:par>
                              <p:par>
                                <p:cTn id="70" presetID="1" presetClass="exit" presetSubtype="0" fill="hold" grpId="1" nodeType="withEffect">
                                  <p:stCondLst>
                                    <p:cond delay="10000"/>
                                  </p:stCondLst>
                                  <p:childTnLst>
                                    <p:set>
                                      <p:cBhvr>
                                        <p:cTn id="71" dur="1" fill="hold">
                                          <p:stCondLst>
                                            <p:cond delay="0"/>
                                          </p:stCondLst>
                                        </p:cTn>
                                        <p:tgtEl>
                                          <p:spTgt spid="95"/>
                                        </p:tgtEl>
                                        <p:attrNameLst>
                                          <p:attrName>style.visibility</p:attrName>
                                        </p:attrNameLst>
                                      </p:cBhvr>
                                      <p:to>
                                        <p:strVal val="hidden"/>
                                      </p:to>
                                    </p:set>
                                  </p:childTnLst>
                                </p:cTn>
                              </p:par>
                              <p:par>
                                <p:cTn id="72" presetID="1" presetClass="entr" presetSubtype="0" fill="hold" grpId="0" nodeType="withEffect">
                                  <p:stCondLst>
                                    <p:cond delay="10000"/>
                                  </p:stCondLst>
                                  <p:childTnLst>
                                    <p:set>
                                      <p:cBhvr>
                                        <p:cTn id="73" dur="1" fill="hold">
                                          <p:stCondLst>
                                            <p:cond delay="0"/>
                                          </p:stCondLst>
                                        </p:cTn>
                                        <p:tgtEl>
                                          <p:spTgt spid="96"/>
                                        </p:tgtEl>
                                        <p:attrNameLst>
                                          <p:attrName>style.visibility</p:attrName>
                                        </p:attrNameLst>
                                      </p:cBhvr>
                                      <p:to>
                                        <p:strVal val="visible"/>
                                      </p:to>
                                    </p:set>
                                  </p:childTnLst>
                                </p:cTn>
                              </p:par>
                              <p:par>
                                <p:cTn id="74" presetID="1" presetClass="exit" presetSubtype="0" fill="hold" grpId="1" nodeType="withEffect">
                                  <p:stCondLst>
                                    <p:cond delay="11000"/>
                                  </p:stCondLst>
                                  <p:childTnLst>
                                    <p:set>
                                      <p:cBhvr>
                                        <p:cTn id="75" dur="1" fill="hold">
                                          <p:stCondLst>
                                            <p:cond delay="0"/>
                                          </p:stCondLst>
                                        </p:cTn>
                                        <p:tgtEl>
                                          <p:spTgt spid="96"/>
                                        </p:tgtEl>
                                        <p:attrNameLst>
                                          <p:attrName>style.visibility</p:attrName>
                                        </p:attrNameLst>
                                      </p:cBhvr>
                                      <p:to>
                                        <p:strVal val="hidden"/>
                                      </p:to>
                                    </p:set>
                                  </p:childTnLst>
                                </p:cTn>
                              </p:par>
                              <p:par>
                                <p:cTn id="76" presetID="1" presetClass="entr" presetSubtype="0" fill="hold" grpId="0" nodeType="withEffect">
                                  <p:stCondLst>
                                    <p:cond delay="11000"/>
                                  </p:stCondLst>
                                  <p:childTnLst>
                                    <p:set>
                                      <p:cBhvr>
                                        <p:cTn id="77" dur="1" fill="hold">
                                          <p:stCondLst>
                                            <p:cond delay="0"/>
                                          </p:stCondLst>
                                        </p:cTn>
                                        <p:tgtEl>
                                          <p:spTgt spid="97"/>
                                        </p:tgtEl>
                                        <p:attrNameLst>
                                          <p:attrName>style.visibility</p:attrName>
                                        </p:attrNameLst>
                                      </p:cBhvr>
                                      <p:to>
                                        <p:strVal val="visible"/>
                                      </p:to>
                                    </p:set>
                                  </p:childTnLst>
                                </p:cTn>
                              </p:par>
                              <p:par>
                                <p:cTn id="78" presetID="1" presetClass="exit" presetSubtype="0" fill="hold" grpId="1" nodeType="withEffect">
                                  <p:stCondLst>
                                    <p:cond delay="12000"/>
                                  </p:stCondLst>
                                  <p:childTnLst>
                                    <p:set>
                                      <p:cBhvr>
                                        <p:cTn id="79" dur="1" fill="hold">
                                          <p:stCondLst>
                                            <p:cond delay="0"/>
                                          </p:stCondLst>
                                        </p:cTn>
                                        <p:tgtEl>
                                          <p:spTgt spid="97"/>
                                        </p:tgtEl>
                                        <p:attrNameLst>
                                          <p:attrName>style.visibility</p:attrName>
                                        </p:attrNameLst>
                                      </p:cBhvr>
                                      <p:to>
                                        <p:strVal val="hidden"/>
                                      </p:to>
                                    </p:set>
                                  </p:childTnLst>
                                </p:cTn>
                              </p:par>
                              <p:par>
                                <p:cTn id="80" presetID="1" presetClass="entr" presetSubtype="0" fill="hold" grpId="0" nodeType="withEffect">
                                  <p:stCondLst>
                                    <p:cond delay="12000"/>
                                  </p:stCondLst>
                                  <p:childTnLst>
                                    <p:set>
                                      <p:cBhvr>
                                        <p:cTn id="81" dur="1" fill="hold">
                                          <p:stCondLst>
                                            <p:cond delay="0"/>
                                          </p:stCondLst>
                                        </p:cTn>
                                        <p:tgtEl>
                                          <p:spTgt spid="98"/>
                                        </p:tgtEl>
                                        <p:attrNameLst>
                                          <p:attrName>style.visibility</p:attrName>
                                        </p:attrNameLst>
                                      </p:cBhvr>
                                      <p:to>
                                        <p:strVal val="visible"/>
                                      </p:to>
                                    </p:set>
                                  </p:childTnLst>
                                </p:cTn>
                              </p:par>
                              <p:par>
                                <p:cTn id="82" presetID="1" presetClass="exit" presetSubtype="0" fill="hold" grpId="1" nodeType="withEffect">
                                  <p:stCondLst>
                                    <p:cond delay="13000"/>
                                  </p:stCondLst>
                                  <p:childTnLst>
                                    <p:set>
                                      <p:cBhvr>
                                        <p:cTn id="83" dur="1" fill="hold">
                                          <p:stCondLst>
                                            <p:cond delay="0"/>
                                          </p:stCondLst>
                                        </p:cTn>
                                        <p:tgtEl>
                                          <p:spTgt spid="98"/>
                                        </p:tgtEl>
                                        <p:attrNameLst>
                                          <p:attrName>style.visibility</p:attrName>
                                        </p:attrNameLst>
                                      </p:cBhvr>
                                      <p:to>
                                        <p:strVal val="hidden"/>
                                      </p:to>
                                    </p:set>
                                  </p:childTnLst>
                                </p:cTn>
                              </p:par>
                              <p:par>
                                <p:cTn id="84" presetID="1" presetClass="entr" presetSubtype="0" fill="hold" grpId="0" nodeType="withEffect">
                                  <p:stCondLst>
                                    <p:cond delay="13000"/>
                                  </p:stCondLst>
                                  <p:childTnLst>
                                    <p:set>
                                      <p:cBhvr>
                                        <p:cTn id="85" dur="1" fill="hold">
                                          <p:stCondLst>
                                            <p:cond delay="0"/>
                                          </p:stCondLst>
                                        </p:cTn>
                                        <p:tgtEl>
                                          <p:spTgt spid="99"/>
                                        </p:tgtEl>
                                        <p:attrNameLst>
                                          <p:attrName>style.visibility</p:attrName>
                                        </p:attrNameLst>
                                      </p:cBhvr>
                                      <p:to>
                                        <p:strVal val="visible"/>
                                      </p:to>
                                    </p:set>
                                  </p:childTnLst>
                                </p:cTn>
                              </p:par>
                              <p:par>
                                <p:cTn id="86" presetID="1" presetClass="exit" presetSubtype="0" fill="hold" grpId="1" nodeType="withEffect">
                                  <p:stCondLst>
                                    <p:cond delay="14000"/>
                                  </p:stCondLst>
                                  <p:childTnLst>
                                    <p:set>
                                      <p:cBhvr>
                                        <p:cTn id="87" dur="1" fill="hold">
                                          <p:stCondLst>
                                            <p:cond delay="0"/>
                                          </p:stCondLst>
                                        </p:cTn>
                                        <p:tgtEl>
                                          <p:spTgt spid="99"/>
                                        </p:tgtEl>
                                        <p:attrNameLst>
                                          <p:attrName>style.visibility</p:attrName>
                                        </p:attrNameLst>
                                      </p:cBhvr>
                                      <p:to>
                                        <p:strVal val="hidden"/>
                                      </p:to>
                                    </p:set>
                                  </p:childTnLst>
                                </p:cTn>
                              </p:par>
                              <p:par>
                                <p:cTn id="88" presetID="1" presetClass="entr" presetSubtype="0" fill="hold" grpId="0" nodeType="withEffect">
                                  <p:stCondLst>
                                    <p:cond delay="14000"/>
                                  </p:stCondLst>
                                  <p:childTnLst>
                                    <p:set>
                                      <p:cBhvr>
                                        <p:cTn id="89" dur="1" fill="hold">
                                          <p:stCondLst>
                                            <p:cond delay="0"/>
                                          </p:stCondLst>
                                        </p:cTn>
                                        <p:tgtEl>
                                          <p:spTgt spid="100"/>
                                        </p:tgtEl>
                                        <p:attrNameLst>
                                          <p:attrName>style.visibility</p:attrName>
                                        </p:attrNameLst>
                                      </p:cBhvr>
                                      <p:to>
                                        <p:strVal val="visible"/>
                                      </p:to>
                                    </p:set>
                                  </p:childTnLst>
                                </p:cTn>
                              </p:par>
                              <p:par>
                                <p:cTn id="90" presetID="1" presetClass="exit" presetSubtype="0" fill="hold" grpId="1" nodeType="withEffect">
                                  <p:stCondLst>
                                    <p:cond delay="15000"/>
                                  </p:stCondLst>
                                  <p:childTnLst>
                                    <p:set>
                                      <p:cBhvr>
                                        <p:cTn id="91" dur="1" fill="hold">
                                          <p:stCondLst>
                                            <p:cond delay="0"/>
                                          </p:stCondLst>
                                        </p:cTn>
                                        <p:tgtEl>
                                          <p:spTgt spid="100"/>
                                        </p:tgtEl>
                                        <p:attrNameLst>
                                          <p:attrName>style.visibility</p:attrName>
                                        </p:attrNameLst>
                                      </p:cBhvr>
                                      <p:to>
                                        <p:strVal val="hidden"/>
                                      </p:to>
                                    </p:set>
                                  </p:childTnLst>
                                </p:cTn>
                              </p:par>
                              <p:par>
                                <p:cTn id="92" presetID="1" presetClass="entr" presetSubtype="0" fill="hold" grpId="0" nodeType="withEffect">
                                  <p:stCondLst>
                                    <p:cond delay="15000"/>
                                  </p:stCondLst>
                                  <p:childTnLst>
                                    <p:set>
                                      <p:cBhvr>
                                        <p:cTn id="93" dur="1" fill="hold">
                                          <p:stCondLst>
                                            <p:cond delay="0"/>
                                          </p:stCondLst>
                                        </p:cTn>
                                        <p:tgtEl>
                                          <p:spTgt spid="101"/>
                                        </p:tgtEl>
                                        <p:attrNameLst>
                                          <p:attrName>style.visibility</p:attrName>
                                        </p:attrNameLst>
                                      </p:cBhvr>
                                      <p:to>
                                        <p:strVal val="visible"/>
                                      </p:to>
                                    </p:set>
                                  </p:childTnLst>
                                </p:cTn>
                              </p:par>
                            </p:childTnLst>
                          </p:cTn>
                        </p:par>
                      </p:childTnLst>
                    </p:cTn>
                  </p:par>
                </p:childTnLst>
              </p:cTn>
              <p:nextCondLst>
                <p:cond evt="onClick" delay="0">
                  <p:tgtEl>
                    <p:spTgt spid="102"/>
                  </p:tgtEl>
                </p:cond>
              </p:nextCondLst>
            </p:seq>
          </p:childTnLst>
        </p:cTn>
      </p:par>
    </p:tnLst>
    <p:bldLst>
      <p:bldP spid="82" grpId="0" animBg="1"/>
      <p:bldP spid="86" grpId="0"/>
      <p:bldP spid="86" grpId="1"/>
      <p:bldP spid="87" grpId="0"/>
      <p:bldP spid="87" grpId="1"/>
      <p:bldP spid="88" grpId="0"/>
      <p:bldP spid="88" grpId="1"/>
      <p:bldP spid="89" grpId="0"/>
      <p:bldP spid="89" grpId="1"/>
      <p:bldP spid="90" grpId="0"/>
      <p:bldP spid="90" grpId="1"/>
      <p:bldP spid="91" grpId="0"/>
      <p:bldP spid="91" grpId="1"/>
      <p:bldP spid="92" grpId="0"/>
      <p:bldP spid="92" grpId="1"/>
      <p:bldP spid="93" grpId="0"/>
      <p:bldP spid="93" grpId="1"/>
      <p:bldP spid="94" grpId="0"/>
      <p:bldP spid="94" grpId="1"/>
      <p:bldP spid="95" grpId="0"/>
      <p:bldP spid="95" grpId="1"/>
      <p:bldP spid="96" grpId="0"/>
      <p:bldP spid="96" grpId="1"/>
      <p:bldP spid="97" grpId="0"/>
      <p:bldP spid="97" grpId="1"/>
      <p:bldP spid="98" grpId="0"/>
      <p:bldP spid="98" grpId="1"/>
      <p:bldP spid="99" grpId="0"/>
      <p:bldP spid="99" grpId="1"/>
      <p:bldP spid="100" grpId="0"/>
      <p:bldP spid="100" grpId="1"/>
      <p:bldP spid="101" grpId="0"/>
      <p:bldP spid="102" grpId="0" build="allAtOnce"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hidden="1">
            <a:extLst>
              <a:ext uri="{FF2B5EF4-FFF2-40B4-BE49-F238E27FC236}">
                <a16:creationId xmlns:a16="http://schemas.microsoft.com/office/drawing/2014/main" id="{B1B6C43A-12B0-6EBA-FF19-2C37E18808DC}"/>
              </a:ext>
            </a:extLst>
          </p:cNvPr>
          <p:cNvGrpSpPr/>
          <p:nvPr/>
        </p:nvGrpSpPr>
        <p:grpSpPr>
          <a:xfrm>
            <a:off x="14168578" y="2853425"/>
            <a:ext cx="9540205" cy="2759073"/>
            <a:chOff x="820151" y="6920040"/>
            <a:chExt cx="9540205" cy="2759073"/>
          </a:xfrm>
        </p:grpSpPr>
        <p:pic>
          <p:nvPicPr>
            <p:cNvPr id="78" name="TIM 5" descr="Icon&#10;&#10;Description automatically generated">
              <a:extLst>
                <a:ext uri="{FF2B5EF4-FFF2-40B4-BE49-F238E27FC236}">
                  <a16:creationId xmlns:a16="http://schemas.microsoft.com/office/drawing/2014/main" id="{9615560D-0ACE-EE13-EB27-4F1CFBBF44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79" name="TIM 4" descr="Icon&#10;&#10;Description automatically generated">
              <a:extLst>
                <a:ext uri="{FF2B5EF4-FFF2-40B4-BE49-F238E27FC236}">
                  <a16:creationId xmlns:a16="http://schemas.microsoft.com/office/drawing/2014/main" id="{1B948972-450A-F7E4-D29E-1DDCAC39DA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80" name="TIM 3" descr="Icon&#10;&#10;Description automatically generated">
              <a:extLst>
                <a:ext uri="{FF2B5EF4-FFF2-40B4-BE49-F238E27FC236}">
                  <a16:creationId xmlns:a16="http://schemas.microsoft.com/office/drawing/2014/main" id="{7E136080-BFD9-E95E-50C3-C7D2686C97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81" name="TIM 2" descr="Icon&#10;&#10;Description automatically generated">
              <a:extLst>
                <a:ext uri="{FF2B5EF4-FFF2-40B4-BE49-F238E27FC236}">
                  <a16:creationId xmlns:a16="http://schemas.microsoft.com/office/drawing/2014/main" id="{F3CA0FF2-ADF3-49A3-D693-2FD7F46177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82" name="TIM 1" descr="Icon&#10;&#10;Description automatically generated">
              <a:extLst>
                <a:ext uri="{FF2B5EF4-FFF2-40B4-BE49-F238E27FC236}">
                  <a16:creationId xmlns:a16="http://schemas.microsoft.com/office/drawing/2014/main" id="{E145126A-434B-83F4-9C7B-21B0B509D1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83" name="TIM 5" descr="Icon&#10;&#10;Description automatically generated">
              <a:extLst>
                <a:ext uri="{FF2B5EF4-FFF2-40B4-BE49-F238E27FC236}">
                  <a16:creationId xmlns:a16="http://schemas.microsoft.com/office/drawing/2014/main" id="{7D51B28F-9736-1CC9-22F8-6C3612B119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84" name="TIM 5" descr="Icon&#10;&#10;Description automatically generated">
              <a:extLst>
                <a:ext uri="{FF2B5EF4-FFF2-40B4-BE49-F238E27FC236}">
                  <a16:creationId xmlns:a16="http://schemas.microsoft.com/office/drawing/2014/main" id="{FC05ACEE-3770-9D40-415B-B1735BA2CE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85" name="TIM 5" descr="Icon&#10;&#10;Description automatically generated">
              <a:extLst>
                <a:ext uri="{FF2B5EF4-FFF2-40B4-BE49-F238E27FC236}">
                  <a16:creationId xmlns:a16="http://schemas.microsoft.com/office/drawing/2014/main" id="{496A539D-4D42-099F-A3A9-ED32602363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86" name="TIM 2" descr="Icon&#10;&#10;Description automatically generated">
              <a:extLst>
                <a:ext uri="{FF2B5EF4-FFF2-40B4-BE49-F238E27FC236}">
                  <a16:creationId xmlns:a16="http://schemas.microsoft.com/office/drawing/2014/main" id="{89666DFF-57E5-7E5D-A684-E4CEA00B32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87" name="TIM 2" descr="Icon&#10;&#10;Description automatically generated">
              <a:extLst>
                <a:ext uri="{FF2B5EF4-FFF2-40B4-BE49-F238E27FC236}">
                  <a16:creationId xmlns:a16="http://schemas.microsoft.com/office/drawing/2014/main" id="{04FB153B-FEE0-3C79-BF8D-947D5067E8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88" name="TIM 2" descr="Icon&#10;&#10;Description automatically generated">
              <a:extLst>
                <a:ext uri="{FF2B5EF4-FFF2-40B4-BE49-F238E27FC236}">
                  <a16:creationId xmlns:a16="http://schemas.microsoft.com/office/drawing/2014/main" id="{5158FE30-13EE-8EB3-61B4-B361EBD635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sp>
        <p:nvSpPr>
          <p:cNvPr id="6" name="Content Placeholder 5">
            <a:extLst>
              <a:ext uri="{FF2B5EF4-FFF2-40B4-BE49-F238E27FC236}">
                <a16:creationId xmlns:a16="http://schemas.microsoft.com/office/drawing/2014/main" id="{7E6ACE2B-341E-49D7-9DE4-470FD016FF78}"/>
              </a:ext>
            </a:extLst>
          </p:cNvPr>
          <p:cNvSpPr>
            <a:spLocks noGrp="1"/>
          </p:cNvSpPr>
          <p:nvPr>
            <p:ph idx="1"/>
          </p:nvPr>
        </p:nvSpPr>
        <p:spPr/>
        <p:txBody>
          <a:bodyPr/>
          <a:lstStyle/>
          <a:p>
            <a:endParaRPr lang="en-US"/>
          </a:p>
        </p:txBody>
      </p:sp>
      <p:pic>
        <p:nvPicPr>
          <p:cNvPr id="71" name="Hình nền" descr="A picture containing text&#10;&#10;Description automatically generated">
            <a:extLst>
              <a:ext uri="{FF2B5EF4-FFF2-40B4-BE49-F238E27FC236}">
                <a16:creationId xmlns:a16="http://schemas.microsoft.com/office/drawing/2014/main" id="{EF40DBDC-2A80-42CF-98A2-B12DEE415939}"/>
              </a:ext>
            </a:extLst>
          </p:cNvPr>
          <p:cNvPicPr>
            <a:picLocks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1" y="0"/>
            <a:ext cx="12190613" cy="6858000"/>
          </a:xfrm>
          <a:prstGeom prst="rect">
            <a:avLst/>
          </a:prstGeom>
        </p:spPr>
      </p:pic>
      <p:pic>
        <p:nvPicPr>
          <p:cNvPr id="72" name="Hình nền 1" descr="A picture containing text&#10;&#10;Description automatically generated">
            <a:extLst>
              <a:ext uri="{FF2B5EF4-FFF2-40B4-BE49-F238E27FC236}">
                <a16:creationId xmlns:a16="http://schemas.microsoft.com/office/drawing/2014/main" id="{F108837D-C5CE-40F9-A729-FD78CA01CDD7}"/>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3" name="Bảng câu hỏi">
            <a:extLst>
              <a:ext uri="{FF2B5EF4-FFF2-40B4-BE49-F238E27FC236}">
                <a16:creationId xmlns:a16="http://schemas.microsoft.com/office/drawing/2014/main" id="{04230D90-3CEE-4617-AAF0-085DE03F0706}"/>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pic>
        <p:nvPicPr>
          <p:cNvPr id="74" name="Picture 73">
            <a:extLst>
              <a:ext uri="{FF2B5EF4-FFF2-40B4-BE49-F238E27FC236}">
                <a16:creationId xmlns:a16="http://schemas.microsoft.com/office/drawing/2014/main" id="{ACB6FED2-E6F8-4345-A4DB-62440FBDAD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75" name="Trái dâu">
            <a:extLst>
              <a:ext uri="{FF2B5EF4-FFF2-40B4-BE49-F238E27FC236}">
                <a16:creationId xmlns:a16="http://schemas.microsoft.com/office/drawing/2014/main" id="{94C74A0B-460A-4E85-B894-C38F1C57A7B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76" name="Đáp Án D">
            <a:extLst>
              <a:ext uri="{FF2B5EF4-FFF2-40B4-BE49-F238E27FC236}">
                <a16:creationId xmlns:a16="http://schemas.microsoft.com/office/drawing/2014/main" id="{BDED876B-58B5-47DF-9C0F-5F15865A1F30}"/>
              </a:ext>
            </a:extLst>
          </p:cNvPr>
          <p:cNvSpPr/>
          <p:nvPr/>
        </p:nvSpPr>
        <p:spPr>
          <a:xfrm>
            <a:off x="5659507" y="2173540"/>
            <a:ext cx="5307495"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rPr>
              <a:t>Đáp</a:t>
            </a:r>
            <a:r>
              <a:rPr lang="en-US" sz="4000" b="1" dirty="0">
                <a:solidFill>
                  <a:srgbClr val="FF0000"/>
                </a:solidFill>
              </a:rPr>
              <a:t> </a:t>
            </a:r>
            <a:r>
              <a:rPr lang="en-US" sz="4000" b="1" dirty="0" err="1">
                <a:solidFill>
                  <a:srgbClr val="FF0000"/>
                </a:solidFill>
              </a:rPr>
              <a:t>án</a:t>
            </a:r>
            <a:r>
              <a:rPr lang="en-US" sz="4000" b="1" dirty="0">
                <a:solidFill>
                  <a:srgbClr val="FF0000"/>
                </a:solidFill>
              </a:rPr>
              <a:t>: </a:t>
            </a:r>
            <a:r>
              <a:rPr lang="en-US" sz="4000" b="1" dirty="0" err="1">
                <a:solidFill>
                  <a:srgbClr val="FF0000"/>
                </a:solidFill>
              </a:rPr>
              <a:t>Tôi</a:t>
            </a:r>
            <a:r>
              <a:rPr lang="en-US" sz="4000" b="1" dirty="0">
                <a:solidFill>
                  <a:srgbClr val="FF0000"/>
                </a:solidFill>
              </a:rPr>
              <a:t> </a:t>
            </a:r>
            <a:r>
              <a:rPr lang="en-US" sz="4000" b="1" dirty="0" err="1">
                <a:solidFill>
                  <a:srgbClr val="FF0000"/>
                </a:solidFill>
              </a:rPr>
              <a:t>yêu</a:t>
            </a:r>
            <a:r>
              <a:rPr lang="en-US" sz="4000" b="1" dirty="0">
                <a:solidFill>
                  <a:srgbClr val="FF0000"/>
                </a:solidFill>
              </a:rPr>
              <a:t> </a:t>
            </a:r>
            <a:r>
              <a:rPr lang="en-US" sz="4000" b="1" dirty="0" err="1">
                <a:solidFill>
                  <a:srgbClr val="FF0000"/>
                </a:solidFill>
              </a:rPr>
              <a:t>em</a:t>
            </a:r>
            <a:r>
              <a:rPr lang="en-US" sz="4000" b="1" dirty="0">
                <a:solidFill>
                  <a:srgbClr val="FF0000"/>
                </a:solidFill>
              </a:rPr>
              <a:t> </a:t>
            </a:r>
            <a:r>
              <a:rPr lang="en-US" sz="4000" b="1" dirty="0" err="1">
                <a:solidFill>
                  <a:srgbClr val="FF0000"/>
                </a:solidFill>
              </a:rPr>
              <a:t>tôi</a:t>
            </a:r>
            <a:endParaRPr kumimoji="0" lang="en-US" sz="4000" b="1" i="0" u="none" strike="noStrike" kern="1200" cap="none" spc="0" normalizeH="0" baseline="0" noProof="0" dirty="0">
              <a:ln>
                <a:noFill/>
              </a:ln>
              <a:solidFill>
                <a:srgbClr val="FF0000"/>
              </a:solidFill>
              <a:effectLst/>
              <a:uLnTx/>
              <a:uFillTx/>
            </a:endParaRPr>
          </a:p>
        </p:txBody>
      </p:sp>
      <p:sp>
        <p:nvSpPr>
          <p:cNvPr id="89" name="Chứa câu hỏi">
            <a:extLst>
              <a:ext uri="{FF2B5EF4-FFF2-40B4-BE49-F238E27FC236}">
                <a16:creationId xmlns:a16="http://schemas.microsoft.com/office/drawing/2014/main" id="{984FEFB9-4C49-49E9-8C31-38DAC5853772}"/>
              </a:ext>
            </a:extLst>
          </p:cNvPr>
          <p:cNvSpPr txBox="1"/>
          <p:nvPr/>
        </p:nvSpPr>
        <p:spPr>
          <a:xfrm>
            <a:off x="2693504" y="510940"/>
            <a:ext cx="76233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ea typeface="+mn-ea"/>
                <a:cs typeface="+mn-cs"/>
              </a:rPr>
              <a:t>Nêu</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tên</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bài</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thơ</a:t>
            </a:r>
            <a:endParaRPr kumimoji="0" lang="en-US" sz="6000" b="0" i="0" u="none" strike="noStrike" kern="1200" cap="none" spc="0" normalizeH="0" baseline="0" noProof="0" dirty="0">
              <a:ln>
                <a:noFill/>
              </a:ln>
              <a:solidFill>
                <a:prstClr val="black"/>
              </a:solidFill>
              <a:effectLst/>
              <a:uLnTx/>
              <a:uFillTx/>
              <a:ea typeface="+mn-ea"/>
              <a:cs typeface="+mn-cs"/>
            </a:endParaRPr>
          </a:p>
        </p:txBody>
      </p:sp>
      <p:pic>
        <p:nvPicPr>
          <p:cNvPr id="90" name="Picture 89" descr="A picture containing toy&#10;&#10;Description automatically generated">
            <a:hlinkClick r:id="rId9" action="ppaction://hlinksldjump"/>
            <a:extLst>
              <a:ext uri="{FF2B5EF4-FFF2-40B4-BE49-F238E27FC236}">
                <a16:creationId xmlns:a16="http://schemas.microsoft.com/office/drawing/2014/main" id="{97B02D04-69FF-49FE-82F7-E688BF0B08B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91" name="Đồng hồ" descr="Icon&#10;&#10;Description automatically generated">
            <a:extLst>
              <a:ext uri="{FF2B5EF4-FFF2-40B4-BE49-F238E27FC236}">
                <a16:creationId xmlns:a16="http://schemas.microsoft.com/office/drawing/2014/main" id="{2B927CEA-A43B-44DD-AF00-36FA40BE661E}"/>
              </a:ext>
            </a:extLst>
          </p:cNvPr>
          <p:cNvPicPr/>
          <p:nvPr/>
        </p:nvPicPr>
        <p:blipFill>
          <a:blip r:embed="rId11">
            <a:extLst>
              <a:ext uri="{28A0092B-C50C-407E-A947-70E740481C1C}">
                <a14:useLocalDpi xmlns:a14="http://schemas.microsoft.com/office/drawing/2010/main" val="0"/>
              </a:ext>
            </a:extLst>
          </a:blip>
          <a:stretch>
            <a:fillRect/>
          </a:stretch>
        </p:blipFill>
        <p:spPr>
          <a:xfrm>
            <a:off x="4732868" y="4634139"/>
            <a:ext cx="2501168" cy="2187914"/>
          </a:xfrm>
          <a:prstGeom prst="rect">
            <a:avLst/>
          </a:prstGeom>
        </p:spPr>
      </p:pic>
      <p:sp>
        <p:nvSpPr>
          <p:cNvPr id="92" name="15">
            <a:extLst>
              <a:ext uri="{FF2B5EF4-FFF2-40B4-BE49-F238E27FC236}">
                <a16:creationId xmlns:a16="http://schemas.microsoft.com/office/drawing/2014/main" id="{511F946D-3B4C-4E5B-A665-4ADE3572E118}"/>
              </a:ext>
            </a:extLst>
          </p:cNvPr>
          <p:cNvSpPr txBox="1"/>
          <p:nvPr/>
        </p:nvSpPr>
        <p:spPr>
          <a:xfrm>
            <a:off x="5375062" y="515287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93" name="14">
            <a:extLst>
              <a:ext uri="{FF2B5EF4-FFF2-40B4-BE49-F238E27FC236}">
                <a16:creationId xmlns:a16="http://schemas.microsoft.com/office/drawing/2014/main" id="{BC6C9969-0042-4701-B25B-E7D47DAAE4EB}"/>
              </a:ext>
            </a:extLst>
          </p:cNvPr>
          <p:cNvSpPr txBox="1"/>
          <p:nvPr/>
        </p:nvSpPr>
        <p:spPr>
          <a:xfrm>
            <a:off x="5375061" y="515287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94" name="13">
            <a:extLst>
              <a:ext uri="{FF2B5EF4-FFF2-40B4-BE49-F238E27FC236}">
                <a16:creationId xmlns:a16="http://schemas.microsoft.com/office/drawing/2014/main" id="{98B4B2E9-302C-4755-8DA5-155C499841C4}"/>
              </a:ext>
            </a:extLst>
          </p:cNvPr>
          <p:cNvSpPr txBox="1"/>
          <p:nvPr/>
        </p:nvSpPr>
        <p:spPr>
          <a:xfrm>
            <a:off x="5375062" y="515287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95" name="12">
            <a:extLst>
              <a:ext uri="{FF2B5EF4-FFF2-40B4-BE49-F238E27FC236}">
                <a16:creationId xmlns:a16="http://schemas.microsoft.com/office/drawing/2014/main" id="{1B3F4D27-6FF4-4723-ACE5-C6F4A9924AF3}"/>
              </a:ext>
            </a:extLst>
          </p:cNvPr>
          <p:cNvSpPr txBox="1"/>
          <p:nvPr/>
        </p:nvSpPr>
        <p:spPr>
          <a:xfrm>
            <a:off x="5375062" y="515287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96" name="11">
            <a:extLst>
              <a:ext uri="{FF2B5EF4-FFF2-40B4-BE49-F238E27FC236}">
                <a16:creationId xmlns:a16="http://schemas.microsoft.com/office/drawing/2014/main" id="{18443D14-6F18-45E7-9D0F-C2281AE44483}"/>
              </a:ext>
            </a:extLst>
          </p:cNvPr>
          <p:cNvSpPr txBox="1"/>
          <p:nvPr/>
        </p:nvSpPr>
        <p:spPr>
          <a:xfrm>
            <a:off x="5375062" y="515286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97" name="10">
            <a:extLst>
              <a:ext uri="{FF2B5EF4-FFF2-40B4-BE49-F238E27FC236}">
                <a16:creationId xmlns:a16="http://schemas.microsoft.com/office/drawing/2014/main" id="{9549B921-47CD-43DA-88A2-AA4695894875}"/>
              </a:ext>
            </a:extLst>
          </p:cNvPr>
          <p:cNvSpPr txBox="1"/>
          <p:nvPr/>
        </p:nvSpPr>
        <p:spPr>
          <a:xfrm>
            <a:off x="5375062" y="515286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98" name="09">
            <a:extLst>
              <a:ext uri="{FF2B5EF4-FFF2-40B4-BE49-F238E27FC236}">
                <a16:creationId xmlns:a16="http://schemas.microsoft.com/office/drawing/2014/main" id="{21406F25-5AB0-4744-A4FA-CE855ABE9B61}"/>
              </a:ext>
            </a:extLst>
          </p:cNvPr>
          <p:cNvSpPr txBox="1"/>
          <p:nvPr/>
        </p:nvSpPr>
        <p:spPr>
          <a:xfrm>
            <a:off x="5375062" y="515286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99" name="08">
            <a:extLst>
              <a:ext uri="{FF2B5EF4-FFF2-40B4-BE49-F238E27FC236}">
                <a16:creationId xmlns:a16="http://schemas.microsoft.com/office/drawing/2014/main" id="{263C0BA7-BF71-4491-A013-8CC7934972FA}"/>
              </a:ext>
            </a:extLst>
          </p:cNvPr>
          <p:cNvSpPr txBox="1"/>
          <p:nvPr/>
        </p:nvSpPr>
        <p:spPr>
          <a:xfrm>
            <a:off x="5375062" y="515286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100" name="07">
            <a:extLst>
              <a:ext uri="{FF2B5EF4-FFF2-40B4-BE49-F238E27FC236}">
                <a16:creationId xmlns:a16="http://schemas.microsoft.com/office/drawing/2014/main" id="{B4645692-46F5-4D8F-81F7-DFD74DEFEAA9}"/>
              </a:ext>
            </a:extLst>
          </p:cNvPr>
          <p:cNvSpPr txBox="1"/>
          <p:nvPr/>
        </p:nvSpPr>
        <p:spPr>
          <a:xfrm>
            <a:off x="5375062" y="515286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101" name="06">
            <a:extLst>
              <a:ext uri="{FF2B5EF4-FFF2-40B4-BE49-F238E27FC236}">
                <a16:creationId xmlns:a16="http://schemas.microsoft.com/office/drawing/2014/main" id="{D538E1DA-4D11-46DA-AD25-8F75DC32CEFF}"/>
              </a:ext>
            </a:extLst>
          </p:cNvPr>
          <p:cNvSpPr txBox="1"/>
          <p:nvPr/>
        </p:nvSpPr>
        <p:spPr>
          <a:xfrm>
            <a:off x="5375062" y="515286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102" name="05">
            <a:extLst>
              <a:ext uri="{FF2B5EF4-FFF2-40B4-BE49-F238E27FC236}">
                <a16:creationId xmlns:a16="http://schemas.microsoft.com/office/drawing/2014/main" id="{AF836F7D-549C-4AA5-B359-E56B0EFF8C81}"/>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103" name="04">
            <a:extLst>
              <a:ext uri="{FF2B5EF4-FFF2-40B4-BE49-F238E27FC236}">
                <a16:creationId xmlns:a16="http://schemas.microsoft.com/office/drawing/2014/main" id="{3D2D5DE0-6204-442D-9B07-B8CD2C76CDA7}"/>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104" name="03">
            <a:extLst>
              <a:ext uri="{FF2B5EF4-FFF2-40B4-BE49-F238E27FC236}">
                <a16:creationId xmlns:a16="http://schemas.microsoft.com/office/drawing/2014/main" id="{E3D0B29A-252C-475C-849A-F17B1177D53A}"/>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105" name="02">
            <a:extLst>
              <a:ext uri="{FF2B5EF4-FFF2-40B4-BE49-F238E27FC236}">
                <a16:creationId xmlns:a16="http://schemas.microsoft.com/office/drawing/2014/main" id="{DC79EF40-7BD0-41A0-A2AB-E23E98EA946F}"/>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106" name="01">
            <a:extLst>
              <a:ext uri="{FF2B5EF4-FFF2-40B4-BE49-F238E27FC236}">
                <a16:creationId xmlns:a16="http://schemas.microsoft.com/office/drawing/2014/main" id="{BD6C41AF-1333-4252-AB4E-1ED482453B14}"/>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107" name="00">
            <a:extLst>
              <a:ext uri="{FF2B5EF4-FFF2-40B4-BE49-F238E27FC236}">
                <a16:creationId xmlns:a16="http://schemas.microsoft.com/office/drawing/2014/main" id="{EDADD25C-7A4C-4440-B4C4-755F3876744B}"/>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108" name="Oval 107">
            <a:extLst>
              <a:ext uri="{FF2B5EF4-FFF2-40B4-BE49-F238E27FC236}">
                <a16:creationId xmlns:a16="http://schemas.microsoft.com/office/drawing/2014/main" id="{A3568BBF-890B-4C75-AB67-542808E077C7}"/>
              </a:ext>
            </a:extLst>
          </p:cNvPr>
          <p:cNvSpPr/>
          <p:nvPr/>
        </p:nvSpPr>
        <p:spPr>
          <a:xfrm>
            <a:off x="5154923" y="4987639"/>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BẮT ĐẦU</a:t>
            </a:r>
          </a:p>
        </p:txBody>
      </p:sp>
      <p:pic>
        <p:nvPicPr>
          <p:cNvPr id="9" name="Picture 8">
            <a:extLst>
              <a:ext uri="{FF2B5EF4-FFF2-40B4-BE49-F238E27FC236}">
                <a16:creationId xmlns:a16="http://schemas.microsoft.com/office/drawing/2014/main" id="{C6CCA65D-3EB8-424A-B728-496E687B5114}"/>
              </a:ext>
            </a:extLst>
          </p:cNvPr>
          <p:cNvPicPr>
            <a:picLocks noChangeAspect="1"/>
          </p:cNvPicPr>
          <p:nvPr/>
        </p:nvPicPr>
        <p:blipFill>
          <a:blip r:embed="rId12"/>
          <a:stretch>
            <a:fillRect/>
          </a:stretch>
        </p:blipFill>
        <p:spPr>
          <a:xfrm>
            <a:off x="714374" y="2095499"/>
            <a:ext cx="3819525" cy="3086485"/>
          </a:xfrm>
          <a:prstGeom prst="rect">
            <a:avLst/>
          </a:prstGeom>
        </p:spPr>
      </p:pic>
    </p:spTree>
    <p:extLst>
      <p:ext uri="{BB962C8B-B14F-4D97-AF65-F5344CB8AC3E}">
        <p14:creationId xmlns:p14="http://schemas.microsoft.com/office/powerpoint/2010/main" val="267989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1.01342 0.63634 L -1.03204 -0.43056 " pathEditMode="relative" rAng="0" ptsTypes="AA">
                                      <p:cBhvr>
                                        <p:cTn id="6" dur="10000" fill="hold"/>
                                        <p:tgtEl>
                                          <p:spTgt spid="77"/>
                                        </p:tgtEl>
                                        <p:attrNameLst>
                                          <p:attrName>ppt_x</p:attrName>
                                          <p:attrName>ppt_y</p:attrName>
                                        </p:attrNameLst>
                                      </p:cBhvr>
                                      <p:rCtr x="-938" y="-53356"/>
                                    </p:animMotion>
                                  </p:childTnLst>
                                </p:cTn>
                              </p:par>
                              <p:par>
                                <p:cTn id="7" presetID="22" presetClass="exit" presetSubtype="4" fill="hold" nodeType="withEffect">
                                  <p:stCondLst>
                                    <p:cond delay="12000"/>
                                  </p:stCondLst>
                                  <p:childTnLst>
                                    <p:animEffect transition="out" filter="wipe(down)">
                                      <p:cBhvr>
                                        <p:cTn id="8" dur="500"/>
                                        <p:tgtEl>
                                          <p:spTgt spid="77"/>
                                        </p:tgtEl>
                                      </p:cBhvr>
                                    </p:animEffect>
                                    <p:set>
                                      <p:cBhvr>
                                        <p:cTn id="9" dur="1" fill="hold">
                                          <p:stCondLst>
                                            <p:cond delay="499"/>
                                          </p:stCondLst>
                                        </p:cTn>
                                        <p:tgtEl>
                                          <p:spTgt spid="7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wipe(down)">
                                      <p:cBhvr>
                                        <p:cTn id="14" dur="500"/>
                                        <p:tgtEl>
                                          <p:spTgt spid="76"/>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8"/>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08">
                                            <p:txEl>
                                              <p:pRg st="0" end="0"/>
                                            </p:txEl>
                                          </p:spTgt>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15s.wav"/>
                                        </p:tgtEl>
                                      </p:cMediaNode>
                                    </p:audio>
                                  </p:subTnLst>
                                </p:cTn>
                              </p:par>
                              <p:par>
                                <p:cTn id="20" presetID="1" presetClass="exit" presetSubtype="0" fill="hold" nodeType="withEffect">
                                  <p:stCondLst>
                                    <p:cond delay="0"/>
                                  </p:stCondLst>
                                  <p:childTnLst>
                                    <p:set>
                                      <p:cBhvr>
                                        <p:cTn id="21" dur="1" fill="hold">
                                          <p:stCondLst>
                                            <p:cond delay="0"/>
                                          </p:stCondLst>
                                        </p:cTn>
                                        <p:tgtEl>
                                          <p:spTgt spid="108">
                                            <p:txEl>
                                              <p:pRg st="1" end="1"/>
                                            </p:txEl>
                                          </p:spTgt>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08">
                                            <p:txEl>
                                              <p:pRg st="0" end="0"/>
                                            </p:txEl>
                                          </p:spTgt>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108">
                                            <p:txEl>
                                              <p:pRg st="1" end="1"/>
                                            </p:txEl>
                                          </p:spTgt>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108">
                                            <p:bg/>
                                          </p:spTgt>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74"/>
                                        </p:tgtEl>
                                        <p:attrNameLst>
                                          <p:attrName>style.visibility</p:attrName>
                                        </p:attrNameLst>
                                      </p:cBhvr>
                                      <p:to>
                                        <p:strVal val="visible"/>
                                      </p:to>
                                    </p:set>
                                  </p:childTnLst>
                                </p:cTn>
                              </p:par>
                              <p:par>
                                <p:cTn id="30" presetID="42" presetClass="path" presetSubtype="0" accel="50000" decel="50000" fill="hold" nodeType="withEffect">
                                  <p:stCondLst>
                                    <p:cond delay="0"/>
                                  </p:stCondLst>
                                  <p:childTnLst>
                                    <p:animMotion origin="layout" path="M -8.33333E-7 -3.7037E-6 L 0.63984 0.01065 " pathEditMode="relative" rAng="0" ptsTypes="AA">
                                      <p:cBhvr>
                                        <p:cTn id="31" dur="16000" fill="hold"/>
                                        <p:tgtEl>
                                          <p:spTgt spid="74"/>
                                        </p:tgtEl>
                                        <p:attrNameLst>
                                          <p:attrName>ppt_x</p:attrName>
                                          <p:attrName>ppt_y</p:attrName>
                                        </p:attrNameLst>
                                      </p:cBhvr>
                                      <p:rCtr x="31992" y="532"/>
                                    </p:animMotion>
                                  </p:childTnLst>
                                </p:cTn>
                              </p:par>
                              <p:par>
                                <p:cTn id="32" presetID="1" presetClass="entr" presetSubtype="0" fill="hold" grpId="0" nodeType="withEffect">
                                  <p:stCondLst>
                                    <p:cond delay="0"/>
                                  </p:stCondLst>
                                  <p:childTnLst>
                                    <p:set>
                                      <p:cBhvr>
                                        <p:cTn id="33" dur="1" fill="hold">
                                          <p:stCondLst>
                                            <p:cond delay="0"/>
                                          </p:stCondLst>
                                        </p:cTn>
                                        <p:tgtEl>
                                          <p:spTgt spid="92"/>
                                        </p:tgtEl>
                                        <p:attrNameLst>
                                          <p:attrName>style.visibility</p:attrName>
                                        </p:attrNameLst>
                                      </p:cBhvr>
                                      <p:to>
                                        <p:strVal val="visible"/>
                                      </p:to>
                                    </p:set>
                                  </p:childTnLst>
                                </p:cTn>
                              </p:par>
                              <p:par>
                                <p:cTn id="34" presetID="1" presetClass="exit" presetSubtype="0" fill="hold" grpId="1" nodeType="withEffect">
                                  <p:stCondLst>
                                    <p:cond delay="1000"/>
                                  </p:stCondLst>
                                  <p:childTnLst>
                                    <p:set>
                                      <p:cBhvr>
                                        <p:cTn id="35" dur="1" fill="hold">
                                          <p:stCondLst>
                                            <p:cond delay="0"/>
                                          </p:stCondLst>
                                        </p:cTn>
                                        <p:tgtEl>
                                          <p:spTgt spid="92"/>
                                        </p:tgtEl>
                                        <p:attrNameLst>
                                          <p:attrName>style.visibility</p:attrName>
                                        </p:attrNameLst>
                                      </p:cBhvr>
                                      <p:to>
                                        <p:strVal val="hidden"/>
                                      </p:to>
                                    </p:set>
                                  </p:childTnLst>
                                </p:cTn>
                              </p:par>
                              <p:par>
                                <p:cTn id="36" presetID="1" presetClass="entr" presetSubtype="0" fill="hold" grpId="0" nodeType="withEffect">
                                  <p:stCondLst>
                                    <p:cond delay="1000"/>
                                  </p:stCondLst>
                                  <p:childTnLst>
                                    <p:set>
                                      <p:cBhvr>
                                        <p:cTn id="37" dur="1" fill="hold">
                                          <p:stCondLst>
                                            <p:cond delay="0"/>
                                          </p:stCondLst>
                                        </p:cTn>
                                        <p:tgtEl>
                                          <p:spTgt spid="93"/>
                                        </p:tgtEl>
                                        <p:attrNameLst>
                                          <p:attrName>style.visibility</p:attrName>
                                        </p:attrNameLst>
                                      </p:cBhvr>
                                      <p:to>
                                        <p:strVal val="visible"/>
                                      </p:to>
                                    </p:set>
                                  </p:childTnLst>
                                </p:cTn>
                              </p:par>
                              <p:par>
                                <p:cTn id="38" presetID="1" presetClass="exit" presetSubtype="0" fill="hold" grpId="1" nodeType="withEffect">
                                  <p:stCondLst>
                                    <p:cond delay="2000"/>
                                  </p:stCondLst>
                                  <p:childTnLst>
                                    <p:set>
                                      <p:cBhvr>
                                        <p:cTn id="39" dur="1" fill="hold">
                                          <p:stCondLst>
                                            <p:cond delay="0"/>
                                          </p:stCondLst>
                                        </p:cTn>
                                        <p:tgtEl>
                                          <p:spTgt spid="93"/>
                                        </p:tgtEl>
                                        <p:attrNameLst>
                                          <p:attrName>style.visibility</p:attrName>
                                        </p:attrNameLst>
                                      </p:cBhvr>
                                      <p:to>
                                        <p:strVal val="hidden"/>
                                      </p:to>
                                    </p:set>
                                  </p:childTnLst>
                                </p:cTn>
                              </p:par>
                              <p:par>
                                <p:cTn id="40" presetID="1" presetClass="entr" presetSubtype="0" fill="hold" grpId="0" nodeType="withEffect">
                                  <p:stCondLst>
                                    <p:cond delay="2000"/>
                                  </p:stCondLst>
                                  <p:childTnLst>
                                    <p:set>
                                      <p:cBhvr>
                                        <p:cTn id="41" dur="1" fill="hold">
                                          <p:stCondLst>
                                            <p:cond delay="0"/>
                                          </p:stCondLst>
                                        </p:cTn>
                                        <p:tgtEl>
                                          <p:spTgt spid="94"/>
                                        </p:tgtEl>
                                        <p:attrNameLst>
                                          <p:attrName>style.visibility</p:attrName>
                                        </p:attrNameLst>
                                      </p:cBhvr>
                                      <p:to>
                                        <p:strVal val="visible"/>
                                      </p:to>
                                    </p:set>
                                  </p:childTnLst>
                                </p:cTn>
                              </p:par>
                              <p:par>
                                <p:cTn id="42" presetID="1" presetClass="exit" presetSubtype="0" fill="hold" grpId="1" nodeType="withEffect">
                                  <p:stCondLst>
                                    <p:cond delay="3000"/>
                                  </p:stCondLst>
                                  <p:childTnLst>
                                    <p:set>
                                      <p:cBhvr>
                                        <p:cTn id="43" dur="1" fill="hold">
                                          <p:stCondLst>
                                            <p:cond delay="0"/>
                                          </p:stCondLst>
                                        </p:cTn>
                                        <p:tgtEl>
                                          <p:spTgt spid="94"/>
                                        </p:tgtEl>
                                        <p:attrNameLst>
                                          <p:attrName>style.visibility</p:attrName>
                                        </p:attrNameLst>
                                      </p:cBhvr>
                                      <p:to>
                                        <p:strVal val="hidden"/>
                                      </p:to>
                                    </p:set>
                                  </p:childTnLst>
                                </p:cTn>
                              </p:par>
                              <p:par>
                                <p:cTn id="44" presetID="1" presetClass="entr" presetSubtype="0" fill="hold" grpId="0" nodeType="withEffect">
                                  <p:stCondLst>
                                    <p:cond delay="3000"/>
                                  </p:stCondLst>
                                  <p:childTnLst>
                                    <p:set>
                                      <p:cBhvr>
                                        <p:cTn id="45" dur="1" fill="hold">
                                          <p:stCondLst>
                                            <p:cond delay="0"/>
                                          </p:stCondLst>
                                        </p:cTn>
                                        <p:tgtEl>
                                          <p:spTgt spid="95"/>
                                        </p:tgtEl>
                                        <p:attrNameLst>
                                          <p:attrName>style.visibility</p:attrName>
                                        </p:attrNameLst>
                                      </p:cBhvr>
                                      <p:to>
                                        <p:strVal val="visible"/>
                                      </p:to>
                                    </p:set>
                                  </p:childTnLst>
                                </p:cTn>
                              </p:par>
                              <p:par>
                                <p:cTn id="46" presetID="1" presetClass="exit" presetSubtype="0" fill="hold" grpId="1" nodeType="withEffect">
                                  <p:stCondLst>
                                    <p:cond delay="4000"/>
                                  </p:stCondLst>
                                  <p:childTnLst>
                                    <p:set>
                                      <p:cBhvr>
                                        <p:cTn id="47" dur="1" fill="hold">
                                          <p:stCondLst>
                                            <p:cond delay="0"/>
                                          </p:stCondLst>
                                        </p:cTn>
                                        <p:tgtEl>
                                          <p:spTgt spid="95"/>
                                        </p:tgtEl>
                                        <p:attrNameLst>
                                          <p:attrName>style.visibility</p:attrName>
                                        </p:attrNameLst>
                                      </p:cBhvr>
                                      <p:to>
                                        <p:strVal val="hidden"/>
                                      </p:to>
                                    </p:set>
                                  </p:childTnLst>
                                </p:cTn>
                              </p:par>
                              <p:par>
                                <p:cTn id="48" presetID="1" presetClass="entr" presetSubtype="0" fill="hold" grpId="0" nodeType="withEffect">
                                  <p:stCondLst>
                                    <p:cond delay="4000"/>
                                  </p:stCondLst>
                                  <p:childTnLst>
                                    <p:set>
                                      <p:cBhvr>
                                        <p:cTn id="49" dur="1" fill="hold">
                                          <p:stCondLst>
                                            <p:cond delay="0"/>
                                          </p:stCondLst>
                                        </p:cTn>
                                        <p:tgtEl>
                                          <p:spTgt spid="96"/>
                                        </p:tgtEl>
                                        <p:attrNameLst>
                                          <p:attrName>style.visibility</p:attrName>
                                        </p:attrNameLst>
                                      </p:cBhvr>
                                      <p:to>
                                        <p:strVal val="visible"/>
                                      </p:to>
                                    </p:set>
                                  </p:childTnLst>
                                </p:cTn>
                              </p:par>
                              <p:par>
                                <p:cTn id="50" presetID="1" presetClass="exit" presetSubtype="0" fill="hold" grpId="1" nodeType="withEffect">
                                  <p:stCondLst>
                                    <p:cond delay="5000"/>
                                  </p:stCondLst>
                                  <p:childTnLst>
                                    <p:set>
                                      <p:cBhvr>
                                        <p:cTn id="51" dur="1" fill="hold">
                                          <p:stCondLst>
                                            <p:cond delay="0"/>
                                          </p:stCondLst>
                                        </p:cTn>
                                        <p:tgtEl>
                                          <p:spTgt spid="96"/>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97"/>
                                        </p:tgtEl>
                                        <p:attrNameLst>
                                          <p:attrName>style.visibility</p:attrName>
                                        </p:attrNameLst>
                                      </p:cBhvr>
                                      <p:to>
                                        <p:strVal val="visible"/>
                                      </p:to>
                                    </p:set>
                                  </p:childTnLst>
                                </p:cTn>
                              </p:par>
                              <p:par>
                                <p:cTn id="54" presetID="1" presetClass="exit" presetSubtype="0" fill="hold" grpId="1" nodeType="withEffect">
                                  <p:stCondLst>
                                    <p:cond delay="6000"/>
                                  </p:stCondLst>
                                  <p:childTnLst>
                                    <p:set>
                                      <p:cBhvr>
                                        <p:cTn id="55" dur="1" fill="hold">
                                          <p:stCondLst>
                                            <p:cond delay="0"/>
                                          </p:stCondLst>
                                        </p:cTn>
                                        <p:tgtEl>
                                          <p:spTgt spid="97"/>
                                        </p:tgtEl>
                                        <p:attrNameLst>
                                          <p:attrName>style.visibility</p:attrName>
                                        </p:attrNameLst>
                                      </p:cBhvr>
                                      <p:to>
                                        <p:strVal val="hidden"/>
                                      </p:to>
                                    </p:set>
                                  </p:childTnLst>
                                </p:cTn>
                              </p:par>
                              <p:par>
                                <p:cTn id="56" presetID="1" presetClass="entr" presetSubtype="0" fill="hold" grpId="0" nodeType="withEffect">
                                  <p:stCondLst>
                                    <p:cond delay="6000"/>
                                  </p:stCondLst>
                                  <p:childTnLst>
                                    <p:set>
                                      <p:cBhvr>
                                        <p:cTn id="57" dur="1" fill="hold">
                                          <p:stCondLst>
                                            <p:cond delay="0"/>
                                          </p:stCondLst>
                                        </p:cTn>
                                        <p:tgtEl>
                                          <p:spTgt spid="98"/>
                                        </p:tgtEl>
                                        <p:attrNameLst>
                                          <p:attrName>style.visibility</p:attrName>
                                        </p:attrNameLst>
                                      </p:cBhvr>
                                      <p:to>
                                        <p:strVal val="visible"/>
                                      </p:to>
                                    </p:set>
                                  </p:childTnLst>
                                </p:cTn>
                              </p:par>
                              <p:par>
                                <p:cTn id="58" presetID="1" presetClass="exit" presetSubtype="0" fill="hold" grpId="1" nodeType="withEffect">
                                  <p:stCondLst>
                                    <p:cond delay="7000"/>
                                  </p:stCondLst>
                                  <p:childTnLst>
                                    <p:set>
                                      <p:cBhvr>
                                        <p:cTn id="59" dur="1" fill="hold">
                                          <p:stCondLst>
                                            <p:cond delay="0"/>
                                          </p:stCondLst>
                                        </p:cTn>
                                        <p:tgtEl>
                                          <p:spTgt spid="98"/>
                                        </p:tgtEl>
                                        <p:attrNameLst>
                                          <p:attrName>style.visibility</p:attrName>
                                        </p:attrNameLst>
                                      </p:cBhvr>
                                      <p:to>
                                        <p:strVal val="hidden"/>
                                      </p:to>
                                    </p:set>
                                  </p:childTnLst>
                                </p:cTn>
                              </p:par>
                              <p:par>
                                <p:cTn id="60" presetID="1" presetClass="entr" presetSubtype="0" fill="hold" grpId="0" nodeType="withEffect">
                                  <p:stCondLst>
                                    <p:cond delay="7000"/>
                                  </p:stCondLst>
                                  <p:childTnLst>
                                    <p:set>
                                      <p:cBhvr>
                                        <p:cTn id="61" dur="1" fill="hold">
                                          <p:stCondLst>
                                            <p:cond delay="0"/>
                                          </p:stCondLst>
                                        </p:cTn>
                                        <p:tgtEl>
                                          <p:spTgt spid="99"/>
                                        </p:tgtEl>
                                        <p:attrNameLst>
                                          <p:attrName>style.visibility</p:attrName>
                                        </p:attrNameLst>
                                      </p:cBhvr>
                                      <p:to>
                                        <p:strVal val="visible"/>
                                      </p:to>
                                    </p:set>
                                  </p:childTnLst>
                                </p:cTn>
                              </p:par>
                              <p:par>
                                <p:cTn id="62" presetID="1" presetClass="exit" presetSubtype="0" fill="hold" grpId="1" nodeType="withEffect">
                                  <p:stCondLst>
                                    <p:cond delay="8000"/>
                                  </p:stCondLst>
                                  <p:childTnLst>
                                    <p:set>
                                      <p:cBhvr>
                                        <p:cTn id="63" dur="1" fill="hold">
                                          <p:stCondLst>
                                            <p:cond delay="0"/>
                                          </p:stCondLst>
                                        </p:cTn>
                                        <p:tgtEl>
                                          <p:spTgt spid="99"/>
                                        </p:tgtEl>
                                        <p:attrNameLst>
                                          <p:attrName>style.visibility</p:attrName>
                                        </p:attrNameLst>
                                      </p:cBhvr>
                                      <p:to>
                                        <p:strVal val="hidden"/>
                                      </p:to>
                                    </p:set>
                                  </p:childTnLst>
                                </p:cTn>
                              </p:par>
                              <p:par>
                                <p:cTn id="64" presetID="1" presetClass="entr" presetSubtype="0" fill="hold" grpId="0" nodeType="withEffect">
                                  <p:stCondLst>
                                    <p:cond delay="8000"/>
                                  </p:stCondLst>
                                  <p:childTnLst>
                                    <p:set>
                                      <p:cBhvr>
                                        <p:cTn id="65" dur="1" fill="hold">
                                          <p:stCondLst>
                                            <p:cond delay="0"/>
                                          </p:stCondLst>
                                        </p:cTn>
                                        <p:tgtEl>
                                          <p:spTgt spid="100"/>
                                        </p:tgtEl>
                                        <p:attrNameLst>
                                          <p:attrName>style.visibility</p:attrName>
                                        </p:attrNameLst>
                                      </p:cBhvr>
                                      <p:to>
                                        <p:strVal val="visible"/>
                                      </p:to>
                                    </p:set>
                                  </p:childTnLst>
                                </p:cTn>
                              </p:par>
                              <p:par>
                                <p:cTn id="66" presetID="1" presetClass="exit" presetSubtype="0" fill="hold" grpId="1" nodeType="withEffect">
                                  <p:stCondLst>
                                    <p:cond delay="9000"/>
                                  </p:stCondLst>
                                  <p:childTnLst>
                                    <p:set>
                                      <p:cBhvr>
                                        <p:cTn id="67" dur="1" fill="hold">
                                          <p:stCondLst>
                                            <p:cond delay="0"/>
                                          </p:stCondLst>
                                        </p:cTn>
                                        <p:tgtEl>
                                          <p:spTgt spid="100"/>
                                        </p:tgtEl>
                                        <p:attrNameLst>
                                          <p:attrName>style.visibility</p:attrName>
                                        </p:attrNameLst>
                                      </p:cBhvr>
                                      <p:to>
                                        <p:strVal val="hidden"/>
                                      </p:to>
                                    </p:set>
                                  </p:childTnLst>
                                </p:cTn>
                              </p:par>
                              <p:par>
                                <p:cTn id="68" presetID="1" presetClass="entr" presetSubtype="0" fill="hold" grpId="0" nodeType="withEffect">
                                  <p:stCondLst>
                                    <p:cond delay="9000"/>
                                  </p:stCondLst>
                                  <p:childTnLst>
                                    <p:set>
                                      <p:cBhvr>
                                        <p:cTn id="69" dur="1" fill="hold">
                                          <p:stCondLst>
                                            <p:cond delay="0"/>
                                          </p:stCondLst>
                                        </p:cTn>
                                        <p:tgtEl>
                                          <p:spTgt spid="101"/>
                                        </p:tgtEl>
                                        <p:attrNameLst>
                                          <p:attrName>style.visibility</p:attrName>
                                        </p:attrNameLst>
                                      </p:cBhvr>
                                      <p:to>
                                        <p:strVal val="visible"/>
                                      </p:to>
                                    </p:set>
                                  </p:childTnLst>
                                </p:cTn>
                              </p:par>
                              <p:par>
                                <p:cTn id="70" presetID="1" presetClass="exit" presetSubtype="0" fill="hold" grpId="1" nodeType="withEffect">
                                  <p:stCondLst>
                                    <p:cond delay="10000"/>
                                  </p:stCondLst>
                                  <p:childTnLst>
                                    <p:set>
                                      <p:cBhvr>
                                        <p:cTn id="71" dur="1" fill="hold">
                                          <p:stCondLst>
                                            <p:cond delay="0"/>
                                          </p:stCondLst>
                                        </p:cTn>
                                        <p:tgtEl>
                                          <p:spTgt spid="101"/>
                                        </p:tgtEl>
                                        <p:attrNameLst>
                                          <p:attrName>style.visibility</p:attrName>
                                        </p:attrNameLst>
                                      </p:cBhvr>
                                      <p:to>
                                        <p:strVal val="hidden"/>
                                      </p:to>
                                    </p:set>
                                  </p:childTnLst>
                                </p:cTn>
                              </p:par>
                              <p:par>
                                <p:cTn id="72" presetID="1" presetClass="entr" presetSubtype="0" fill="hold" grpId="0" nodeType="withEffect">
                                  <p:stCondLst>
                                    <p:cond delay="10000"/>
                                  </p:stCondLst>
                                  <p:childTnLst>
                                    <p:set>
                                      <p:cBhvr>
                                        <p:cTn id="73" dur="1" fill="hold">
                                          <p:stCondLst>
                                            <p:cond delay="0"/>
                                          </p:stCondLst>
                                        </p:cTn>
                                        <p:tgtEl>
                                          <p:spTgt spid="102"/>
                                        </p:tgtEl>
                                        <p:attrNameLst>
                                          <p:attrName>style.visibility</p:attrName>
                                        </p:attrNameLst>
                                      </p:cBhvr>
                                      <p:to>
                                        <p:strVal val="visible"/>
                                      </p:to>
                                    </p:set>
                                  </p:childTnLst>
                                </p:cTn>
                              </p:par>
                              <p:par>
                                <p:cTn id="74" presetID="1" presetClass="exit" presetSubtype="0" fill="hold" grpId="1" nodeType="withEffect">
                                  <p:stCondLst>
                                    <p:cond delay="11000"/>
                                  </p:stCondLst>
                                  <p:childTnLst>
                                    <p:set>
                                      <p:cBhvr>
                                        <p:cTn id="75" dur="1" fill="hold">
                                          <p:stCondLst>
                                            <p:cond delay="0"/>
                                          </p:stCondLst>
                                        </p:cTn>
                                        <p:tgtEl>
                                          <p:spTgt spid="102"/>
                                        </p:tgtEl>
                                        <p:attrNameLst>
                                          <p:attrName>style.visibility</p:attrName>
                                        </p:attrNameLst>
                                      </p:cBhvr>
                                      <p:to>
                                        <p:strVal val="hidden"/>
                                      </p:to>
                                    </p:set>
                                  </p:childTnLst>
                                </p:cTn>
                              </p:par>
                              <p:par>
                                <p:cTn id="76" presetID="1" presetClass="entr" presetSubtype="0" fill="hold" grpId="0" nodeType="withEffect">
                                  <p:stCondLst>
                                    <p:cond delay="11000"/>
                                  </p:stCondLst>
                                  <p:childTnLst>
                                    <p:set>
                                      <p:cBhvr>
                                        <p:cTn id="77" dur="1" fill="hold">
                                          <p:stCondLst>
                                            <p:cond delay="0"/>
                                          </p:stCondLst>
                                        </p:cTn>
                                        <p:tgtEl>
                                          <p:spTgt spid="103"/>
                                        </p:tgtEl>
                                        <p:attrNameLst>
                                          <p:attrName>style.visibility</p:attrName>
                                        </p:attrNameLst>
                                      </p:cBhvr>
                                      <p:to>
                                        <p:strVal val="visible"/>
                                      </p:to>
                                    </p:set>
                                  </p:childTnLst>
                                </p:cTn>
                              </p:par>
                              <p:par>
                                <p:cTn id="78" presetID="1" presetClass="exit" presetSubtype="0" fill="hold" grpId="1" nodeType="withEffect">
                                  <p:stCondLst>
                                    <p:cond delay="12000"/>
                                  </p:stCondLst>
                                  <p:childTnLst>
                                    <p:set>
                                      <p:cBhvr>
                                        <p:cTn id="79" dur="1" fill="hold">
                                          <p:stCondLst>
                                            <p:cond delay="0"/>
                                          </p:stCondLst>
                                        </p:cTn>
                                        <p:tgtEl>
                                          <p:spTgt spid="103"/>
                                        </p:tgtEl>
                                        <p:attrNameLst>
                                          <p:attrName>style.visibility</p:attrName>
                                        </p:attrNameLst>
                                      </p:cBhvr>
                                      <p:to>
                                        <p:strVal val="hidden"/>
                                      </p:to>
                                    </p:set>
                                  </p:childTnLst>
                                </p:cTn>
                              </p:par>
                              <p:par>
                                <p:cTn id="80" presetID="1" presetClass="entr" presetSubtype="0" fill="hold" grpId="0" nodeType="withEffect">
                                  <p:stCondLst>
                                    <p:cond delay="12000"/>
                                  </p:stCondLst>
                                  <p:childTnLst>
                                    <p:set>
                                      <p:cBhvr>
                                        <p:cTn id="81" dur="1" fill="hold">
                                          <p:stCondLst>
                                            <p:cond delay="0"/>
                                          </p:stCondLst>
                                        </p:cTn>
                                        <p:tgtEl>
                                          <p:spTgt spid="104"/>
                                        </p:tgtEl>
                                        <p:attrNameLst>
                                          <p:attrName>style.visibility</p:attrName>
                                        </p:attrNameLst>
                                      </p:cBhvr>
                                      <p:to>
                                        <p:strVal val="visible"/>
                                      </p:to>
                                    </p:set>
                                  </p:childTnLst>
                                </p:cTn>
                              </p:par>
                              <p:par>
                                <p:cTn id="82" presetID="1" presetClass="exit" presetSubtype="0" fill="hold" grpId="1" nodeType="withEffect">
                                  <p:stCondLst>
                                    <p:cond delay="13000"/>
                                  </p:stCondLst>
                                  <p:childTnLst>
                                    <p:set>
                                      <p:cBhvr>
                                        <p:cTn id="83" dur="1" fill="hold">
                                          <p:stCondLst>
                                            <p:cond delay="0"/>
                                          </p:stCondLst>
                                        </p:cTn>
                                        <p:tgtEl>
                                          <p:spTgt spid="104"/>
                                        </p:tgtEl>
                                        <p:attrNameLst>
                                          <p:attrName>style.visibility</p:attrName>
                                        </p:attrNameLst>
                                      </p:cBhvr>
                                      <p:to>
                                        <p:strVal val="hidden"/>
                                      </p:to>
                                    </p:set>
                                  </p:childTnLst>
                                </p:cTn>
                              </p:par>
                              <p:par>
                                <p:cTn id="84" presetID="1" presetClass="entr" presetSubtype="0" fill="hold" grpId="0" nodeType="withEffect">
                                  <p:stCondLst>
                                    <p:cond delay="13000"/>
                                  </p:stCondLst>
                                  <p:childTnLst>
                                    <p:set>
                                      <p:cBhvr>
                                        <p:cTn id="85" dur="1" fill="hold">
                                          <p:stCondLst>
                                            <p:cond delay="0"/>
                                          </p:stCondLst>
                                        </p:cTn>
                                        <p:tgtEl>
                                          <p:spTgt spid="105"/>
                                        </p:tgtEl>
                                        <p:attrNameLst>
                                          <p:attrName>style.visibility</p:attrName>
                                        </p:attrNameLst>
                                      </p:cBhvr>
                                      <p:to>
                                        <p:strVal val="visible"/>
                                      </p:to>
                                    </p:set>
                                  </p:childTnLst>
                                </p:cTn>
                              </p:par>
                              <p:par>
                                <p:cTn id="86" presetID="1" presetClass="exit" presetSubtype="0" fill="hold" grpId="1" nodeType="withEffect">
                                  <p:stCondLst>
                                    <p:cond delay="14000"/>
                                  </p:stCondLst>
                                  <p:childTnLst>
                                    <p:set>
                                      <p:cBhvr>
                                        <p:cTn id="87" dur="1" fill="hold">
                                          <p:stCondLst>
                                            <p:cond delay="0"/>
                                          </p:stCondLst>
                                        </p:cTn>
                                        <p:tgtEl>
                                          <p:spTgt spid="105"/>
                                        </p:tgtEl>
                                        <p:attrNameLst>
                                          <p:attrName>style.visibility</p:attrName>
                                        </p:attrNameLst>
                                      </p:cBhvr>
                                      <p:to>
                                        <p:strVal val="hidden"/>
                                      </p:to>
                                    </p:set>
                                  </p:childTnLst>
                                </p:cTn>
                              </p:par>
                              <p:par>
                                <p:cTn id="88" presetID="1" presetClass="entr" presetSubtype="0" fill="hold" grpId="0" nodeType="withEffect">
                                  <p:stCondLst>
                                    <p:cond delay="14000"/>
                                  </p:stCondLst>
                                  <p:childTnLst>
                                    <p:set>
                                      <p:cBhvr>
                                        <p:cTn id="89" dur="1" fill="hold">
                                          <p:stCondLst>
                                            <p:cond delay="0"/>
                                          </p:stCondLst>
                                        </p:cTn>
                                        <p:tgtEl>
                                          <p:spTgt spid="106"/>
                                        </p:tgtEl>
                                        <p:attrNameLst>
                                          <p:attrName>style.visibility</p:attrName>
                                        </p:attrNameLst>
                                      </p:cBhvr>
                                      <p:to>
                                        <p:strVal val="visible"/>
                                      </p:to>
                                    </p:set>
                                  </p:childTnLst>
                                </p:cTn>
                              </p:par>
                              <p:par>
                                <p:cTn id="90" presetID="1" presetClass="exit" presetSubtype="0" fill="hold" grpId="1" nodeType="withEffect">
                                  <p:stCondLst>
                                    <p:cond delay="15000"/>
                                  </p:stCondLst>
                                  <p:childTnLst>
                                    <p:set>
                                      <p:cBhvr>
                                        <p:cTn id="91" dur="1" fill="hold">
                                          <p:stCondLst>
                                            <p:cond delay="0"/>
                                          </p:stCondLst>
                                        </p:cTn>
                                        <p:tgtEl>
                                          <p:spTgt spid="106"/>
                                        </p:tgtEl>
                                        <p:attrNameLst>
                                          <p:attrName>style.visibility</p:attrName>
                                        </p:attrNameLst>
                                      </p:cBhvr>
                                      <p:to>
                                        <p:strVal val="hidden"/>
                                      </p:to>
                                    </p:set>
                                  </p:childTnLst>
                                </p:cTn>
                              </p:par>
                              <p:par>
                                <p:cTn id="92" presetID="1" presetClass="entr" presetSubtype="0" fill="hold" grpId="0" nodeType="withEffect">
                                  <p:stCondLst>
                                    <p:cond delay="15000"/>
                                  </p:stCondLst>
                                  <p:childTnLst>
                                    <p:set>
                                      <p:cBhvr>
                                        <p:cTn id="93" dur="1" fill="hold">
                                          <p:stCondLst>
                                            <p:cond delay="0"/>
                                          </p:stCondLst>
                                        </p:cTn>
                                        <p:tgtEl>
                                          <p:spTgt spid="107"/>
                                        </p:tgtEl>
                                        <p:attrNameLst>
                                          <p:attrName>style.visibility</p:attrName>
                                        </p:attrNameLst>
                                      </p:cBhvr>
                                      <p:to>
                                        <p:strVal val="visible"/>
                                      </p:to>
                                    </p:set>
                                  </p:childTnLst>
                                </p:cTn>
                              </p:par>
                            </p:childTnLst>
                          </p:cTn>
                        </p:par>
                      </p:childTnLst>
                    </p:cTn>
                  </p:par>
                </p:childTnLst>
              </p:cTn>
              <p:nextCondLst>
                <p:cond evt="onClick" delay="0">
                  <p:tgtEl>
                    <p:spTgt spid="108"/>
                  </p:tgtEl>
                </p:cond>
              </p:nextCondLst>
            </p:seq>
          </p:childTnLst>
        </p:cTn>
      </p:par>
    </p:tnLst>
    <p:bldLst>
      <p:bldP spid="76" grpId="0" animBg="1"/>
      <p:bldP spid="92" grpId="0"/>
      <p:bldP spid="92" grpId="1"/>
      <p:bldP spid="93" grpId="0"/>
      <p:bldP spid="93" grpId="1"/>
      <p:bldP spid="94" grpId="0"/>
      <p:bldP spid="94" grpId="1"/>
      <p:bldP spid="95" grpId="0"/>
      <p:bldP spid="95" grpId="1"/>
      <p:bldP spid="96" grpId="0"/>
      <p:bldP spid="96" grpId="1"/>
      <p:bldP spid="97" grpId="0"/>
      <p:bldP spid="97" grpId="1"/>
      <p:bldP spid="98" grpId="0"/>
      <p:bldP spid="98" grpId="1"/>
      <p:bldP spid="99" grpId="0"/>
      <p:bldP spid="99" grpId="1"/>
      <p:bldP spid="100" grpId="0"/>
      <p:bldP spid="100" grpId="1"/>
      <p:bldP spid="101" grpId="0"/>
      <p:bldP spid="101" grpId="1"/>
      <p:bldP spid="102" grpId="0"/>
      <p:bldP spid="102" grpId="1"/>
      <p:bldP spid="103" grpId="0"/>
      <p:bldP spid="103" grpId="1"/>
      <p:bldP spid="104" grpId="0"/>
      <p:bldP spid="104" grpId="1"/>
      <p:bldP spid="105" grpId="0"/>
      <p:bldP spid="105" grpId="1"/>
      <p:bldP spid="106" grpId="0"/>
      <p:bldP spid="106" grpId="1"/>
      <p:bldP spid="107" grpId="0"/>
      <p:bldP spid="108" grpId="0" build="allAtOnce"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hidden="1">
            <a:extLst>
              <a:ext uri="{FF2B5EF4-FFF2-40B4-BE49-F238E27FC236}">
                <a16:creationId xmlns:a16="http://schemas.microsoft.com/office/drawing/2014/main" id="{1F4E6B9F-0DB4-FF55-9294-C11FD44B0108}"/>
              </a:ext>
            </a:extLst>
          </p:cNvPr>
          <p:cNvGrpSpPr/>
          <p:nvPr/>
        </p:nvGrpSpPr>
        <p:grpSpPr>
          <a:xfrm>
            <a:off x="14168578" y="2853425"/>
            <a:ext cx="9540205" cy="2759073"/>
            <a:chOff x="820151" y="6920040"/>
            <a:chExt cx="9540205" cy="2759073"/>
          </a:xfrm>
        </p:grpSpPr>
        <p:pic>
          <p:nvPicPr>
            <p:cNvPr id="78" name="TIM 5" descr="Icon&#10;&#10;Description automatically generated">
              <a:extLst>
                <a:ext uri="{FF2B5EF4-FFF2-40B4-BE49-F238E27FC236}">
                  <a16:creationId xmlns:a16="http://schemas.microsoft.com/office/drawing/2014/main" id="{002A0557-1774-1C0F-368B-F503B0EE38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79" name="TIM 4" descr="Icon&#10;&#10;Description automatically generated">
              <a:extLst>
                <a:ext uri="{FF2B5EF4-FFF2-40B4-BE49-F238E27FC236}">
                  <a16:creationId xmlns:a16="http://schemas.microsoft.com/office/drawing/2014/main" id="{203E397A-790F-926F-8C10-23368E7AC2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80" name="TIM 3" descr="Icon&#10;&#10;Description automatically generated">
              <a:extLst>
                <a:ext uri="{FF2B5EF4-FFF2-40B4-BE49-F238E27FC236}">
                  <a16:creationId xmlns:a16="http://schemas.microsoft.com/office/drawing/2014/main" id="{12132DF0-C41B-F4FB-B46D-DB243C6CD0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81" name="TIM 2" descr="Icon&#10;&#10;Description automatically generated">
              <a:extLst>
                <a:ext uri="{FF2B5EF4-FFF2-40B4-BE49-F238E27FC236}">
                  <a16:creationId xmlns:a16="http://schemas.microsoft.com/office/drawing/2014/main" id="{DD974C02-A5DB-8A57-69E7-6DCA9518BE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82" name="TIM 1" descr="Icon&#10;&#10;Description automatically generated">
              <a:extLst>
                <a:ext uri="{FF2B5EF4-FFF2-40B4-BE49-F238E27FC236}">
                  <a16:creationId xmlns:a16="http://schemas.microsoft.com/office/drawing/2014/main" id="{94138316-944A-AAA4-2104-7245948D2B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83" name="TIM 5" descr="Icon&#10;&#10;Description automatically generated">
              <a:extLst>
                <a:ext uri="{FF2B5EF4-FFF2-40B4-BE49-F238E27FC236}">
                  <a16:creationId xmlns:a16="http://schemas.microsoft.com/office/drawing/2014/main" id="{ED9513EB-E3DE-1993-4CC8-3FFD2F860F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84" name="TIM 5" descr="Icon&#10;&#10;Description automatically generated">
              <a:extLst>
                <a:ext uri="{FF2B5EF4-FFF2-40B4-BE49-F238E27FC236}">
                  <a16:creationId xmlns:a16="http://schemas.microsoft.com/office/drawing/2014/main" id="{61ADBF7A-857F-2335-F823-616AEE80FE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85" name="TIM 5" descr="Icon&#10;&#10;Description automatically generated">
              <a:extLst>
                <a:ext uri="{FF2B5EF4-FFF2-40B4-BE49-F238E27FC236}">
                  <a16:creationId xmlns:a16="http://schemas.microsoft.com/office/drawing/2014/main" id="{B899914E-61CA-2C86-0304-E6612A1997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86" name="TIM 2" descr="Icon&#10;&#10;Description automatically generated">
              <a:extLst>
                <a:ext uri="{FF2B5EF4-FFF2-40B4-BE49-F238E27FC236}">
                  <a16:creationId xmlns:a16="http://schemas.microsoft.com/office/drawing/2014/main" id="{7A741A69-C577-1DE2-B681-D6143F5D1B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87" name="TIM 2" descr="Icon&#10;&#10;Description automatically generated">
              <a:extLst>
                <a:ext uri="{FF2B5EF4-FFF2-40B4-BE49-F238E27FC236}">
                  <a16:creationId xmlns:a16="http://schemas.microsoft.com/office/drawing/2014/main" id="{2A5E5AFB-38B8-6708-B7D3-F4FFAF35D4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88" name="TIM 2" descr="Icon&#10;&#10;Description automatically generated">
              <a:extLst>
                <a:ext uri="{FF2B5EF4-FFF2-40B4-BE49-F238E27FC236}">
                  <a16:creationId xmlns:a16="http://schemas.microsoft.com/office/drawing/2014/main" id="{0C5FBCC9-EF3E-9533-9F35-161C4C625B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sp>
        <p:nvSpPr>
          <p:cNvPr id="6" name="Content Placeholder 5">
            <a:extLst>
              <a:ext uri="{FF2B5EF4-FFF2-40B4-BE49-F238E27FC236}">
                <a16:creationId xmlns:a16="http://schemas.microsoft.com/office/drawing/2014/main" id="{01E2B9D1-B87C-4046-924C-07FF5ED4546C}"/>
              </a:ext>
            </a:extLst>
          </p:cNvPr>
          <p:cNvSpPr>
            <a:spLocks noGrp="1"/>
          </p:cNvSpPr>
          <p:nvPr>
            <p:ph idx="1"/>
          </p:nvPr>
        </p:nvSpPr>
        <p:spPr/>
        <p:txBody>
          <a:bodyPr/>
          <a:lstStyle/>
          <a:p>
            <a:endParaRPr lang="en-US"/>
          </a:p>
        </p:txBody>
      </p:sp>
      <p:pic>
        <p:nvPicPr>
          <p:cNvPr id="71" name="Hình nền" descr="A picture containing text&#10;&#10;Description automatically generated">
            <a:extLst>
              <a:ext uri="{FF2B5EF4-FFF2-40B4-BE49-F238E27FC236}">
                <a16:creationId xmlns:a16="http://schemas.microsoft.com/office/drawing/2014/main" id="{1CE6CA5B-4252-42FE-AD97-D62E6669ACB8}"/>
              </a:ext>
            </a:extLst>
          </p:cNvPr>
          <p:cNvPicPr>
            <a:picLocks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1" y="0"/>
            <a:ext cx="12190613" cy="6858000"/>
          </a:xfrm>
          <a:prstGeom prst="rect">
            <a:avLst/>
          </a:prstGeom>
        </p:spPr>
      </p:pic>
      <p:pic>
        <p:nvPicPr>
          <p:cNvPr id="72" name="Hình nền 1" descr="A picture containing text&#10;&#10;Description automatically generated">
            <a:extLst>
              <a:ext uri="{FF2B5EF4-FFF2-40B4-BE49-F238E27FC236}">
                <a16:creationId xmlns:a16="http://schemas.microsoft.com/office/drawing/2014/main" id="{B5FC9323-E0F9-4989-AB09-DE8E6E97CC68}"/>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3" name="Bảng câu hỏi">
            <a:extLst>
              <a:ext uri="{FF2B5EF4-FFF2-40B4-BE49-F238E27FC236}">
                <a16:creationId xmlns:a16="http://schemas.microsoft.com/office/drawing/2014/main" id="{06415179-B3B5-44C5-BEFC-F99E5248CC77}"/>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pic>
        <p:nvPicPr>
          <p:cNvPr id="74" name="Picture 73">
            <a:extLst>
              <a:ext uri="{FF2B5EF4-FFF2-40B4-BE49-F238E27FC236}">
                <a16:creationId xmlns:a16="http://schemas.microsoft.com/office/drawing/2014/main" id="{F086C4C5-A45F-4400-B4A4-875ED6DF03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75" name="Trái dâu">
            <a:extLst>
              <a:ext uri="{FF2B5EF4-FFF2-40B4-BE49-F238E27FC236}">
                <a16:creationId xmlns:a16="http://schemas.microsoft.com/office/drawing/2014/main" id="{7115C35C-21B5-4E19-9A4E-8B8B0DB2AC6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76" name="Đáp Án D">
            <a:extLst>
              <a:ext uri="{FF2B5EF4-FFF2-40B4-BE49-F238E27FC236}">
                <a16:creationId xmlns:a16="http://schemas.microsoft.com/office/drawing/2014/main" id="{0A8E2BA1-151F-408B-9C56-882CED8F53A4}"/>
              </a:ext>
            </a:extLst>
          </p:cNvPr>
          <p:cNvSpPr/>
          <p:nvPr/>
        </p:nvSpPr>
        <p:spPr>
          <a:xfrm>
            <a:off x="5659507" y="2173540"/>
            <a:ext cx="5307495"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rPr>
              <a:t>Đáp</a:t>
            </a:r>
            <a:r>
              <a:rPr lang="en-US" sz="4000" b="1" dirty="0">
                <a:solidFill>
                  <a:srgbClr val="FF0000"/>
                </a:solidFill>
              </a:rPr>
              <a:t> </a:t>
            </a:r>
            <a:r>
              <a:rPr lang="en-US" sz="4000" b="1" dirty="0" err="1">
                <a:solidFill>
                  <a:srgbClr val="FF0000"/>
                </a:solidFill>
              </a:rPr>
              <a:t>án</a:t>
            </a:r>
            <a:r>
              <a:rPr lang="en-US" sz="4000" b="1" dirty="0">
                <a:solidFill>
                  <a:srgbClr val="FF0000"/>
                </a:solidFill>
              </a:rPr>
              <a:t>: </a:t>
            </a:r>
            <a:r>
              <a:rPr lang="en-US" sz="4000" b="1" dirty="0" err="1">
                <a:solidFill>
                  <a:srgbClr val="FF0000"/>
                </a:solidFill>
              </a:rPr>
              <a:t>Đi</a:t>
            </a:r>
            <a:r>
              <a:rPr lang="en-US" sz="4000" b="1" dirty="0">
                <a:solidFill>
                  <a:srgbClr val="FF0000"/>
                </a:solidFill>
              </a:rPr>
              <a:t> </a:t>
            </a:r>
            <a:r>
              <a:rPr lang="en-US" sz="4000" b="1" dirty="0" err="1">
                <a:solidFill>
                  <a:srgbClr val="FF0000"/>
                </a:solidFill>
              </a:rPr>
              <a:t>học</a:t>
            </a:r>
            <a:r>
              <a:rPr lang="en-US" sz="4000" b="1" dirty="0">
                <a:solidFill>
                  <a:srgbClr val="FF0000"/>
                </a:solidFill>
              </a:rPr>
              <a:t> </a:t>
            </a:r>
            <a:r>
              <a:rPr lang="en-US" sz="4000" b="1" dirty="0" err="1">
                <a:solidFill>
                  <a:srgbClr val="FF0000"/>
                </a:solidFill>
              </a:rPr>
              <a:t>vui</a:t>
            </a:r>
            <a:r>
              <a:rPr lang="en-US" sz="4000" b="1" dirty="0">
                <a:solidFill>
                  <a:srgbClr val="FF0000"/>
                </a:solidFill>
              </a:rPr>
              <a:t> </a:t>
            </a:r>
            <a:r>
              <a:rPr lang="en-US" sz="4000" b="1" dirty="0" err="1">
                <a:solidFill>
                  <a:srgbClr val="FF0000"/>
                </a:solidFill>
              </a:rPr>
              <a:t>sao</a:t>
            </a:r>
            <a:endParaRPr kumimoji="0" lang="en-US" sz="4000" b="1" i="0" u="none" strike="noStrike" kern="1200" cap="none" spc="0" normalizeH="0" baseline="0" noProof="0" dirty="0">
              <a:ln>
                <a:noFill/>
              </a:ln>
              <a:solidFill>
                <a:srgbClr val="FF0000"/>
              </a:solidFill>
              <a:effectLst/>
              <a:uLnTx/>
              <a:uFillTx/>
            </a:endParaRPr>
          </a:p>
        </p:txBody>
      </p:sp>
      <p:sp>
        <p:nvSpPr>
          <p:cNvPr id="89" name="Chứa câu hỏi">
            <a:extLst>
              <a:ext uri="{FF2B5EF4-FFF2-40B4-BE49-F238E27FC236}">
                <a16:creationId xmlns:a16="http://schemas.microsoft.com/office/drawing/2014/main" id="{EDBE8EA8-E449-4112-8DE4-1229E41E6596}"/>
              </a:ext>
            </a:extLst>
          </p:cNvPr>
          <p:cNvSpPr txBox="1"/>
          <p:nvPr/>
        </p:nvSpPr>
        <p:spPr>
          <a:xfrm>
            <a:off x="2693504" y="510940"/>
            <a:ext cx="76233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ea typeface="+mn-ea"/>
                <a:cs typeface="+mn-cs"/>
              </a:rPr>
              <a:t>Nêu</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tên</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bài</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thơ</a:t>
            </a:r>
            <a:endParaRPr kumimoji="0" lang="en-US" sz="6000" b="0" i="0" u="none" strike="noStrike" kern="1200" cap="none" spc="0" normalizeH="0" baseline="0" noProof="0" dirty="0">
              <a:ln>
                <a:noFill/>
              </a:ln>
              <a:solidFill>
                <a:prstClr val="black"/>
              </a:solidFill>
              <a:effectLst/>
              <a:uLnTx/>
              <a:uFillTx/>
              <a:ea typeface="+mn-ea"/>
              <a:cs typeface="+mn-cs"/>
            </a:endParaRPr>
          </a:p>
        </p:txBody>
      </p:sp>
      <p:pic>
        <p:nvPicPr>
          <p:cNvPr id="90" name="Picture 89" descr="A picture containing toy&#10;&#10;Description automatically generated">
            <a:hlinkClick r:id="rId9" action="ppaction://hlinksldjump"/>
            <a:extLst>
              <a:ext uri="{FF2B5EF4-FFF2-40B4-BE49-F238E27FC236}">
                <a16:creationId xmlns:a16="http://schemas.microsoft.com/office/drawing/2014/main" id="{D0F64DA4-D6B3-4591-A94A-0C0061C36C8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91" name="Đồng hồ" descr="Icon&#10;&#10;Description automatically generated">
            <a:extLst>
              <a:ext uri="{FF2B5EF4-FFF2-40B4-BE49-F238E27FC236}">
                <a16:creationId xmlns:a16="http://schemas.microsoft.com/office/drawing/2014/main" id="{117199B6-1940-47A6-95E5-9D08CD552D51}"/>
              </a:ext>
            </a:extLst>
          </p:cNvPr>
          <p:cNvPicPr/>
          <p:nvPr/>
        </p:nvPicPr>
        <p:blipFill>
          <a:blip r:embed="rId11">
            <a:extLst>
              <a:ext uri="{28A0092B-C50C-407E-A947-70E740481C1C}">
                <a14:useLocalDpi xmlns:a14="http://schemas.microsoft.com/office/drawing/2010/main" val="0"/>
              </a:ext>
            </a:extLst>
          </a:blip>
          <a:stretch>
            <a:fillRect/>
          </a:stretch>
        </p:blipFill>
        <p:spPr>
          <a:xfrm>
            <a:off x="4732868" y="4634139"/>
            <a:ext cx="2501168" cy="2187914"/>
          </a:xfrm>
          <a:prstGeom prst="rect">
            <a:avLst/>
          </a:prstGeom>
        </p:spPr>
      </p:pic>
      <p:sp>
        <p:nvSpPr>
          <p:cNvPr id="92" name="15">
            <a:extLst>
              <a:ext uri="{FF2B5EF4-FFF2-40B4-BE49-F238E27FC236}">
                <a16:creationId xmlns:a16="http://schemas.microsoft.com/office/drawing/2014/main" id="{461310BD-CB8E-4431-9CA0-F9F683664D02}"/>
              </a:ext>
            </a:extLst>
          </p:cNvPr>
          <p:cNvSpPr txBox="1"/>
          <p:nvPr/>
        </p:nvSpPr>
        <p:spPr>
          <a:xfrm>
            <a:off x="5375062" y="515287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93" name="14">
            <a:extLst>
              <a:ext uri="{FF2B5EF4-FFF2-40B4-BE49-F238E27FC236}">
                <a16:creationId xmlns:a16="http://schemas.microsoft.com/office/drawing/2014/main" id="{CEAAA6D5-9022-4FA1-A49E-AE2E38905A14}"/>
              </a:ext>
            </a:extLst>
          </p:cNvPr>
          <p:cNvSpPr txBox="1"/>
          <p:nvPr/>
        </p:nvSpPr>
        <p:spPr>
          <a:xfrm>
            <a:off x="5375061" y="515287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94" name="13">
            <a:extLst>
              <a:ext uri="{FF2B5EF4-FFF2-40B4-BE49-F238E27FC236}">
                <a16:creationId xmlns:a16="http://schemas.microsoft.com/office/drawing/2014/main" id="{B03A89BE-150E-4482-9C92-CA1BC5290787}"/>
              </a:ext>
            </a:extLst>
          </p:cNvPr>
          <p:cNvSpPr txBox="1"/>
          <p:nvPr/>
        </p:nvSpPr>
        <p:spPr>
          <a:xfrm>
            <a:off x="5375062" y="515287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95" name="12">
            <a:extLst>
              <a:ext uri="{FF2B5EF4-FFF2-40B4-BE49-F238E27FC236}">
                <a16:creationId xmlns:a16="http://schemas.microsoft.com/office/drawing/2014/main" id="{E6FBF362-9A9C-4088-9F09-D50728BAB5DC}"/>
              </a:ext>
            </a:extLst>
          </p:cNvPr>
          <p:cNvSpPr txBox="1"/>
          <p:nvPr/>
        </p:nvSpPr>
        <p:spPr>
          <a:xfrm>
            <a:off x="5375062" y="515287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96" name="11">
            <a:extLst>
              <a:ext uri="{FF2B5EF4-FFF2-40B4-BE49-F238E27FC236}">
                <a16:creationId xmlns:a16="http://schemas.microsoft.com/office/drawing/2014/main" id="{59F820AD-BFF7-4835-AADD-A8A7BCB1B3A1}"/>
              </a:ext>
            </a:extLst>
          </p:cNvPr>
          <p:cNvSpPr txBox="1"/>
          <p:nvPr/>
        </p:nvSpPr>
        <p:spPr>
          <a:xfrm>
            <a:off x="5375062" y="515286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97" name="10">
            <a:extLst>
              <a:ext uri="{FF2B5EF4-FFF2-40B4-BE49-F238E27FC236}">
                <a16:creationId xmlns:a16="http://schemas.microsoft.com/office/drawing/2014/main" id="{AA88FCA6-C4F2-4E97-9632-66103685A2E0}"/>
              </a:ext>
            </a:extLst>
          </p:cNvPr>
          <p:cNvSpPr txBox="1"/>
          <p:nvPr/>
        </p:nvSpPr>
        <p:spPr>
          <a:xfrm>
            <a:off x="5375062" y="515286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98" name="09">
            <a:extLst>
              <a:ext uri="{FF2B5EF4-FFF2-40B4-BE49-F238E27FC236}">
                <a16:creationId xmlns:a16="http://schemas.microsoft.com/office/drawing/2014/main" id="{EE4FA527-2BC6-4A08-88A6-766D16137BC1}"/>
              </a:ext>
            </a:extLst>
          </p:cNvPr>
          <p:cNvSpPr txBox="1"/>
          <p:nvPr/>
        </p:nvSpPr>
        <p:spPr>
          <a:xfrm>
            <a:off x="5375062" y="515286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99" name="08">
            <a:extLst>
              <a:ext uri="{FF2B5EF4-FFF2-40B4-BE49-F238E27FC236}">
                <a16:creationId xmlns:a16="http://schemas.microsoft.com/office/drawing/2014/main" id="{11068403-B4E6-4330-A322-1BF872D990B2}"/>
              </a:ext>
            </a:extLst>
          </p:cNvPr>
          <p:cNvSpPr txBox="1"/>
          <p:nvPr/>
        </p:nvSpPr>
        <p:spPr>
          <a:xfrm>
            <a:off x="5375062" y="515286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100" name="07">
            <a:extLst>
              <a:ext uri="{FF2B5EF4-FFF2-40B4-BE49-F238E27FC236}">
                <a16:creationId xmlns:a16="http://schemas.microsoft.com/office/drawing/2014/main" id="{D3921653-43AA-46A8-8D09-554831437EEC}"/>
              </a:ext>
            </a:extLst>
          </p:cNvPr>
          <p:cNvSpPr txBox="1"/>
          <p:nvPr/>
        </p:nvSpPr>
        <p:spPr>
          <a:xfrm>
            <a:off x="5375062" y="515286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101" name="06">
            <a:extLst>
              <a:ext uri="{FF2B5EF4-FFF2-40B4-BE49-F238E27FC236}">
                <a16:creationId xmlns:a16="http://schemas.microsoft.com/office/drawing/2014/main" id="{B2228EC2-5923-49FE-87B2-274FC845A9CB}"/>
              </a:ext>
            </a:extLst>
          </p:cNvPr>
          <p:cNvSpPr txBox="1"/>
          <p:nvPr/>
        </p:nvSpPr>
        <p:spPr>
          <a:xfrm>
            <a:off x="5375062" y="515286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102" name="05">
            <a:extLst>
              <a:ext uri="{FF2B5EF4-FFF2-40B4-BE49-F238E27FC236}">
                <a16:creationId xmlns:a16="http://schemas.microsoft.com/office/drawing/2014/main" id="{9F620F48-21DC-4F2A-A783-D3762FEE0824}"/>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103" name="04">
            <a:extLst>
              <a:ext uri="{FF2B5EF4-FFF2-40B4-BE49-F238E27FC236}">
                <a16:creationId xmlns:a16="http://schemas.microsoft.com/office/drawing/2014/main" id="{B8F5525F-7A88-4A10-8F10-153AB3D80E53}"/>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104" name="03">
            <a:extLst>
              <a:ext uri="{FF2B5EF4-FFF2-40B4-BE49-F238E27FC236}">
                <a16:creationId xmlns:a16="http://schemas.microsoft.com/office/drawing/2014/main" id="{AC5CE08E-9982-451F-9CAD-C3131619A2AB}"/>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105" name="02">
            <a:extLst>
              <a:ext uri="{FF2B5EF4-FFF2-40B4-BE49-F238E27FC236}">
                <a16:creationId xmlns:a16="http://schemas.microsoft.com/office/drawing/2014/main" id="{9501FB04-4DAC-499D-A9CE-198FB1EFDED3}"/>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106" name="01">
            <a:extLst>
              <a:ext uri="{FF2B5EF4-FFF2-40B4-BE49-F238E27FC236}">
                <a16:creationId xmlns:a16="http://schemas.microsoft.com/office/drawing/2014/main" id="{58AF7C98-81A7-4CF6-B6AC-DD3752781C24}"/>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107" name="00">
            <a:extLst>
              <a:ext uri="{FF2B5EF4-FFF2-40B4-BE49-F238E27FC236}">
                <a16:creationId xmlns:a16="http://schemas.microsoft.com/office/drawing/2014/main" id="{69D10D7F-C1AD-47EC-8D6A-1EF7824F1CFC}"/>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108" name="Oval 107">
            <a:extLst>
              <a:ext uri="{FF2B5EF4-FFF2-40B4-BE49-F238E27FC236}">
                <a16:creationId xmlns:a16="http://schemas.microsoft.com/office/drawing/2014/main" id="{AE8F1925-6319-42FE-B54A-95882137FFD1}"/>
              </a:ext>
            </a:extLst>
          </p:cNvPr>
          <p:cNvSpPr/>
          <p:nvPr/>
        </p:nvSpPr>
        <p:spPr>
          <a:xfrm>
            <a:off x="5154923" y="4987639"/>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BẮT ĐẦU</a:t>
            </a:r>
          </a:p>
        </p:txBody>
      </p:sp>
      <p:pic>
        <p:nvPicPr>
          <p:cNvPr id="9" name="Picture 8">
            <a:extLst>
              <a:ext uri="{FF2B5EF4-FFF2-40B4-BE49-F238E27FC236}">
                <a16:creationId xmlns:a16="http://schemas.microsoft.com/office/drawing/2014/main" id="{B7183918-1479-4545-B1DF-9F3AEB0EEF1D}"/>
              </a:ext>
            </a:extLst>
          </p:cNvPr>
          <p:cNvPicPr>
            <a:picLocks noChangeAspect="1"/>
          </p:cNvPicPr>
          <p:nvPr/>
        </p:nvPicPr>
        <p:blipFill>
          <a:blip r:embed="rId12"/>
          <a:stretch>
            <a:fillRect/>
          </a:stretch>
        </p:blipFill>
        <p:spPr>
          <a:xfrm>
            <a:off x="652462" y="2019299"/>
            <a:ext cx="4454273" cy="2695575"/>
          </a:xfrm>
          <a:prstGeom prst="rect">
            <a:avLst/>
          </a:prstGeom>
        </p:spPr>
      </p:pic>
    </p:spTree>
    <p:extLst>
      <p:ext uri="{BB962C8B-B14F-4D97-AF65-F5344CB8AC3E}">
        <p14:creationId xmlns:p14="http://schemas.microsoft.com/office/powerpoint/2010/main" val="136109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1.01342 0.63634 L -1.03204 -0.43056 " pathEditMode="relative" rAng="0" ptsTypes="AA">
                                      <p:cBhvr>
                                        <p:cTn id="6" dur="10000" fill="hold"/>
                                        <p:tgtEl>
                                          <p:spTgt spid="77"/>
                                        </p:tgtEl>
                                        <p:attrNameLst>
                                          <p:attrName>ppt_x</p:attrName>
                                          <p:attrName>ppt_y</p:attrName>
                                        </p:attrNameLst>
                                      </p:cBhvr>
                                      <p:rCtr x="-938" y="-53356"/>
                                    </p:animMotion>
                                  </p:childTnLst>
                                </p:cTn>
                              </p:par>
                              <p:par>
                                <p:cTn id="7" presetID="22" presetClass="exit" presetSubtype="4" fill="hold" nodeType="withEffect">
                                  <p:stCondLst>
                                    <p:cond delay="12000"/>
                                  </p:stCondLst>
                                  <p:childTnLst>
                                    <p:animEffect transition="out" filter="wipe(down)">
                                      <p:cBhvr>
                                        <p:cTn id="8" dur="500"/>
                                        <p:tgtEl>
                                          <p:spTgt spid="77"/>
                                        </p:tgtEl>
                                      </p:cBhvr>
                                    </p:animEffect>
                                    <p:set>
                                      <p:cBhvr>
                                        <p:cTn id="9" dur="1" fill="hold">
                                          <p:stCondLst>
                                            <p:cond delay="499"/>
                                          </p:stCondLst>
                                        </p:cTn>
                                        <p:tgtEl>
                                          <p:spTgt spid="7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wipe(down)">
                                      <p:cBhvr>
                                        <p:cTn id="14" dur="500"/>
                                        <p:tgtEl>
                                          <p:spTgt spid="76"/>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8"/>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08">
                                            <p:txEl>
                                              <p:pRg st="0" end="0"/>
                                            </p:txEl>
                                          </p:spTgt>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15s.wav"/>
                                        </p:tgtEl>
                                      </p:cMediaNode>
                                    </p:audio>
                                  </p:subTnLst>
                                </p:cTn>
                              </p:par>
                              <p:par>
                                <p:cTn id="20" presetID="1" presetClass="exit" presetSubtype="0" fill="hold" nodeType="withEffect">
                                  <p:stCondLst>
                                    <p:cond delay="0"/>
                                  </p:stCondLst>
                                  <p:childTnLst>
                                    <p:set>
                                      <p:cBhvr>
                                        <p:cTn id="21" dur="1" fill="hold">
                                          <p:stCondLst>
                                            <p:cond delay="0"/>
                                          </p:stCondLst>
                                        </p:cTn>
                                        <p:tgtEl>
                                          <p:spTgt spid="108">
                                            <p:txEl>
                                              <p:pRg st="1" end="1"/>
                                            </p:txEl>
                                          </p:spTgt>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08">
                                            <p:txEl>
                                              <p:pRg st="0" end="0"/>
                                            </p:txEl>
                                          </p:spTgt>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108">
                                            <p:txEl>
                                              <p:pRg st="1" end="1"/>
                                            </p:txEl>
                                          </p:spTgt>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108">
                                            <p:bg/>
                                          </p:spTgt>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74"/>
                                        </p:tgtEl>
                                        <p:attrNameLst>
                                          <p:attrName>style.visibility</p:attrName>
                                        </p:attrNameLst>
                                      </p:cBhvr>
                                      <p:to>
                                        <p:strVal val="visible"/>
                                      </p:to>
                                    </p:set>
                                  </p:childTnLst>
                                </p:cTn>
                              </p:par>
                              <p:par>
                                <p:cTn id="30" presetID="42" presetClass="path" presetSubtype="0" accel="50000" decel="50000" fill="hold" nodeType="withEffect">
                                  <p:stCondLst>
                                    <p:cond delay="0"/>
                                  </p:stCondLst>
                                  <p:childTnLst>
                                    <p:animMotion origin="layout" path="M -8.33333E-7 -3.7037E-6 L 0.63984 0.01065 " pathEditMode="relative" rAng="0" ptsTypes="AA">
                                      <p:cBhvr>
                                        <p:cTn id="31" dur="16000" fill="hold"/>
                                        <p:tgtEl>
                                          <p:spTgt spid="74"/>
                                        </p:tgtEl>
                                        <p:attrNameLst>
                                          <p:attrName>ppt_x</p:attrName>
                                          <p:attrName>ppt_y</p:attrName>
                                        </p:attrNameLst>
                                      </p:cBhvr>
                                      <p:rCtr x="31992" y="532"/>
                                    </p:animMotion>
                                  </p:childTnLst>
                                </p:cTn>
                              </p:par>
                              <p:par>
                                <p:cTn id="32" presetID="1" presetClass="entr" presetSubtype="0" fill="hold" grpId="0" nodeType="withEffect">
                                  <p:stCondLst>
                                    <p:cond delay="0"/>
                                  </p:stCondLst>
                                  <p:childTnLst>
                                    <p:set>
                                      <p:cBhvr>
                                        <p:cTn id="33" dur="1" fill="hold">
                                          <p:stCondLst>
                                            <p:cond delay="0"/>
                                          </p:stCondLst>
                                        </p:cTn>
                                        <p:tgtEl>
                                          <p:spTgt spid="92"/>
                                        </p:tgtEl>
                                        <p:attrNameLst>
                                          <p:attrName>style.visibility</p:attrName>
                                        </p:attrNameLst>
                                      </p:cBhvr>
                                      <p:to>
                                        <p:strVal val="visible"/>
                                      </p:to>
                                    </p:set>
                                  </p:childTnLst>
                                </p:cTn>
                              </p:par>
                              <p:par>
                                <p:cTn id="34" presetID="1" presetClass="exit" presetSubtype="0" fill="hold" grpId="1" nodeType="withEffect">
                                  <p:stCondLst>
                                    <p:cond delay="1000"/>
                                  </p:stCondLst>
                                  <p:childTnLst>
                                    <p:set>
                                      <p:cBhvr>
                                        <p:cTn id="35" dur="1" fill="hold">
                                          <p:stCondLst>
                                            <p:cond delay="0"/>
                                          </p:stCondLst>
                                        </p:cTn>
                                        <p:tgtEl>
                                          <p:spTgt spid="92"/>
                                        </p:tgtEl>
                                        <p:attrNameLst>
                                          <p:attrName>style.visibility</p:attrName>
                                        </p:attrNameLst>
                                      </p:cBhvr>
                                      <p:to>
                                        <p:strVal val="hidden"/>
                                      </p:to>
                                    </p:set>
                                  </p:childTnLst>
                                </p:cTn>
                              </p:par>
                              <p:par>
                                <p:cTn id="36" presetID="1" presetClass="entr" presetSubtype="0" fill="hold" grpId="0" nodeType="withEffect">
                                  <p:stCondLst>
                                    <p:cond delay="1000"/>
                                  </p:stCondLst>
                                  <p:childTnLst>
                                    <p:set>
                                      <p:cBhvr>
                                        <p:cTn id="37" dur="1" fill="hold">
                                          <p:stCondLst>
                                            <p:cond delay="0"/>
                                          </p:stCondLst>
                                        </p:cTn>
                                        <p:tgtEl>
                                          <p:spTgt spid="93"/>
                                        </p:tgtEl>
                                        <p:attrNameLst>
                                          <p:attrName>style.visibility</p:attrName>
                                        </p:attrNameLst>
                                      </p:cBhvr>
                                      <p:to>
                                        <p:strVal val="visible"/>
                                      </p:to>
                                    </p:set>
                                  </p:childTnLst>
                                </p:cTn>
                              </p:par>
                              <p:par>
                                <p:cTn id="38" presetID="1" presetClass="exit" presetSubtype="0" fill="hold" grpId="1" nodeType="withEffect">
                                  <p:stCondLst>
                                    <p:cond delay="2000"/>
                                  </p:stCondLst>
                                  <p:childTnLst>
                                    <p:set>
                                      <p:cBhvr>
                                        <p:cTn id="39" dur="1" fill="hold">
                                          <p:stCondLst>
                                            <p:cond delay="0"/>
                                          </p:stCondLst>
                                        </p:cTn>
                                        <p:tgtEl>
                                          <p:spTgt spid="93"/>
                                        </p:tgtEl>
                                        <p:attrNameLst>
                                          <p:attrName>style.visibility</p:attrName>
                                        </p:attrNameLst>
                                      </p:cBhvr>
                                      <p:to>
                                        <p:strVal val="hidden"/>
                                      </p:to>
                                    </p:set>
                                  </p:childTnLst>
                                </p:cTn>
                              </p:par>
                              <p:par>
                                <p:cTn id="40" presetID="1" presetClass="entr" presetSubtype="0" fill="hold" grpId="0" nodeType="withEffect">
                                  <p:stCondLst>
                                    <p:cond delay="2000"/>
                                  </p:stCondLst>
                                  <p:childTnLst>
                                    <p:set>
                                      <p:cBhvr>
                                        <p:cTn id="41" dur="1" fill="hold">
                                          <p:stCondLst>
                                            <p:cond delay="0"/>
                                          </p:stCondLst>
                                        </p:cTn>
                                        <p:tgtEl>
                                          <p:spTgt spid="94"/>
                                        </p:tgtEl>
                                        <p:attrNameLst>
                                          <p:attrName>style.visibility</p:attrName>
                                        </p:attrNameLst>
                                      </p:cBhvr>
                                      <p:to>
                                        <p:strVal val="visible"/>
                                      </p:to>
                                    </p:set>
                                  </p:childTnLst>
                                </p:cTn>
                              </p:par>
                              <p:par>
                                <p:cTn id="42" presetID="1" presetClass="exit" presetSubtype="0" fill="hold" grpId="1" nodeType="withEffect">
                                  <p:stCondLst>
                                    <p:cond delay="3000"/>
                                  </p:stCondLst>
                                  <p:childTnLst>
                                    <p:set>
                                      <p:cBhvr>
                                        <p:cTn id="43" dur="1" fill="hold">
                                          <p:stCondLst>
                                            <p:cond delay="0"/>
                                          </p:stCondLst>
                                        </p:cTn>
                                        <p:tgtEl>
                                          <p:spTgt spid="94"/>
                                        </p:tgtEl>
                                        <p:attrNameLst>
                                          <p:attrName>style.visibility</p:attrName>
                                        </p:attrNameLst>
                                      </p:cBhvr>
                                      <p:to>
                                        <p:strVal val="hidden"/>
                                      </p:to>
                                    </p:set>
                                  </p:childTnLst>
                                </p:cTn>
                              </p:par>
                              <p:par>
                                <p:cTn id="44" presetID="1" presetClass="entr" presetSubtype="0" fill="hold" grpId="0" nodeType="withEffect">
                                  <p:stCondLst>
                                    <p:cond delay="3000"/>
                                  </p:stCondLst>
                                  <p:childTnLst>
                                    <p:set>
                                      <p:cBhvr>
                                        <p:cTn id="45" dur="1" fill="hold">
                                          <p:stCondLst>
                                            <p:cond delay="0"/>
                                          </p:stCondLst>
                                        </p:cTn>
                                        <p:tgtEl>
                                          <p:spTgt spid="95"/>
                                        </p:tgtEl>
                                        <p:attrNameLst>
                                          <p:attrName>style.visibility</p:attrName>
                                        </p:attrNameLst>
                                      </p:cBhvr>
                                      <p:to>
                                        <p:strVal val="visible"/>
                                      </p:to>
                                    </p:set>
                                  </p:childTnLst>
                                </p:cTn>
                              </p:par>
                              <p:par>
                                <p:cTn id="46" presetID="1" presetClass="exit" presetSubtype="0" fill="hold" grpId="1" nodeType="withEffect">
                                  <p:stCondLst>
                                    <p:cond delay="4000"/>
                                  </p:stCondLst>
                                  <p:childTnLst>
                                    <p:set>
                                      <p:cBhvr>
                                        <p:cTn id="47" dur="1" fill="hold">
                                          <p:stCondLst>
                                            <p:cond delay="0"/>
                                          </p:stCondLst>
                                        </p:cTn>
                                        <p:tgtEl>
                                          <p:spTgt spid="95"/>
                                        </p:tgtEl>
                                        <p:attrNameLst>
                                          <p:attrName>style.visibility</p:attrName>
                                        </p:attrNameLst>
                                      </p:cBhvr>
                                      <p:to>
                                        <p:strVal val="hidden"/>
                                      </p:to>
                                    </p:set>
                                  </p:childTnLst>
                                </p:cTn>
                              </p:par>
                              <p:par>
                                <p:cTn id="48" presetID="1" presetClass="entr" presetSubtype="0" fill="hold" grpId="0" nodeType="withEffect">
                                  <p:stCondLst>
                                    <p:cond delay="4000"/>
                                  </p:stCondLst>
                                  <p:childTnLst>
                                    <p:set>
                                      <p:cBhvr>
                                        <p:cTn id="49" dur="1" fill="hold">
                                          <p:stCondLst>
                                            <p:cond delay="0"/>
                                          </p:stCondLst>
                                        </p:cTn>
                                        <p:tgtEl>
                                          <p:spTgt spid="96"/>
                                        </p:tgtEl>
                                        <p:attrNameLst>
                                          <p:attrName>style.visibility</p:attrName>
                                        </p:attrNameLst>
                                      </p:cBhvr>
                                      <p:to>
                                        <p:strVal val="visible"/>
                                      </p:to>
                                    </p:set>
                                  </p:childTnLst>
                                </p:cTn>
                              </p:par>
                              <p:par>
                                <p:cTn id="50" presetID="1" presetClass="exit" presetSubtype="0" fill="hold" grpId="1" nodeType="withEffect">
                                  <p:stCondLst>
                                    <p:cond delay="5000"/>
                                  </p:stCondLst>
                                  <p:childTnLst>
                                    <p:set>
                                      <p:cBhvr>
                                        <p:cTn id="51" dur="1" fill="hold">
                                          <p:stCondLst>
                                            <p:cond delay="0"/>
                                          </p:stCondLst>
                                        </p:cTn>
                                        <p:tgtEl>
                                          <p:spTgt spid="96"/>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97"/>
                                        </p:tgtEl>
                                        <p:attrNameLst>
                                          <p:attrName>style.visibility</p:attrName>
                                        </p:attrNameLst>
                                      </p:cBhvr>
                                      <p:to>
                                        <p:strVal val="visible"/>
                                      </p:to>
                                    </p:set>
                                  </p:childTnLst>
                                </p:cTn>
                              </p:par>
                              <p:par>
                                <p:cTn id="54" presetID="1" presetClass="exit" presetSubtype="0" fill="hold" grpId="1" nodeType="withEffect">
                                  <p:stCondLst>
                                    <p:cond delay="6000"/>
                                  </p:stCondLst>
                                  <p:childTnLst>
                                    <p:set>
                                      <p:cBhvr>
                                        <p:cTn id="55" dur="1" fill="hold">
                                          <p:stCondLst>
                                            <p:cond delay="0"/>
                                          </p:stCondLst>
                                        </p:cTn>
                                        <p:tgtEl>
                                          <p:spTgt spid="97"/>
                                        </p:tgtEl>
                                        <p:attrNameLst>
                                          <p:attrName>style.visibility</p:attrName>
                                        </p:attrNameLst>
                                      </p:cBhvr>
                                      <p:to>
                                        <p:strVal val="hidden"/>
                                      </p:to>
                                    </p:set>
                                  </p:childTnLst>
                                </p:cTn>
                              </p:par>
                              <p:par>
                                <p:cTn id="56" presetID="1" presetClass="entr" presetSubtype="0" fill="hold" grpId="0" nodeType="withEffect">
                                  <p:stCondLst>
                                    <p:cond delay="6000"/>
                                  </p:stCondLst>
                                  <p:childTnLst>
                                    <p:set>
                                      <p:cBhvr>
                                        <p:cTn id="57" dur="1" fill="hold">
                                          <p:stCondLst>
                                            <p:cond delay="0"/>
                                          </p:stCondLst>
                                        </p:cTn>
                                        <p:tgtEl>
                                          <p:spTgt spid="98"/>
                                        </p:tgtEl>
                                        <p:attrNameLst>
                                          <p:attrName>style.visibility</p:attrName>
                                        </p:attrNameLst>
                                      </p:cBhvr>
                                      <p:to>
                                        <p:strVal val="visible"/>
                                      </p:to>
                                    </p:set>
                                  </p:childTnLst>
                                </p:cTn>
                              </p:par>
                              <p:par>
                                <p:cTn id="58" presetID="1" presetClass="exit" presetSubtype="0" fill="hold" grpId="1" nodeType="withEffect">
                                  <p:stCondLst>
                                    <p:cond delay="7000"/>
                                  </p:stCondLst>
                                  <p:childTnLst>
                                    <p:set>
                                      <p:cBhvr>
                                        <p:cTn id="59" dur="1" fill="hold">
                                          <p:stCondLst>
                                            <p:cond delay="0"/>
                                          </p:stCondLst>
                                        </p:cTn>
                                        <p:tgtEl>
                                          <p:spTgt spid="98"/>
                                        </p:tgtEl>
                                        <p:attrNameLst>
                                          <p:attrName>style.visibility</p:attrName>
                                        </p:attrNameLst>
                                      </p:cBhvr>
                                      <p:to>
                                        <p:strVal val="hidden"/>
                                      </p:to>
                                    </p:set>
                                  </p:childTnLst>
                                </p:cTn>
                              </p:par>
                              <p:par>
                                <p:cTn id="60" presetID="1" presetClass="entr" presetSubtype="0" fill="hold" grpId="0" nodeType="withEffect">
                                  <p:stCondLst>
                                    <p:cond delay="7000"/>
                                  </p:stCondLst>
                                  <p:childTnLst>
                                    <p:set>
                                      <p:cBhvr>
                                        <p:cTn id="61" dur="1" fill="hold">
                                          <p:stCondLst>
                                            <p:cond delay="0"/>
                                          </p:stCondLst>
                                        </p:cTn>
                                        <p:tgtEl>
                                          <p:spTgt spid="99"/>
                                        </p:tgtEl>
                                        <p:attrNameLst>
                                          <p:attrName>style.visibility</p:attrName>
                                        </p:attrNameLst>
                                      </p:cBhvr>
                                      <p:to>
                                        <p:strVal val="visible"/>
                                      </p:to>
                                    </p:set>
                                  </p:childTnLst>
                                </p:cTn>
                              </p:par>
                              <p:par>
                                <p:cTn id="62" presetID="1" presetClass="exit" presetSubtype="0" fill="hold" grpId="1" nodeType="withEffect">
                                  <p:stCondLst>
                                    <p:cond delay="8000"/>
                                  </p:stCondLst>
                                  <p:childTnLst>
                                    <p:set>
                                      <p:cBhvr>
                                        <p:cTn id="63" dur="1" fill="hold">
                                          <p:stCondLst>
                                            <p:cond delay="0"/>
                                          </p:stCondLst>
                                        </p:cTn>
                                        <p:tgtEl>
                                          <p:spTgt spid="99"/>
                                        </p:tgtEl>
                                        <p:attrNameLst>
                                          <p:attrName>style.visibility</p:attrName>
                                        </p:attrNameLst>
                                      </p:cBhvr>
                                      <p:to>
                                        <p:strVal val="hidden"/>
                                      </p:to>
                                    </p:set>
                                  </p:childTnLst>
                                </p:cTn>
                              </p:par>
                              <p:par>
                                <p:cTn id="64" presetID="1" presetClass="entr" presetSubtype="0" fill="hold" grpId="0" nodeType="withEffect">
                                  <p:stCondLst>
                                    <p:cond delay="8000"/>
                                  </p:stCondLst>
                                  <p:childTnLst>
                                    <p:set>
                                      <p:cBhvr>
                                        <p:cTn id="65" dur="1" fill="hold">
                                          <p:stCondLst>
                                            <p:cond delay="0"/>
                                          </p:stCondLst>
                                        </p:cTn>
                                        <p:tgtEl>
                                          <p:spTgt spid="100"/>
                                        </p:tgtEl>
                                        <p:attrNameLst>
                                          <p:attrName>style.visibility</p:attrName>
                                        </p:attrNameLst>
                                      </p:cBhvr>
                                      <p:to>
                                        <p:strVal val="visible"/>
                                      </p:to>
                                    </p:set>
                                  </p:childTnLst>
                                </p:cTn>
                              </p:par>
                              <p:par>
                                <p:cTn id="66" presetID="1" presetClass="exit" presetSubtype="0" fill="hold" grpId="1" nodeType="withEffect">
                                  <p:stCondLst>
                                    <p:cond delay="9000"/>
                                  </p:stCondLst>
                                  <p:childTnLst>
                                    <p:set>
                                      <p:cBhvr>
                                        <p:cTn id="67" dur="1" fill="hold">
                                          <p:stCondLst>
                                            <p:cond delay="0"/>
                                          </p:stCondLst>
                                        </p:cTn>
                                        <p:tgtEl>
                                          <p:spTgt spid="100"/>
                                        </p:tgtEl>
                                        <p:attrNameLst>
                                          <p:attrName>style.visibility</p:attrName>
                                        </p:attrNameLst>
                                      </p:cBhvr>
                                      <p:to>
                                        <p:strVal val="hidden"/>
                                      </p:to>
                                    </p:set>
                                  </p:childTnLst>
                                </p:cTn>
                              </p:par>
                              <p:par>
                                <p:cTn id="68" presetID="1" presetClass="entr" presetSubtype="0" fill="hold" grpId="0" nodeType="withEffect">
                                  <p:stCondLst>
                                    <p:cond delay="9000"/>
                                  </p:stCondLst>
                                  <p:childTnLst>
                                    <p:set>
                                      <p:cBhvr>
                                        <p:cTn id="69" dur="1" fill="hold">
                                          <p:stCondLst>
                                            <p:cond delay="0"/>
                                          </p:stCondLst>
                                        </p:cTn>
                                        <p:tgtEl>
                                          <p:spTgt spid="101"/>
                                        </p:tgtEl>
                                        <p:attrNameLst>
                                          <p:attrName>style.visibility</p:attrName>
                                        </p:attrNameLst>
                                      </p:cBhvr>
                                      <p:to>
                                        <p:strVal val="visible"/>
                                      </p:to>
                                    </p:set>
                                  </p:childTnLst>
                                </p:cTn>
                              </p:par>
                              <p:par>
                                <p:cTn id="70" presetID="1" presetClass="exit" presetSubtype="0" fill="hold" grpId="1" nodeType="withEffect">
                                  <p:stCondLst>
                                    <p:cond delay="10000"/>
                                  </p:stCondLst>
                                  <p:childTnLst>
                                    <p:set>
                                      <p:cBhvr>
                                        <p:cTn id="71" dur="1" fill="hold">
                                          <p:stCondLst>
                                            <p:cond delay="0"/>
                                          </p:stCondLst>
                                        </p:cTn>
                                        <p:tgtEl>
                                          <p:spTgt spid="101"/>
                                        </p:tgtEl>
                                        <p:attrNameLst>
                                          <p:attrName>style.visibility</p:attrName>
                                        </p:attrNameLst>
                                      </p:cBhvr>
                                      <p:to>
                                        <p:strVal val="hidden"/>
                                      </p:to>
                                    </p:set>
                                  </p:childTnLst>
                                </p:cTn>
                              </p:par>
                              <p:par>
                                <p:cTn id="72" presetID="1" presetClass="entr" presetSubtype="0" fill="hold" grpId="0" nodeType="withEffect">
                                  <p:stCondLst>
                                    <p:cond delay="10000"/>
                                  </p:stCondLst>
                                  <p:childTnLst>
                                    <p:set>
                                      <p:cBhvr>
                                        <p:cTn id="73" dur="1" fill="hold">
                                          <p:stCondLst>
                                            <p:cond delay="0"/>
                                          </p:stCondLst>
                                        </p:cTn>
                                        <p:tgtEl>
                                          <p:spTgt spid="102"/>
                                        </p:tgtEl>
                                        <p:attrNameLst>
                                          <p:attrName>style.visibility</p:attrName>
                                        </p:attrNameLst>
                                      </p:cBhvr>
                                      <p:to>
                                        <p:strVal val="visible"/>
                                      </p:to>
                                    </p:set>
                                  </p:childTnLst>
                                </p:cTn>
                              </p:par>
                              <p:par>
                                <p:cTn id="74" presetID="1" presetClass="exit" presetSubtype="0" fill="hold" grpId="1" nodeType="withEffect">
                                  <p:stCondLst>
                                    <p:cond delay="11000"/>
                                  </p:stCondLst>
                                  <p:childTnLst>
                                    <p:set>
                                      <p:cBhvr>
                                        <p:cTn id="75" dur="1" fill="hold">
                                          <p:stCondLst>
                                            <p:cond delay="0"/>
                                          </p:stCondLst>
                                        </p:cTn>
                                        <p:tgtEl>
                                          <p:spTgt spid="102"/>
                                        </p:tgtEl>
                                        <p:attrNameLst>
                                          <p:attrName>style.visibility</p:attrName>
                                        </p:attrNameLst>
                                      </p:cBhvr>
                                      <p:to>
                                        <p:strVal val="hidden"/>
                                      </p:to>
                                    </p:set>
                                  </p:childTnLst>
                                </p:cTn>
                              </p:par>
                              <p:par>
                                <p:cTn id="76" presetID="1" presetClass="entr" presetSubtype="0" fill="hold" grpId="0" nodeType="withEffect">
                                  <p:stCondLst>
                                    <p:cond delay="11000"/>
                                  </p:stCondLst>
                                  <p:childTnLst>
                                    <p:set>
                                      <p:cBhvr>
                                        <p:cTn id="77" dur="1" fill="hold">
                                          <p:stCondLst>
                                            <p:cond delay="0"/>
                                          </p:stCondLst>
                                        </p:cTn>
                                        <p:tgtEl>
                                          <p:spTgt spid="103"/>
                                        </p:tgtEl>
                                        <p:attrNameLst>
                                          <p:attrName>style.visibility</p:attrName>
                                        </p:attrNameLst>
                                      </p:cBhvr>
                                      <p:to>
                                        <p:strVal val="visible"/>
                                      </p:to>
                                    </p:set>
                                  </p:childTnLst>
                                </p:cTn>
                              </p:par>
                              <p:par>
                                <p:cTn id="78" presetID="1" presetClass="exit" presetSubtype="0" fill="hold" grpId="1" nodeType="withEffect">
                                  <p:stCondLst>
                                    <p:cond delay="12000"/>
                                  </p:stCondLst>
                                  <p:childTnLst>
                                    <p:set>
                                      <p:cBhvr>
                                        <p:cTn id="79" dur="1" fill="hold">
                                          <p:stCondLst>
                                            <p:cond delay="0"/>
                                          </p:stCondLst>
                                        </p:cTn>
                                        <p:tgtEl>
                                          <p:spTgt spid="103"/>
                                        </p:tgtEl>
                                        <p:attrNameLst>
                                          <p:attrName>style.visibility</p:attrName>
                                        </p:attrNameLst>
                                      </p:cBhvr>
                                      <p:to>
                                        <p:strVal val="hidden"/>
                                      </p:to>
                                    </p:set>
                                  </p:childTnLst>
                                </p:cTn>
                              </p:par>
                              <p:par>
                                <p:cTn id="80" presetID="1" presetClass="entr" presetSubtype="0" fill="hold" grpId="0" nodeType="withEffect">
                                  <p:stCondLst>
                                    <p:cond delay="12000"/>
                                  </p:stCondLst>
                                  <p:childTnLst>
                                    <p:set>
                                      <p:cBhvr>
                                        <p:cTn id="81" dur="1" fill="hold">
                                          <p:stCondLst>
                                            <p:cond delay="0"/>
                                          </p:stCondLst>
                                        </p:cTn>
                                        <p:tgtEl>
                                          <p:spTgt spid="104"/>
                                        </p:tgtEl>
                                        <p:attrNameLst>
                                          <p:attrName>style.visibility</p:attrName>
                                        </p:attrNameLst>
                                      </p:cBhvr>
                                      <p:to>
                                        <p:strVal val="visible"/>
                                      </p:to>
                                    </p:set>
                                  </p:childTnLst>
                                </p:cTn>
                              </p:par>
                              <p:par>
                                <p:cTn id="82" presetID="1" presetClass="exit" presetSubtype="0" fill="hold" grpId="1" nodeType="withEffect">
                                  <p:stCondLst>
                                    <p:cond delay="13000"/>
                                  </p:stCondLst>
                                  <p:childTnLst>
                                    <p:set>
                                      <p:cBhvr>
                                        <p:cTn id="83" dur="1" fill="hold">
                                          <p:stCondLst>
                                            <p:cond delay="0"/>
                                          </p:stCondLst>
                                        </p:cTn>
                                        <p:tgtEl>
                                          <p:spTgt spid="104"/>
                                        </p:tgtEl>
                                        <p:attrNameLst>
                                          <p:attrName>style.visibility</p:attrName>
                                        </p:attrNameLst>
                                      </p:cBhvr>
                                      <p:to>
                                        <p:strVal val="hidden"/>
                                      </p:to>
                                    </p:set>
                                  </p:childTnLst>
                                </p:cTn>
                              </p:par>
                              <p:par>
                                <p:cTn id="84" presetID="1" presetClass="entr" presetSubtype="0" fill="hold" grpId="0" nodeType="withEffect">
                                  <p:stCondLst>
                                    <p:cond delay="13000"/>
                                  </p:stCondLst>
                                  <p:childTnLst>
                                    <p:set>
                                      <p:cBhvr>
                                        <p:cTn id="85" dur="1" fill="hold">
                                          <p:stCondLst>
                                            <p:cond delay="0"/>
                                          </p:stCondLst>
                                        </p:cTn>
                                        <p:tgtEl>
                                          <p:spTgt spid="105"/>
                                        </p:tgtEl>
                                        <p:attrNameLst>
                                          <p:attrName>style.visibility</p:attrName>
                                        </p:attrNameLst>
                                      </p:cBhvr>
                                      <p:to>
                                        <p:strVal val="visible"/>
                                      </p:to>
                                    </p:set>
                                  </p:childTnLst>
                                </p:cTn>
                              </p:par>
                              <p:par>
                                <p:cTn id="86" presetID="1" presetClass="exit" presetSubtype="0" fill="hold" grpId="1" nodeType="withEffect">
                                  <p:stCondLst>
                                    <p:cond delay="14000"/>
                                  </p:stCondLst>
                                  <p:childTnLst>
                                    <p:set>
                                      <p:cBhvr>
                                        <p:cTn id="87" dur="1" fill="hold">
                                          <p:stCondLst>
                                            <p:cond delay="0"/>
                                          </p:stCondLst>
                                        </p:cTn>
                                        <p:tgtEl>
                                          <p:spTgt spid="105"/>
                                        </p:tgtEl>
                                        <p:attrNameLst>
                                          <p:attrName>style.visibility</p:attrName>
                                        </p:attrNameLst>
                                      </p:cBhvr>
                                      <p:to>
                                        <p:strVal val="hidden"/>
                                      </p:to>
                                    </p:set>
                                  </p:childTnLst>
                                </p:cTn>
                              </p:par>
                              <p:par>
                                <p:cTn id="88" presetID="1" presetClass="entr" presetSubtype="0" fill="hold" grpId="0" nodeType="withEffect">
                                  <p:stCondLst>
                                    <p:cond delay="14000"/>
                                  </p:stCondLst>
                                  <p:childTnLst>
                                    <p:set>
                                      <p:cBhvr>
                                        <p:cTn id="89" dur="1" fill="hold">
                                          <p:stCondLst>
                                            <p:cond delay="0"/>
                                          </p:stCondLst>
                                        </p:cTn>
                                        <p:tgtEl>
                                          <p:spTgt spid="106"/>
                                        </p:tgtEl>
                                        <p:attrNameLst>
                                          <p:attrName>style.visibility</p:attrName>
                                        </p:attrNameLst>
                                      </p:cBhvr>
                                      <p:to>
                                        <p:strVal val="visible"/>
                                      </p:to>
                                    </p:set>
                                  </p:childTnLst>
                                </p:cTn>
                              </p:par>
                              <p:par>
                                <p:cTn id="90" presetID="1" presetClass="exit" presetSubtype="0" fill="hold" grpId="1" nodeType="withEffect">
                                  <p:stCondLst>
                                    <p:cond delay="15000"/>
                                  </p:stCondLst>
                                  <p:childTnLst>
                                    <p:set>
                                      <p:cBhvr>
                                        <p:cTn id="91" dur="1" fill="hold">
                                          <p:stCondLst>
                                            <p:cond delay="0"/>
                                          </p:stCondLst>
                                        </p:cTn>
                                        <p:tgtEl>
                                          <p:spTgt spid="106"/>
                                        </p:tgtEl>
                                        <p:attrNameLst>
                                          <p:attrName>style.visibility</p:attrName>
                                        </p:attrNameLst>
                                      </p:cBhvr>
                                      <p:to>
                                        <p:strVal val="hidden"/>
                                      </p:to>
                                    </p:set>
                                  </p:childTnLst>
                                </p:cTn>
                              </p:par>
                              <p:par>
                                <p:cTn id="92" presetID="1" presetClass="entr" presetSubtype="0" fill="hold" grpId="0" nodeType="withEffect">
                                  <p:stCondLst>
                                    <p:cond delay="15000"/>
                                  </p:stCondLst>
                                  <p:childTnLst>
                                    <p:set>
                                      <p:cBhvr>
                                        <p:cTn id="93" dur="1" fill="hold">
                                          <p:stCondLst>
                                            <p:cond delay="0"/>
                                          </p:stCondLst>
                                        </p:cTn>
                                        <p:tgtEl>
                                          <p:spTgt spid="107"/>
                                        </p:tgtEl>
                                        <p:attrNameLst>
                                          <p:attrName>style.visibility</p:attrName>
                                        </p:attrNameLst>
                                      </p:cBhvr>
                                      <p:to>
                                        <p:strVal val="visible"/>
                                      </p:to>
                                    </p:set>
                                  </p:childTnLst>
                                </p:cTn>
                              </p:par>
                            </p:childTnLst>
                          </p:cTn>
                        </p:par>
                      </p:childTnLst>
                    </p:cTn>
                  </p:par>
                </p:childTnLst>
              </p:cTn>
              <p:nextCondLst>
                <p:cond evt="onClick" delay="0">
                  <p:tgtEl>
                    <p:spTgt spid="108"/>
                  </p:tgtEl>
                </p:cond>
              </p:nextCondLst>
            </p:seq>
          </p:childTnLst>
        </p:cTn>
      </p:par>
    </p:tnLst>
    <p:bldLst>
      <p:bldP spid="76" grpId="0" animBg="1"/>
      <p:bldP spid="92" grpId="0"/>
      <p:bldP spid="92" grpId="1"/>
      <p:bldP spid="93" grpId="0"/>
      <p:bldP spid="93" grpId="1"/>
      <p:bldP spid="94" grpId="0"/>
      <p:bldP spid="94" grpId="1"/>
      <p:bldP spid="95" grpId="0"/>
      <p:bldP spid="95" grpId="1"/>
      <p:bldP spid="96" grpId="0"/>
      <p:bldP spid="96" grpId="1"/>
      <p:bldP spid="97" grpId="0"/>
      <p:bldP spid="97" grpId="1"/>
      <p:bldP spid="98" grpId="0"/>
      <p:bldP spid="98" grpId="1"/>
      <p:bldP spid="99" grpId="0"/>
      <p:bldP spid="99" grpId="1"/>
      <p:bldP spid="100" grpId="0"/>
      <p:bldP spid="100" grpId="1"/>
      <p:bldP spid="101" grpId="0"/>
      <p:bldP spid="101" grpId="1"/>
      <p:bldP spid="102" grpId="0"/>
      <p:bldP spid="102" grpId="1"/>
      <p:bldP spid="103" grpId="0"/>
      <p:bldP spid="103" grpId="1"/>
      <p:bldP spid="104" grpId="0"/>
      <p:bldP spid="104" grpId="1"/>
      <p:bldP spid="105" grpId="0"/>
      <p:bldP spid="105" grpId="1"/>
      <p:bldP spid="106" grpId="0"/>
      <p:bldP spid="106" grpId="1"/>
      <p:bldP spid="107" grpId="0"/>
      <p:bldP spid="108" grpId="0" build="allAtOnce"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hidden="1">
            <a:extLst>
              <a:ext uri="{FF2B5EF4-FFF2-40B4-BE49-F238E27FC236}">
                <a16:creationId xmlns:a16="http://schemas.microsoft.com/office/drawing/2014/main" id="{73F82C9B-5675-0E7A-D2F7-DE3E416AEE67}"/>
              </a:ext>
            </a:extLst>
          </p:cNvPr>
          <p:cNvGrpSpPr/>
          <p:nvPr/>
        </p:nvGrpSpPr>
        <p:grpSpPr>
          <a:xfrm>
            <a:off x="14168578" y="2853425"/>
            <a:ext cx="9540205" cy="2759073"/>
            <a:chOff x="820151" y="6920040"/>
            <a:chExt cx="9540205" cy="2759073"/>
          </a:xfrm>
        </p:grpSpPr>
        <p:pic>
          <p:nvPicPr>
            <p:cNvPr id="90" name="TIM 5" descr="Icon&#10;&#10;Description automatically generated">
              <a:extLst>
                <a:ext uri="{FF2B5EF4-FFF2-40B4-BE49-F238E27FC236}">
                  <a16:creationId xmlns:a16="http://schemas.microsoft.com/office/drawing/2014/main" id="{9B32F249-DCFA-BB24-9A87-50F00AF7E8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91" name="TIM 4" descr="Icon&#10;&#10;Description automatically generated">
              <a:extLst>
                <a:ext uri="{FF2B5EF4-FFF2-40B4-BE49-F238E27FC236}">
                  <a16:creationId xmlns:a16="http://schemas.microsoft.com/office/drawing/2014/main" id="{5754E1DA-2E99-9F4C-7F1E-00D7B7F6EB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92" name="TIM 3" descr="Icon&#10;&#10;Description automatically generated">
              <a:extLst>
                <a:ext uri="{FF2B5EF4-FFF2-40B4-BE49-F238E27FC236}">
                  <a16:creationId xmlns:a16="http://schemas.microsoft.com/office/drawing/2014/main" id="{705115B7-7BB6-9B90-9973-6CB543163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93" name="TIM 2" descr="Icon&#10;&#10;Description automatically generated">
              <a:extLst>
                <a:ext uri="{FF2B5EF4-FFF2-40B4-BE49-F238E27FC236}">
                  <a16:creationId xmlns:a16="http://schemas.microsoft.com/office/drawing/2014/main" id="{9AB8C62F-1116-A4E6-E612-C64ED3599A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94" name="TIM 1" descr="Icon&#10;&#10;Description automatically generated">
              <a:extLst>
                <a:ext uri="{FF2B5EF4-FFF2-40B4-BE49-F238E27FC236}">
                  <a16:creationId xmlns:a16="http://schemas.microsoft.com/office/drawing/2014/main" id="{9247B716-3C97-0681-562B-3B836C5904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95" name="TIM 5" descr="Icon&#10;&#10;Description automatically generated">
              <a:extLst>
                <a:ext uri="{FF2B5EF4-FFF2-40B4-BE49-F238E27FC236}">
                  <a16:creationId xmlns:a16="http://schemas.microsoft.com/office/drawing/2014/main" id="{EC8E3BCA-0060-B2C5-47B6-58B00DCF11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96" name="TIM 5" descr="Icon&#10;&#10;Description automatically generated">
              <a:extLst>
                <a:ext uri="{FF2B5EF4-FFF2-40B4-BE49-F238E27FC236}">
                  <a16:creationId xmlns:a16="http://schemas.microsoft.com/office/drawing/2014/main" id="{C737F045-05FE-EE47-D147-65CF65C273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97" name="TIM 5" descr="Icon&#10;&#10;Description automatically generated">
              <a:extLst>
                <a:ext uri="{FF2B5EF4-FFF2-40B4-BE49-F238E27FC236}">
                  <a16:creationId xmlns:a16="http://schemas.microsoft.com/office/drawing/2014/main" id="{B22B258F-50EC-A940-33C0-C1AFCFEE06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98" name="TIM 2" descr="Icon&#10;&#10;Description automatically generated">
              <a:extLst>
                <a:ext uri="{FF2B5EF4-FFF2-40B4-BE49-F238E27FC236}">
                  <a16:creationId xmlns:a16="http://schemas.microsoft.com/office/drawing/2014/main" id="{BF2826BE-FFC8-C853-F084-81E509B685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99" name="TIM 2" descr="Icon&#10;&#10;Description automatically generated">
              <a:extLst>
                <a:ext uri="{FF2B5EF4-FFF2-40B4-BE49-F238E27FC236}">
                  <a16:creationId xmlns:a16="http://schemas.microsoft.com/office/drawing/2014/main" id="{5909F57D-8D6A-4B74-A3E4-B1B7CF075D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100" name="TIM 2" descr="Icon&#10;&#10;Description automatically generated">
              <a:extLst>
                <a:ext uri="{FF2B5EF4-FFF2-40B4-BE49-F238E27FC236}">
                  <a16:creationId xmlns:a16="http://schemas.microsoft.com/office/drawing/2014/main" id="{ED30C52F-E912-615F-3487-CD8F9DDD78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sp>
        <p:nvSpPr>
          <p:cNvPr id="6" name="Content Placeholder 5">
            <a:extLst>
              <a:ext uri="{FF2B5EF4-FFF2-40B4-BE49-F238E27FC236}">
                <a16:creationId xmlns:a16="http://schemas.microsoft.com/office/drawing/2014/main" id="{C20F4A8A-6E13-4DBE-9BF7-48C8853C716C}"/>
              </a:ext>
            </a:extLst>
          </p:cNvPr>
          <p:cNvSpPr>
            <a:spLocks noGrp="1"/>
          </p:cNvSpPr>
          <p:nvPr>
            <p:ph idx="1"/>
          </p:nvPr>
        </p:nvSpPr>
        <p:spPr/>
        <p:txBody>
          <a:bodyPr/>
          <a:lstStyle/>
          <a:p>
            <a:endParaRPr lang="en-US"/>
          </a:p>
        </p:txBody>
      </p:sp>
      <p:pic>
        <p:nvPicPr>
          <p:cNvPr id="83" name="Hình nền" descr="A picture containing text&#10;&#10;Description automatically generated">
            <a:extLst>
              <a:ext uri="{FF2B5EF4-FFF2-40B4-BE49-F238E27FC236}">
                <a16:creationId xmlns:a16="http://schemas.microsoft.com/office/drawing/2014/main" id="{92D95496-D994-4C55-AB40-E1BF6D868E45}"/>
              </a:ext>
            </a:extLst>
          </p:cNvPr>
          <p:cNvPicPr>
            <a:picLocks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1" y="0"/>
            <a:ext cx="12190613" cy="6858000"/>
          </a:xfrm>
          <a:prstGeom prst="rect">
            <a:avLst/>
          </a:prstGeom>
        </p:spPr>
      </p:pic>
      <p:pic>
        <p:nvPicPr>
          <p:cNvPr id="84" name="Hình nền 1" descr="A picture containing text&#10;&#10;Description automatically generated">
            <a:extLst>
              <a:ext uri="{FF2B5EF4-FFF2-40B4-BE49-F238E27FC236}">
                <a16:creationId xmlns:a16="http://schemas.microsoft.com/office/drawing/2014/main" id="{C912FF8B-C325-487B-8AB6-BE7B594C0D8F}"/>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5" name="Bảng câu hỏi">
            <a:extLst>
              <a:ext uri="{FF2B5EF4-FFF2-40B4-BE49-F238E27FC236}">
                <a16:creationId xmlns:a16="http://schemas.microsoft.com/office/drawing/2014/main" id="{75E2A6E6-325B-4252-8C14-80568B296AA2}"/>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pic>
        <p:nvPicPr>
          <p:cNvPr id="86" name="Picture 85">
            <a:extLst>
              <a:ext uri="{FF2B5EF4-FFF2-40B4-BE49-F238E27FC236}">
                <a16:creationId xmlns:a16="http://schemas.microsoft.com/office/drawing/2014/main" id="{C2F113E6-6901-4322-9891-6D3FFCFCC1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87" name="Trái dâu">
            <a:extLst>
              <a:ext uri="{FF2B5EF4-FFF2-40B4-BE49-F238E27FC236}">
                <a16:creationId xmlns:a16="http://schemas.microsoft.com/office/drawing/2014/main" id="{37A33302-D4E7-46A7-9D4E-0B535664E76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88" name="Đáp Án D">
            <a:extLst>
              <a:ext uri="{FF2B5EF4-FFF2-40B4-BE49-F238E27FC236}">
                <a16:creationId xmlns:a16="http://schemas.microsoft.com/office/drawing/2014/main" id="{24ACB572-67B3-4845-8C23-4A32EF5ED053}"/>
              </a:ext>
            </a:extLst>
          </p:cNvPr>
          <p:cNvSpPr/>
          <p:nvPr/>
        </p:nvSpPr>
        <p:spPr>
          <a:xfrm>
            <a:off x="5659507" y="2173540"/>
            <a:ext cx="5307495"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rPr>
              <a:t>Đáp</a:t>
            </a:r>
            <a:r>
              <a:rPr lang="en-US" sz="4000" b="1" dirty="0">
                <a:solidFill>
                  <a:srgbClr val="FF0000"/>
                </a:solidFill>
              </a:rPr>
              <a:t> </a:t>
            </a:r>
            <a:r>
              <a:rPr lang="en-US" sz="4000" b="1" dirty="0" err="1">
                <a:solidFill>
                  <a:srgbClr val="FF0000"/>
                </a:solidFill>
              </a:rPr>
              <a:t>án</a:t>
            </a:r>
            <a:r>
              <a:rPr lang="en-US" sz="4000" b="1" dirty="0">
                <a:solidFill>
                  <a:srgbClr val="FF0000"/>
                </a:solidFill>
              </a:rPr>
              <a:t>: </a:t>
            </a:r>
            <a:r>
              <a:rPr lang="en-US" sz="4000" b="1" dirty="0" err="1">
                <a:solidFill>
                  <a:srgbClr val="FF0000"/>
                </a:solidFill>
              </a:rPr>
              <a:t>Ngưỡng</a:t>
            </a:r>
            <a:r>
              <a:rPr lang="en-US" sz="4000" b="1" dirty="0">
                <a:solidFill>
                  <a:srgbClr val="FF0000"/>
                </a:solidFill>
              </a:rPr>
              <a:t> </a:t>
            </a:r>
            <a:r>
              <a:rPr lang="en-US" sz="4000" b="1" dirty="0" err="1">
                <a:solidFill>
                  <a:srgbClr val="FF0000"/>
                </a:solidFill>
              </a:rPr>
              <a:t>cửa</a:t>
            </a:r>
            <a:endParaRPr kumimoji="0" lang="en-US" sz="4000" b="1" i="0" u="none" strike="noStrike" kern="1200" cap="none" spc="0" normalizeH="0" baseline="0" noProof="0" dirty="0">
              <a:ln>
                <a:noFill/>
              </a:ln>
              <a:solidFill>
                <a:srgbClr val="FF0000"/>
              </a:solidFill>
              <a:effectLst/>
              <a:uLnTx/>
              <a:uFillTx/>
            </a:endParaRPr>
          </a:p>
        </p:txBody>
      </p:sp>
      <p:sp>
        <p:nvSpPr>
          <p:cNvPr id="101" name="Chứa câu hỏi">
            <a:extLst>
              <a:ext uri="{FF2B5EF4-FFF2-40B4-BE49-F238E27FC236}">
                <a16:creationId xmlns:a16="http://schemas.microsoft.com/office/drawing/2014/main" id="{DF1CF1BC-E978-4BA0-A096-B6C2356D0C2D}"/>
              </a:ext>
            </a:extLst>
          </p:cNvPr>
          <p:cNvSpPr txBox="1"/>
          <p:nvPr/>
        </p:nvSpPr>
        <p:spPr>
          <a:xfrm>
            <a:off x="2693504" y="510940"/>
            <a:ext cx="76233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ea typeface="+mn-ea"/>
                <a:cs typeface="+mn-cs"/>
              </a:rPr>
              <a:t>Nêu</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tên</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bài</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thơ</a:t>
            </a:r>
            <a:endParaRPr kumimoji="0" lang="en-US" sz="6000" b="0" i="0" u="none" strike="noStrike" kern="1200" cap="none" spc="0" normalizeH="0" baseline="0" noProof="0" dirty="0">
              <a:ln>
                <a:noFill/>
              </a:ln>
              <a:solidFill>
                <a:prstClr val="black"/>
              </a:solidFill>
              <a:effectLst/>
              <a:uLnTx/>
              <a:uFillTx/>
              <a:ea typeface="+mn-ea"/>
              <a:cs typeface="+mn-cs"/>
            </a:endParaRPr>
          </a:p>
        </p:txBody>
      </p:sp>
      <p:pic>
        <p:nvPicPr>
          <p:cNvPr id="102" name="Picture 101" descr="A picture containing toy&#10;&#10;Description automatically generated">
            <a:hlinkClick r:id="rId9" action="ppaction://hlinksldjump"/>
            <a:extLst>
              <a:ext uri="{FF2B5EF4-FFF2-40B4-BE49-F238E27FC236}">
                <a16:creationId xmlns:a16="http://schemas.microsoft.com/office/drawing/2014/main" id="{5D9D37DD-2CEC-49E5-A9A2-24B1903404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103" name="Đồng hồ" descr="Icon&#10;&#10;Description automatically generated">
            <a:extLst>
              <a:ext uri="{FF2B5EF4-FFF2-40B4-BE49-F238E27FC236}">
                <a16:creationId xmlns:a16="http://schemas.microsoft.com/office/drawing/2014/main" id="{CC9A1531-F4FA-44FD-ABE2-B96DD4E4455B}"/>
              </a:ext>
            </a:extLst>
          </p:cNvPr>
          <p:cNvPicPr/>
          <p:nvPr/>
        </p:nvPicPr>
        <p:blipFill>
          <a:blip r:embed="rId11">
            <a:extLst>
              <a:ext uri="{28A0092B-C50C-407E-A947-70E740481C1C}">
                <a14:useLocalDpi xmlns:a14="http://schemas.microsoft.com/office/drawing/2010/main" val="0"/>
              </a:ext>
            </a:extLst>
          </a:blip>
          <a:stretch>
            <a:fillRect/>
          </a:stretch>
        </p:blipFill>
        <p:spPr>
          <a:xfrm>
            <a:off x="4732868" y="4634139"/>
            <a:ext cx="2501168" cy="2187914"/>
          </a:xfrm>
          <a:prstGeom prst="rect">
            <a:avLst/>
          </a:prstGeom>
        </p:spPr>
      </p:pic>
      <p:sp>
        <p:nvSpPr>
          <p:cNvPr id="104" name="15">
            <a:extLst>
              <a:ext uri="{FF2B5EF4-FFF2-40B4-BE49-F238E27FC236}">
                <a16:creationId xmlns:a16="http://schemas.microsoft.com/office/drawing/2014/main" id="{9EABD6C6-30E7-4355-B4A4-43DD5A35AC44}"/>
              </a:ext>
            </a:extLst>
          </p:cNvPr>
          <p:cNvSpPr txBox="1"/>
          <p:nvPr/>
        </p:nvSpPr>
        <p:spPr>
          <a:xfrm>
            <a:off x="5375062" y="515287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105" name="14">
            <a:extLst>
              <a:ext uri="{FF2B5EF4-FFF2-40B4-BE49-F238E27FC236}">
                <a16:creationId xmlns:a16="http://schemas.microsoft.com/office/drawing/2014/main" id="{12800E2F-83B7-48FA-9656-AFB5C4C1E29F}"/>
              </a:ext>
            </a:extLst>
          </p:cNvPr>
          <p:cNvSpPr txBox="1"/>
          <p:nvPr/>
        </p:nvSpPr>
        <p:spPr>
          <a:xfrm>
            <a:off x="5375061" y="515287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106" name="13">
            <a:extLst>
              <a:ext uri="{FF2B5EF4-FFF2-40B4-BE49-F238E27FC236}">
                <a16:creationId xmlns:a16="http://schemas.microsoft.com/office/drawing/2014/main" id="{149893BB-1E5A-4BD9-90A9-FD20D3DFF843}"/>
              </a:ext>
            </a:extLst>
          </p:cNvPr>
          <p:cNvSpPr txBox="1"/>
          <p:nvPr/>
        </p:nvSpPr>
        <p:spPr>
          <a:xfrm>
            <a:off x="5375062" y="515287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107" name="12">
            <a:extLst>
              <a:ext uri="{FF2B5EF4-FFF2-40B4-BE49-F238E27FC236}">
                <a16:creationId xmlns:a16="http://schemas.microsoft.com/office/drawing/2014/main" id="{651F9B0A-97BF-4438-8DC5-7A315D4B9502}"/>
              </a:ext>
            </a:extLst>
          </p:cNvPr>
          <p:cNvSpPr txBox="1"/>
          <p:nvPr/>
        </p:nvSpPr>
        <p:spPr>
          <a:xfrm>
            <a:off x="5375062" y="515287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108" name="11">
            <a:extLst>
              <a:ext uri="{FF2B5EF4-FFF2-40B4-BE49-F238E27FC236}">
                <a16:creationId xmlns:a16="http://schemas.microsoft.com/office/drawing/2014/main" id="{F2937C17-F455-4B86-B419-69CFFB1A1D2A}"/>
              </a:ext>
            </a:extLst>
          </p:cNvPr>
          <p:cNvSpPr txBox="1"/>
          <p:nvPr/>
        </p:nvSpPr>
        <p:spPr>
          <a:xfrm>
            <a:off x="5375062" y="515286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109" name="10">
            <a:extLst>
              <a:ext uri="{FF2B5EF4-FFF2-40B4-BE49-F238E27FC236}">
                <a16:creationId xmlns:a16="http://schemas.microsoft.com/office/drawing/2014/main" id="{5C317968-584B-448C-9CAB-80C7533188EF}"/>
              </a:ext>
            </a:extLst>
          </p:cNvPr>
          <p:cNvSpPr txBox="1"/>
          <p:nvPr/>
        </p:nvSpPr>
        <p:spPr>
          <a:xfrm>
            <a:off x="5375062" y="515286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110" name="09">
            <a:extLst>
              <a:ext uri="{FF2B5EF4-FFF2-40B4-BE49-F238E27FC236}">
                <a16:creationId xmlns:a16="http://schemas.microsoft.com/office/drawing/2014/main" id="{E438C373-ADF8-4EC4-990B-ADB5F1DD559E}"/>
              </a:ext>
            </a:extLst>
          </p:cNvPr>
          <p:cNvSpPr txBox="1"/>
          <p:nvPr/>
        </p:nvSpPr>
        <p:spPr>
          <a:xfrm>
            <a:off x="5375062" y="515286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111" name="08">
            <a:extLst>
              <a:ext uri="{FF2B5EF4-FFF2-40B4-BE49-F238E27FC236}">
                <a16:creationId xmlns:a16="http://schemas.microsoft.com/office/drawing/2014/main" id="{402D1B2C-1048-4C05-B33D-A68476C29791}"/>
              </a:ext>
            </a:extLst>
          </p:cNvPr>
          <p:cNvSpPr txBox="1"/>
          <p:nvPr/>
        </p:nvSpPr>
        <p:spPr>
          <a:xfrm>
            <a:off x="5375062" y="515286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112" name="07">
            <a:extLst>
              <a:ext uri="{FF2B5EF4-FFF2-40B4-BE49-F238E27FC236}">
                <a16:creationId xmlns:a16="http://schemas.microsoft.com/office/drawing/2014/main" id="{1A2C4D3C-0E58-4C9F-8BCF-5AFE355D1B63}"/>
              </a:ext>
            </a:extLst>
          </p:cNvPr>
          <p:cNvSpPr txBox="1"/>
          <p:nvPr/>
        </p:nvSpPr>
        <p:spPr>
          <a:xfrm>
            <a:off x="5375062" y="515286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113" name="06">
            <a:extLst>
              <a:ext uri="{FF2B5EF4-FFF2-40B4-BE49-F238E27FC236}">
                <a16:creationId xmlns:a16="http://schemas.microsoft.com/office/drawing/2014/main" id="{06B47E93-DA9D-414D-95E5-C9CB76CBD379}"/>
              </a:ext>
            </a:extLst>
          </p:cNvPr>
          <p:cNvSpPr txBox="1"/>
          <p:nvPr/>
        </p:nvSpPr>
        <p:spPr>
          <a:xfrm>
            <a:off x="5375062" y="515286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114" name="05">
            <a:extLst>
              <a:ext uri="{FF2B5EF4-FFF2-40B4-BE49-F238E27FC236}">
                <a16:creationId xmlns:a16="http://schemas.microsoft.com/office/drawing/2014/main" id="{488CE6B5-4B60-485A-8DE1-02F8DA8D5AD9}"/>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115" name="04">
            <a:extLst>
              <a:ext uri="{FF2B5EF4-FFF2-40B4-BE49-F238E27FC236}">
                <a16:creationId xmlns:a16="http://schemas.microsoft.com/office/drawing/2014/main" id="{F4B68122-4B89-4B0A-A7FA-182C5D1A2A53}"/>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116" name="03">
            <a:extLst>
              <a:ext uri="{FF2B5EF4-FFF2-40B4-BE49-F238E27FC236}">
                <a16:creationId xmlns:a16="http://schemas.microsoft.com/office/drawing/2014/main" id="{E7C7763A-4632-4378-89F9-596366A96AFE}"/>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117" name="02">
            <a:extLst>
              <a:ext uri="{FF2B5EF4-FFF2-40B4-BE49-F238E27FC236}">
                <a16:creationId xmlns:a16="http://schemas.microsoft.com/office/drawing/2014/main" id="{7949E679-A6D7-4869-9EBB-C386B535F217}"/>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118" name="01">
            <a:extLst>
              <a:ext uri="{FF2B5EF4-FFF2-40B4-BE49-F238E27FC236}">
                <a16:creationId xmlns:a16="http://schemas.microsoft.com/office/drawing/2014/main" id="{66EAE07A-EDB5-4542-8BD1-D4CF50D9EE9A}"/>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119" name="00">
            <a:extLst>
              <a:ext uri="{FF2B5EF4-FFF2-40B4-BE49-F238E27FC236}">
                <a16:creationId xmlns:a16="http://schemas.microsoft.com/office/drawing/2014/main" id="{AF87AC77-9A3B-48D9-B643-AA51BB159C0E}"/>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120" name="Oval 119">
            <a:extLst>
              <a:ext uri="{FF2B5EF4-FFF2-40B4-BE49-F238E27FC236}">
                <a16:creationId xmlns:a16="http://schemas.microsoft.com/office/drawing/2014/main" id="{050C9F87-4C88-4462-9135-CCE5D06796BF}"/>
              </a:ext>
            </a:extLst>
          </p:cNvPr>
          <p:cNvSpPr/>
          <p:nvPr/>
        </p:nvSpPr>
        <p:spPr>
          <a:xfrm>
            <a:off x="5154923" y="4987639"/>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BẮT ĐẦU</a:t>
            </a:r>
          </a:p>
        </p:txBody>
      </p:sp>
      <p:pic>
        <p:nvPicPr>
          <p:cNvPr id="9" name="Picture 8">
            <a:extLst>
              <a:ext uri="{FF2B5EF4-FFF2-40B4-BE49-F238E27FC236}">
                <a16:creationId xmlns:a16="http://schemas.microsoft.com/office/drawing/2014/main" id="{77F38377-CF00-4A0F-ADCE-E93BFBCCAFE3}"/>
              </a:ext>
            </a:extLst>
          </p:cNvPr>
          <p:cNvPicPr>
            <a:picLocks noChangeAspect="1"/>
          </p:cNvPicPr>
          <p:nvPr/>
        </p:nvPicPr>
        <p:blipFill>
          <a:blip r:embed="rId12"/>
          <a:stretch>
            <a:fillRect/>
          </a:stretch>
        </p:blipFill>
        <p:spPr>
          <a:xfrm>
            <a:off x="604837" y="2038350"/>
            <a:ext cx="4059973" cy="2590800"/>
          </a:xfrm>
          <a:prstGeom prst="rect">
            <a:avLst/>
          </a:prstGeom>
        </p:spPr>
      </p:pic>
    </p:spTree>
    <p:extLst>
      <p:ext uri="{BB962C8B-B14F-4D97-AF65-F5344CB8AC3E}">
        <p14:creationId xmlns:p14="http://schemas.microsoft.com/office/powerpoint/2010/main" val="1837451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1.01342 0.63634 L -1.03204 -0.43056 " pathEditMode="relative" rAng="0" ptsTypes="AA">
                                      <p:cBhvr>
                                        <p:cTn id="6" dur="10000" fill="hold"/>
                                        <p:tgtEl>
                                          <p:spTgt spid="89"/>
                                        </p:tgtEl>
                                        <p:attrNameLst>
                                          <p:attrName>ppt_x</p:attrName>
                                          <p:attrName>ppt_y</p:attrName>
                                        </p:attrNameLst>
                                      </p:cBhvr>
                                      <p:rCtr x="-938" y="-53356"/>
                                    </p:animMotion>
                                  </p:childTnLst>
                                </p:cTn>
                              </p:par>
                              <p:par>
                                <p:cTn id="7" presetID="22" presetClass="exit" presetSubtype="4" fill="hold" nodeType="withEffect">
                                  <p:stCondLst>
                                    <p:cond delay="12000"/>
                                  </p:stCondLst>
                                  <p:childTnLst>
                                    <p:animEffect transition="out" filter="wipe(down)">
                                      <p:cBhvr>
                                        <p:cTn id="8" dur="500"/>
                                        <p:tgtEl>
                                          <p:spTgt spid="89"/>
                                        </p:tgtEl>
                                      </p:cBhvr>
                                    </p:animEffect>
                                    <p:set>
                                      <p:cBhvr>
                                        <p:cTn id="9" dur="1" fill="hold">
                                          <p:stCondLst>
                                            <p:cond delay="499"/>
                                          </p:stCondLst>
                                        </p:cTn>
                                        <p:tgtEl>
                                          <p:spTgt spid="8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8"/>
                                        </p:tgtEl>
                                        <p:attrNameLst>
                                          <p:attrName>style.visibility</p:attrName>
                                        </p:attrNameLst>
                                      </p:cBhvr>
                                      <p:to>
                                        <p:strVal val="visible"/>
                                      </p:to>
                                    </p:set>
                                    <p:animEffect transition="in" filter="wipe(down)">
                                      <p:cBhvr>
                                        <p:cTn id="14" dur="500"/>
                                        <p:tgtEl>
                                          <p:spTgt spid="88"/>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20"/>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20">
                                            <p:txEl>
                                              <p:pRg st="0" end="0"/>
                                            </p:txEl>
                                          </p:spTgt>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15s.wav"/>
                                        </p:tgtEl>
                                      </p:cMediaNode>
                                    </p:audio>
                                  </p:subTnLst>
                                </p:cTn>
                              </p:par>
                              <p:par>
                                <p:cTn id="20" presetID="1" presetClass="exit" presetSubtype="0" fill="hold" nodeType="withEffect">
                                  <p:stCondLst>
                                    <p:cond delay="0"/>
                                  </p:stCondLst>
                                  <p:childTnLst>
                                    <p:set>
                                      <p:cBhvr>
                                        <p:cTn id="21" dur="1" fill="hold">
                                          <p:stCondLst>
                                            <p:cond delay="0"/>
                                          </p:stCondLst>
                                        </p:cTn>
                                        <p:tgtEl>
                                          <p:spTgt spid="120">
                                            <p:txEl>
                                              <p:pRg st="1" end="1"/>
                                            </p:txEl>
                                          </p:spTgt>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20">
                                            <p:txEl>
                                              <p:pRg st="0" end="0"/>
                                            </p:txEl>
                                          </p:spTgt>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120">
                                            <p:txEl>
                                              <p:pRg st="1" end="1"/>
                                            </p:txEl>
                                          </p:spTgt>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120">
                                            <p:bg/>
                                          </p:spTgt>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86"/>
                                        </p:tgtEl>
                                        <p:attrNameLst>
                                          <p:attrName>style.visibility</p:attrName>
                                        </p:attrNameLst>
                                      </p:cBhvr>
                                      <p:to>
                                        <p:strVal val="visible"/>
                                      </p:to>
                                    </p:set>
                                  </p:childTnLst>
                                </p:cTn>
                              </p:par>
                              <p:par>
                                <p:cTn id="30" presetID="42" presetClass="path" presetSubtype="0" accel="50000" decel="50000" fill="hold" nodeType="withEffect">
                                  <p:stCondLst>
                                    <p:cond delay="0"/>
                                  </p:stCondLst>
                                  <p:childTnLst>
                                    <p:animMotion origin="layout" path="M -8.33333E-7 -3.7037E-6 L 0.63984 0.01065 " pathEditMode="relative" rAng="0" ptsTypes="AA">
                                      <p:cBhvr>
                                        <p:cTn id="31" dur="16000" fill="hold"/>
                                        <p:tgtEl>
                                          <p:spTgt spid="86"/>
                                        </p:tgtEl>
                                        <p:attrNameLst>
                                          <p:attrName>ppt_x</p:attrName>
                                          <p:attrName>ppt_y</p:attrName>
                                        </p:attrNameLst>
                                      </p:cBhvr>
                                      <p:rCtr x="31992" y="532"/>
                                    </p:animMotion>
                                  </p:childTnLst>
                                </p:cTn>
                              </p:par>
                              <p:par>
                                <p:cTn id="32" presetID="1" presetClass="entr" presetSubtype="0" fill="hold" grpId="0" nodeType="withEffect">
                                  <p:stCondLst>
                                    <p:cond delay="0"/>
                                  </p:stCondLst>
                                  <p:childTnLst>
                                    <p:set>
                                      <p:cBhvr>
                                        <p:cTn id="33" dur="1" fill="hold">
                                          <p:stCondLst>
                                            <p:cond delay="0"/>
                                          </p:stCondLst>
                                        </p:cTn>
                                        <p:tgtEl>
                                          <p:spTgt spid="104"/>
                                        </p:tgtEl>
                                        <p:attrNameLst>
                                          <p:attrName>style.visibility</p:attrName>
                                        </p:attrNameLst>
                                      </p:cBhvr>
                                      <p:to>
                                        <p:strVal val="visible"/>
                                      </p:to>
                                    </p:set>
                                  </p:childTnLst>
                                </p:cTn>
                              </p:par>
                              <p:par>
                                <p:cTn id="34" presetID="1" presetClass="exit" presetSubtype="0" fill="hold" grpId="1" nodeType="withEffect">
                                  <p:stCondLst>
                                    <p:cond delay="1000"/>
                                  </p:stCondLst>
                                  <p:childTnLst>
                                    <p:set>
                                      <p:cBhvr>
                                        <p:cTn id="35" dur="1" fill="hold">
                                          <p:stCondLst>
                                            <p:cond delay="0"/>
                                          </p:stCondLst>
                                        </p:cTn>
                                        <p:tgtEl>
                                          <p:spTgt spid="104"/>
                                        </p:tgtEl>
                                        <p:attrNameLst>
                                          <p:attrName>style.visibility</p:attrName>
                                        </p:attrNameLst>
                                      </p:cBhvr>
                                      <p:to>
                                        <p:strVal val="hidden"/>
                                      </p:to>
                                    </p:set>
                                  </p:childTnLst>
                                </p:cTn>
                              </p:par>
                              <p:par>
                                <p:cTn id="36" presetID="1" presetClass="entr" presetSubtype="0" fill="hold" grpId="0" nodeType="withEffect">
                                  <p:stCondLst>
                                    <p:cond delay="1000"/>
                                  </p:stCondLst>
                                  <p:childTnLst>
                                    <p:set>
                                      <p:cBhvr>
                                        <p:cTn id="37" dur="1" fill="hold">
                                          <p:stCondLst>
                                            <p:cond delay="0"/>
                                          </p:stCondLst>
                                        </p:cTn>
                                        <p:tgtEl>
                                          <p:spTgt spid="105"/>
                                        </p:tgtEl>
                                        <p:attrNameLst>
                                          <p:attrName>style.visibility</p:attrName>
                                        </p:attrNameLst>
                                      </p:cBhvr>
                                      <p:to>
                                        <p:strVal val="visible"/>
                                      </p:to>
                                    </p:set>
                                  </p:childTnLst>
                                </p:cTn>
                              </p:par>
                              <p:par>
                                <p:cTn id="38" presetID="1" presetClass="exit" presetSubtype="0" fill="hold" grpId="1" nodeType="withEffect">
                                  <p:stCondLst>
                                    <p:cond delay="2000"/>
                                  </p:stCondLst>
                                  <p:childTnLst>
                                    <p:set>
                                      <p:cBhvr>
                                        <p:cTn id="39" dur="1" fill="hold">
                                          <p:stCondLst>
                                            <p:cond delay="0"/>
                                          </p:stCondLst>
                                        </p:cTn>
                                        <p:tgtEl>
                                          <p:spTgt spid="105"/>
                                        </p:tgtEl>
                                        <p:attrNameLst>
                                          <p:attrName>style.visibility</p:attrName>
                                        </p:attrNameLst>
                                      </p:cBhvr>
                                      <p:to>
                                        <p:strVal val="hidden"/>
                                      </p:to>
                                    </p:set>
                                  </p:childTnLst>
                                </p:cTn>
                              </p:par>
                              <p:par>
                                <p:cTn id="40" presetID="1" presetClass="entr" presetSubtype="0" fill="hold" grpId="0" nodeType="withEffect">
                                  <p:stCondLst>
                                    <p:cond delay="2000"/>
                                  </p:stCondLst>
                                  <p:childTnLst>
                                    <p:set>
                                      <p:cBhvr>
                                        <p:cTn id="41" dur="1" fill="hold">
                                          <p:stCondLst>
                                            <p:cond delay="0"/>
                                          </p:stCondLst>
                                        </p:cTn>
                                        <p:tgtEl>
                                          <p:spTgt spid="106"/>
                                        </p:tgtEl>
                                        <p:attrNameLst>
                                          <p:attrName>style.visibility</p:attrName>
                                        </p:attrNameLst>
                                      </p:cBhvr>
                                      <p:to>
                                        <p:strVal val="visible"/>
                                      </p:to>
                                    </p:set>
                                  </p:childTnLst>
                                </p:cTn>
                              </p:par>
                              <p:par>
                                <p:cTn id="42" presetID="1" presetClass="exit" presetSubtype="0" fill="hold" grpId="1" nodeType="withEffect">
                                  <p:stCondLst>
                                    <p:cond delay="3000"/>
                                  </p:stCondLst>
                                  <p:childTnLst>
                                    <p:set>
                                      <p:cBhvr>
                                        <p:cTn id="43" dur="1" fill="hold">
                                          <p:stCondLst>
                                            <p:cond delay="0"/>
                                          </p:stCondLst>
                                        </p:cTn>
                                        <p:tgtEl>
                                          <p:spTgt spid="106"/>
                                        </p:tgtEl>
                                        <p:attrNameLst>
                                          <p:attrName>style.visibility</p:attrName>
                                        </p:attrNameLst>
                                      </p:cBhvr>
                                      <p:to>
                                        <p:strVal val="hidden"/>
                                      </p:to>
                                    </p:set>
                                  </p:childTnLst>
                                </p:cTn>
                              </p:par>
                              <p:par>
                                <p:cTn id="44" presetID="1" presetClass="entr" presetSubtype="0" fill="hold" grpId="0" nodeType="withEffect">
                                  <p:stCondLst>
                                    <p:cond delay="3000"/>
                                  </p:stCondLst>
                                  <p:childTnLst>
                                    <p:set>
                                      <p:cBhvr>
                                        <p:cTn id="45" dur="1" fill="hold">
                                          <p:stCondLst>
                                            <p:cond delay="0"/>
                                          </p:stCondLst>
                                        </p:cTn>
                                        <p:tgtEl>
                                          <p:spTgt spid="107"/>
                                        </p:tgtEl>
                                        <p:attrNameLst>
                                          <p:attrName>style.visibility</p:attrName>
                                        </p:attrNameLst>
                                      </p:cBhvr>
                                      <p:to>
                                        <p:strVal val="visible"/>
                                      </p:to>
                                    </p:set>
                                  </p:childTnLst>
                                </p:cTn>
                              </p:par>
                              <p:par>
                                <p:cTn id="46" presetID="1" presetClass="exit" presetSubtype="0" fill="hold" grpId="1" nodeType="withEffect">
                                  <p:stCondLst>
                                    <p:cond delay="4000"/>
                                  </p:stCondLst>
                                  <p:childTnLst>
                                    <p:set>
                                      <p:cBhvr>
                                        <p:cTn id="47" dur="1" fill="hold">
                                          <p:stCondLst>
                                            <p:cond delay="0"/>
                                          </p:stCondLst>
                                        </p:cTn>
                                        <p:tgtEl>
                                          <p:spTgt spid="107"/>
                                        </p:tgtEl>
                                        <p:attrNameLst>
                                          <p:attrName>style.visibility</p:attrName>
                                        </p:attrNameLst>
                                      </p:cBhvr>
                                      <p:to>
                                        <p:strVal val="hidden"/>
                                      </p:to>
                                    </p:set>
                                  </p:childTnLst>
                                </p:cTn>
                              </p:par>
                              <p:par>
                                <p:cTn id="48" presetID="1" presetClass="entr" presetSubtype="0" fill="hold" grpId="0" nodeType="withEffect">
                                  <p:stCondLst>
                                    <p:cond delay="4000"/>
                                  </p:stCondLst>
                                  <p:childTnLst>
                                    <p:set>
                                      <p:cBhvr>
                                        <p:cTn id="49" dur="1" fill="hold">
                                          <p:stCondLst>
                                            <p:cond delay="0"/>
                                          </p:stCondLst>
                                        </p:cTn>
                                        <p:tgtEl>
                                          <p:spTgt spid="108"/>
                                        </p:tgtEl>
                                        <p:attrNameLst>
                                          <p:attrName>style.visibility</p:attrName>
                                        </p:attrNameLst>
                                      </p:cBhvr>
                                      <p:to>
                                        <p:strVal val="visible"/>
                                      </p:to>
                                    </p:set>
                                  </p:childTnLst>
                                </p:cTn>
                              </p:par>
                              <p:par>
                                <p:cTn id="50" presetID="1" presetClass="exit" presetSubtype="0" fill="hold" grpId="1" nodeType="withEffect">
                                  <p:stCondLst>
                                    <p:cond delay="5000"/>
                                  </p:stCondLst>
                                  <p:childTnLst>
                                    <p:set>
                                      <p:cBhvr>
                                        <p:cTn id="51" dur="1" fill="hold">
                                          <p:stCondLst>
                                            <p:cond delay="0"/>
                                          </p:stCondLst>
                                        </p:cTn>
                                        <p:tgtEl>
                                          <p:spTgt spid="108"/>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109"/>
                                        </p:tgtEl>
                                        <p:attrNameLst>
                                          <p:attrName>style.visibility</p:attrName>
                                        </p:attrNameLst>
                                      </p:cBhvr>
                                      <p:to>
                                        <p:strVal val="visible"/>
                                      </p:to>
                                    </p:set>
                                  </p:childTnLst>
                                </p:cTn>
                              </p:par>
                              <p:par>
                                <p:cTn id="54" presetID="1" presetClass="exit" presetSubtype="0" fill="hold" grpId="1" nodeType="withEffect">
                                  <p:stCondLst>
                                    <p:cond delay="6000"/>
                                  </p:stCondLst>
                                  <p:childTnLst>
                                    <p:set>
                                      <p:cBhvr>
                                        <p:cTn id="55" dur="1" fill="hold">
                                          <p:stCondLst>
                                            <p:cond delay="0"/>
                                          </p:stCondLst>
                                        </p:cTn>
                                        <p:tgtEl>
                                          <p:spTgt spid="109"/>
                                        </p:tgtEl>
                                        <p:attrNameLst>
                                          <p:attrName>style.visibility</p:attrName>
                                        </p:attrNameLst>
                                      </p:cBhvr>
                                      <p:to>
                                        <p:strVal val="hidden"/>
                                      </p:to>
                                    </p:set>
                                  </p:childTnLst>
                                </p:cTn>
                              </p:par>
                              <p:par>
                                <p:cTn id="56" presetID="1" presetClass="entr" presetSubtype="0" fill="hold" grpId="0" nodeType="withEffect">
                                  <p:stCondLst>
                                    <p:cond delay="6000"/>
                                  </p:stCondLst>
                                  <p:childTnLst>
                                    <p:set>
                                      <p:cBhvr>
                                        <p:cTn id="57" dur="1" fill="hold">
                                          <p:stCondLst>
                                            <p:cond delay="0"/>
                                          </p:stCondLst>
                                        </p:cTn>
                                        <p:tgtEl>
                                          <p:spTgt spid="110"/>
                                        </p:tgtEl>
                                        <p:attrNameLst>
                                          <p:attrName>style.visibility</p:attrName>
                                        </p:attrNameLst>
                                      </p:cBhvr>
                                      <p:to>
                                        <p:strVal val="visible"/>
                                      </p:to>
                                    </p:set>
                                  </p:childTnLst>
                                </p:cTn>
                              </p:par>
                              <p:par>
                                <p:cTn id="58" presetID="1" presetClass="exit" presetSubtype="0" fill="hold" grpId="1" nodeType="withEffect">
                                  <p:stCondLst>
                                    <p:cond delay="7000"/>
                                  </p:stCondLst>
                                  <p:childTnLst>
                                    <p:set>
                                      <p:cBhvr>
                                        <p:cTn id="59" dur="1" fill="hold">
                                          <p:stCondLst>
                                            <p:cond delay="0"/>
                                          </p:stCondLst>
                                        </p:cTn>
                                        <p:tgtEl>
                                          <p:spTgt spid="110"/>
                                        </p:tgtEl>
                                        <p:attrNameLst>
                                          <p:attrName>style.visibility</p:attrName>
                                        </p:attrNameLst>
                                      </p:cBhvr>
                                      <p:to>
                                        <p:strVal val="hidden"/>
                                      </p:to>
                                    </p:set>
                                  </p:childTnLst>
                                </p:cTn>
                              </p:par>
                              <p:par>
                                <p:cTn id="60" presetID="1" presetClass="entr" presetSubtype="0" fill="hold" grpId="0" nodeType="withEffect">
                                  <p:stCondLst>
                                    <p:cond delay="7000"/>
                                  </p:stCondLst>
                                  <p:childTnLst>
                                    <p:set>
                                      <p:cBhvr>
                                        <p:cTn id="61" dur="1" fill="hold">
                                          <p:stCondLst>
                                            <p:cond delay="0"/>
                                          </p:stCondLst>
                                        </p:cTn>
                                        <p:tgtEl>
                                          <p:spTgt spid="111"/>
                                        </p:tgtEl>
                                        <p:attrNameLst>
                                          <p:attrName>style.visibility</p:attrName>
                                        </p:attrNameLst>
                                      </p:cBhvr>
                                      <p:to>
                                        <p:strVal val="visible"/>
                                      </p:to>
                                    </p:set>
                                  </p:childTnLst>
                                </p:cTn>
                              </p:par>
                              <p:par>
                                <p:cTn id="62" presetID="1" presetClass="exit" presetSubtype="0" fill="hold" grpId="1" nodeType="withEffect">
                                  <p:stCondLst>
                                    <p:cond delay="8000"/>
                                  </p:stCondLst>
                                  <p:childTnLst>
                                    <p:set>
                                      <p:cBhvr>
                                        <p:cTn id="63" dur="1" fill="hold">
                                          <p:stCondLst>
                                            <p:cond delay="0"/>
                                          </p:stCondLst>
                                        </p:cTn>
                                        <p:tgtEl>
                                          <p:spTgt spid="111"/>
                                        </p:tgtEl>
                                        <p:attrNameLst>
                                          <p:attrName>style.visibility</p:attrName>
                                        </p:attrNameLst>
                                      </p:cBhvr>
                                      <p:to>
                                        <p:strVal val="hidden"/>
                                      </p:to>
                                    </p:set>
                                  </p:childTnLst>
                                </p:cTn>
                              </p:par>
                              <p:par>
                                <p:cTn id="64" presetID="1" presetClass="entr" presetSubtype="0" fill="hold" grpId="0" nodeType="withEffect">
                                  <p:stCondLst>
                                    <p:cond delay="8000"/>
                                  </p:stCondLst>
                                  <p:childTnLst>
                                    <p:set>
                                      <p:cBhvr>
                                        <p:cTn id="65" dur="1" fill="hold">
                                          <p:stCondLst>
                                            <p:cond delay="0"/>
                                          </p:stCondLst>
                                        </p:cTn>
                                        <p:tgtEl>
                                          <p:spTgt spid="112"/>
                                        </p:tgtEl>
                                        <p:attrNameLst>
                                          <p:attrName>style.visibility</p:attrName>
                                        </p:attrNameLst>
                                      </p:cBhvr>
                                      <p:to>
                                        <p:strVal val="visible"/>
                                      </p:to>
                                    </p:set>
                                  </p:childTnLst>
                                </p:cTn>
                              </p:par>
                              <p:par>
                                <p:cTn id="66" presetID="1" presetClass="exit" presetSubtype="0" fill="hold" grpId="1" nodeType="withEffect">
                                  <p:stCondLst>
                                    <p:cond delay="9000"/>
                                  </p:stCondLst>
                                  <p:childTnLst>
                                    <p:set>
                                      <p:cBhvr>
                                        <p:cTn id="67" dur="1" fill="hold">
                                          <p:stCondLst>
                                            <p:cond delay="0"/>
                                          </p:stCondLst>
                                        </p:cTn>
                                        <p:tgtEl>
                                          <p:spTgt spid="112"/>
                                        </p:tgtEl>
                                        <p:attrNameLst>
                                          <p:attrName>style.visibility</p:attrName>
                                        </p:attrNameLst>
                                      </p:cBhvr>
                                      <p:to>
                                        <p:strVal val="hidden"/>
                                      </p:to>
                                    </p:set>
                                  </p:childTnLst>
                                </p:cTn>
                              </p:par>
                              <p:par>
                                <p:cTn id="68" presetID="1" presetClass="entr" presetSubtype="0" fill="hold" grpId="0" nodeType="withEffect">
                                  <p:stCondLst>
                                    <p:cond delay="9000"/>
                                  </p:stCondLst>
                                  <p:childTnLst>
                                    <p:set>
                                      <p:cBhvr>
                                        <p:cTn id="69" dur="1" fill="hold">
                                          <p:stCondLst>
                                            <p:cond delay="0"/>
                                          </p:stCondLst>
                                        </p:cTn>
                                        <p:tgtEl>
                                          <p:spTgt spid="113"/>
                                        </p:tgtEl>
                                        <p:attrNameLst>
                                          <p:attrName>style.visibility</p:attrName>
                                        </p:attrNameLst>
                                      </p:cBhvr>
                                      <p:to>
                                        <p:strVal val="visible"/>
                                      </p:to>
                                    </p:set>
                                  </p:childTnLst>
                                </p:cTn>
                              </p:par>
                              <p:par>
                                <p:cTn id="70" presetID="1" presetClass="exit" presetSubtype="0" fill="hold" grpId="1" nodeType="withEffect">
                                  <p:stCondLst>
                                    <p:cond delay="10000"/>
                                  </p:stCondLst>
                                  <p:childTnLst>
                                    <p:set>
                                      <p:cBhvr>
                                        <p:cTn id="71" dur="1" fill="hold">
                                          <p:stCondLst>
                                            <p:cond delay="0"/>
                                          </p:stCondLst>
                                        </p:cTn>
                                        <p:tgtEl>
                                          <p:spTgt spid="113"/>
                                        </p:tgtEl>
                                        <p:attrNameLst>
                                          <p:attrName>style.visibility</p:attrName>
                                        </p:attrNameLst>
                                      </p:cBhvr>
                                      <p:to>
                                        <p:strVal val="hidden"/>
                                      </p:to>
                                    </p:set>
                                  </p:childTnLst>
                                </p:cTn>
                              </p:par>
                              <p:par>
                                <p:cTn id="72" presetID="1" presetClass="entr" presetSubtype="0" fill="hold" grpId="0" nodeType="withEffect">
                                  <p:stCondLst>
                                    <p:cond delay="10000"/>
                                  </p:stCondLst>
                                  <p:childTnLst>
                                    <p:set>
                                      <p:cBhvr>
                                        <p:cTn id="73" dur="1" fill="hold">
                                          <p:stCondLst>
                                            <p:cond delay="0"/>
                                          </p:stCondLst>
                                        </p:cTn>
                                        <p:tgtEl>
                                          <p:spTgt spid="114"/>
                                        </p:tgtEl>
                                        <p:attrNameLst>
                                          <p:attrName>style.visibility</p:attrName>
                                        </p:attrNameLst>
                                      </p:cBhvr>
                                      <p:to>
                                        <p:strVal val="visible"/>
                                      </p:to>
                                    </p:set>
                                  </p:childTnLst>
                                </p:cTn>
                              </p:par>
                              <p:par>
                                <p:cTn id="74" presetID="1" presetClass="exit" presetSubtype="0" fill="hold" grpId="1" nodeType="withEffect">
                                  <p:stCondLst>
                                    <p:cond delay="11000"/>
                                  </p:stCondLst>
                                  <p:childTnLst>
                                    <p:set>
                                      <p:cBhvr>
                                        <p:cTn id="75" dur="1" fill="hold">
                                          <p:stCondLst>
                                            <p:cond delay="0"/>
                                          </p:stCondLst>
                                        </p:cTn>
                                        <p:tgtEl>
                                          <p:spTgt spid="114"/>
                                        </p:tgtEl>
                                        <p:attrNameLst>
                                          <p:attrName>style.visibility</p:attrName>
                                        </p:attrNameLst>
                                      </p:cBhvr>
                                      <p:to>
                                        <p:strVal val="hidden"/>
                                      </p:to>
                                    </p:set>
                                  </p:childTnLst>
                                </p:cTn>
                              </p:par>
                              <p:par>
                                <p:cTn id="76" presetID="1" presetClass="entr" presetSubtype="0" fill="hold" grpId="0" nodeType="withEffect">
                                  <p:stCondLst>
                                    <p:cond delay="11000"/>
                                  </p:stCondLst>
                                  <p:childTnLst>
                                    <p:set>
                                      <p:cBhvr>
                                        <p:cTn id="77" dur="1" fill="hold">
                                          <p:stCondLst>
                                            <p:cond delay="0"/>
                                          </p:stCondLst>
                                        </p:cTn>
                                        <p:tgtEl>
                                          <p:spTgt spid="115"/>
                                        </p:tgtEl>
                                        <p:attrNameLst>
                                          <p:attrName>style.visibility</p:attrName>
                                        </p:attrNameLst>
                                      </p:cBhvr>
                                      <p:to>
                                        <p:strVal val="visible"/>
                                      </p:to>
                                    </p:set>
                                  </p:childTnLst>
                                </p:cTn>
                              </p:par>
                              <p:par>
                                <p:cTn id="78" presetID="1" presetClass="exit" presetSubtype="0" fill="hold" grpId="1" nodeType="withEffect">
                                  <p:stCondLst>
                                    <p:cond delay="12000"/>
                                  </p:stCondLst>
                                  <p:childTnLst>
                                    <p:set>
                                      <p:cBhvr>
                                        <p:cTn id="79" dur="1" fill="hold">
                                          <p:stCondLst>
                                            <p:cond delay="0"/>
                                          </p:stCondLst>
                                        </p:cTn>
                                        <p:tgtEl>
                                          <p:spTgt spid="115"/>
                                        </p:tgtEl>
                                        <p:attrNameLst>
                                          <p:attrName>style.visibility</p:attrName>
                                        </p:attrNameLst>
                                      </p:cBhvr>
                                      <p:to>
                                        <p:strVal val="hidden"/>
                                      </p:to>
                                    </p:set>
                                  </p:childTnLst>
                                </p:cTn>
                              </p:par>
                              <p:par>
                                <p:cTn id="80" presetID="1" presetClass="entr" presetSubtype="0" fill="hold" grpId="0" nodeType="withEffect">
                                  <p:stCondLst>
                                    <p:cond delay="12000"/>
                                  </p:stCondLst>
                                  <p:childTnLst>
                                    <p:set>
                                      <p:cBhvr>
                                        <p:cTn id="81" dur="1" fill="hold">
                                          <p:stCondLst>
                                            <p:cond delay="0"/>
                                          </p:stCondLst>
                                        </p:cTn>
                                        <p:tgtEl>
                                          <p:spTgt spid="116"/>
                                        </p:tgtEl>
                                        <p:attrNameLst>
                                          <p:attrName>style.visibility</p:attrName>
                                        </p:attrNameLst>
                                      </p:cBhvr>
                                      <p:to>
                                        <p:strVal val="visible"/>
                                      </p:to>
                                    </p:set>
                                  </p:childTnLst>
                                </p:cTn>
                              </p:par>
                              <p:par>
                                <p:cTn id="82" presetID="1" presetClass="exit" presetSubtype="0" fill="hold" grpId="1" nodeType="withEffect">
                                  <p:stCondLst>
                                    <p:cond delay="13000"/>
                                  </p:stCondLst>
                                  <p:childTnLst>
                                    <p:set>
                                      <p:cBhvr>
                                        <p:cTn id="83" dur="1" fill="hold">
                                          <p:stCondLst>
                                            <p:cond delay="0"/>
                                          </p:stCondLst>
                                        </p:cTn>
                                        <p:tgtEl>
                                          <p:spTgt spid="116"/>
                                        </p:tgtEl>
                                        <p:attrNameLst>
                                          <p:attrName>style.visibility</p:attrName>
                                        </p:attrNameLst>
                                      </p:cBhvr>
                                      <p:to>
                                        <p:strVal val="hidden"/>
                                      </p:to>
                                    </p:set>
                                  </p:childTnLst>
                                </p:cTn>
                              </p:par>
                              <p:par>
                                <p:cTn id="84" presetID="1" presetClass="entr" presetSubtype="0" fill="hold" grpId="0" nodeType="withEffect">
                                  <p:stCondLst>
                                    <p:cond delay="13000"/>
                                  </p:stCondLst>
                                  <p:childTnLst>
                                    <p:set>
                                      <p:cBhvr>
                                        <p:cTn id="85" dur="1" fill="hold">
                                          <p:stCondLst>
                                            <p:cond delay="0"/>
                                          </p:stCondLst>
                                        </p:cTn>
                                        <p:tgtEl>
                                          <p:spTgt spid="117"/>
                                        </p:tgtEl>
                                        <p:attrNameLst>
                                          <p:attrName>style.visibility</p:attrName>
                                        </p:attrNameLst>
                                      </p:cBhvr>
                                      <p:to>
                                        <p:strVal val="visible"/>
                                      </p:to>
                                    </p:set>
                                  </p:childTnLst>
                                </p:cTn>
                              </p:par>
                              <p:par>
                                <p:cTn id="86" presetID="1" presetClass="exit" presetSubtype="0" fill="hold" grpId="1" nodeType="withEffect">
                                  <p:stCondLst>
                                    <p:cond delay="14000"/>
                                  </p:stCondLst>
                                  <p:childTnLst>
                                    <p:set>
                                      <p:cBhvr>
                                        <p:cTn id="87" dur="1" fill="hold">
                                          <p:stCondLst>
                                            <p:cond delay="0"/>
                                          </p:stCondLst>
                                        </p:cTn>
                                        <p:tgtEl>
                                          <p:spTgt spid="117"/>
                                        </p:tgtEl>
                                        <p:attrNameLst>
                                          <p:attrName>style.visibility</p:attrName>
                                        </p:attrNameLst>
                                      </p:cBhvr>
                                      <p:to>
                                        <p:strVal val="hidden"/>
                                      </p:to>
                                    </p:set>
                                  </p:childTnLst>
                                </p:cTn>
                              </p:par>
                              <p:par>
                                <p:cTn id="88" presetID="1" presetClass="entr" presetSubtype="0" fill="hold" grpId="0" nodeType="withEffect">
                                  <p:stCondLst>
                                    <p:cond delay="14000"/>
                                  </p:stCondLst>
                                  <p:childTnLst>
                                    <p:set>
                                      <p:cBhvr>
                                        <p:cTn id="89" dur="1" fill="hold">
                                          <p:stCondLst>
                                            <p:cond delay="0"/>
                                          </p:stCondLst>
                                        </p:cTn>
                                        <p:tgtEl>
                                          <p:spTgt spid="118"/>
                                        </p:tgtEl>
                                        <p:attrNameLst>
                                          <p:attrName>style.visibility</p:attrName>
                                        </p:attrNameLst>
                                      </p:cBhvr>
                                      <p:to>
                                        <p:strVal val="visible"/>
                                      </p:to>
                                    </p:set>
                                  </p:childTnLst>
                                </p:cTn>
                              </p:par>
                              <p:par>
                                <p:cTn id="90" presetID="1" presetClass="exit" presetSubtype="0" fill="hold" grpId="1" nodeType="withEffect">
                                  <p:stCondLst>
                                    <p:cond delay="15000"/>
                                  </p:stCondLst>
                                  <p:childTnLst>
                                    <p:set>
                                      <p:cBhvr>
                                        <p:cTn id="91" dur="1" fill="hold">
                                          <p:stCondLst>
                                            <p:cond delay="0"/>
                                          </p:stCondLst>
                                        </p:cTn>
                                        <p:tgtEl>
                                          <p:spTgt spid="118"/>
                                        </p:tgtEl>
                                        <p:attrNameLst>
                                          <p:attrName>style.visibility</p:attrName>
                                        </p:attrNameLst>
                                      </p:cBhvr>
                                      <p:to>
                                        <p:strVal val="hidden"/>
                                      </p:to>
                                    </p:set>
                                  </p:childTnLst>
                                </p:cTn>
                              </p:par>
                              <p:par>
                                <p:cTn id="92" presetID="1" presetClass="entr" presetSubtype="0" fill="hold" grpId="0" nodeType="withEffect">
                                  <p:stCondLst>
                                    <p:cond delay="15000"/>
                                  </p:stCondLst>
                                  <p:childTnLst>
                                    <p:set>
                                      <p:cBhvr>
                                        <p:cTn id="93" dur="1" fill="hold">
                                          <p:stCondLst>
                                            <p:cond delay="0"/>
                                          </p:stCondLst>
                                        </p:cTn>
                                        <p:tgtEl>
                                          <p:spTgt spid="119"/>
                                        </p:tgtEl>
                                        <p:attrNameLst>
                                          <p:attrName>style.visibility</p:attrName>
                                        </p:attrNameLst>
                                      </p:cBhvr>
                                      <p:to>
                                        <p:strVal val="visible"/>
                                      </p:to>
                                    </p:set>
                                  </p:childTnLst>
                                </p:cTn>
                              </p:par>
                            </p:childTnLst>
                          </p:cTn>
                        </p:par>
                      </p:childTnLst>
                    </p:cTn>
                  </p:par>
                </p:childTnLst>
              </p:cTn>
              <p:nextCondLst>
                <p:cond evt="onClick" delay="0">
                  <p:tgtEl>
                    <p:spTgt spid="120"/>
                  </p:tgtEl>
                </p:cond>
              </p:nextCondLst>
            </p:seq>
          </p:childTnLst>
        </p:cTn>
      </p:par>
    </p:tnLst>
    <p:bldLst>
      <p:bldP spid="88" grpId="0" animBg="1"/>
      <p:bldP spid="104" grpId="0"/>
      <p:bldP spid="104" grpId="1"/>
      <p:bldP spid="105" grpId="0"/>
      <p:bldP spid="105" grpId="1"/>
      <p:bldP spid="106" grpId="0"/>
      <p:bldP spid="106" grpId="1"/>
      <p:bldP spid="107" grpId="0"/>
      <p:bldP spid="107" grpId="1"/>
      <p:bldP spid="108" grpId="0"/>
      <p:bldP spid="108" grpId="1"/>
      <p:bldP spid="109" grpId="0"/>
      <p:bldP spid="109" grpId="1"/>
      <p:bldP spid="110" grpId="0"/>
      <p:bldP spid="110" grpId="1"/>
      <p:bldP spid="111" grpId="0"/>
      <p:bldP spid="111" grpId="1"/>
      <p:bldP spid="112" grpId="0"/>
      <p:bldP spid="112" grpId="1"/>
      <p:bldP spid="113" grpId="0"/>
      <p:bldP spid="113" grpId="1"/>
      <p:bldP spid="114" grpId="0"/>
      <p:bldP spid="114" grpId="1"/>
      <p:bldP spid="115" grpId="0"/>
      <p:bldP spid="115" grpId="1"/>
      <p:bldP spid="116" grpId="0"/>
      <p:bldP spid="116" grpId="1"/>
      <p:bldP spid="117" grpId="0"/>
      <p:bldP spid="117" grpId="1"/>
      <p:bldP spid="118" grpId="0"/>
      <p:bldP spid="118" grpId="1"/>
      <p:bldP spid="119" grpId="0"/>
      <p:bldP spid="120" grpId="0"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nền" descr="A picture containing text&#10;&#10;Description automatically generated">
            <a:extLst>
              <a:ext uri="{FF2B5EF4-FFF2-40B4-BE49-F238E27FC236}">
                <a16:creationId xmlns:a16="http://schemas.microsoft.com/office/drawing/2014/main" id="{6CCB60C3-5240-4043-6913-D8545F9C11D5}"/>
              </a:ext>
            </a:extLst>
          </p:cNvPr>
          <p:cNvPicPr>
            <a:picLocks noGrp="1" noRot="1" noChangeAspect="1" noMove="1" noResize="1" noEditPoints="1" noAdjustHandles="1" noChangeArrowheads="1" noChangeShapeType="1" noCrop="1"/>
          </p:cNvPicPr>
          <p:nvPr>
            <p:ph idx="1"/>
          </p:nvPr>
        </p:nvPicPr>
        <p:blipFill>
          <a:blip r:embed="rId6">
            <a:extLst>
              <a:ext uri="{28A0092B-C50C-407E-A947-70E740481C1C}">
                <a14:useLocalDpi xmlns:a14="http://schemas.microsoft.com/office/drawing/2010/main" val="0"/>
              </a:ext>
            </a:extLst>
          </a:blip>
          <a:stretch>
            <a:fillRect/>
          </a:stretch>
        </p:blipFill>
        <p:spPr>
          <a:xfrm>
            <a:off x="-1" y="0"/>
            <a:ext cx="12190613" cy="6858000"/>
          </a:xfrm>
        </p:spPr>
      </p:pic>
      <p:pic>
        <p:nvPicPr>
          <p:cNvPr id="7" name="Hình nền 1" descr="A picture containing text&#10;&#10;Description automatically generated">
            <a:extLst>
              <a:ext uri="{FF2B5EF4-FFF2-40B4-BE49-F238E27FC236}">
                <a16:creationId xmlns:a16="http://schemas.microsoft.com/office/drawing/2014/main" id="{CB766BFB-D82C-D196-FDD6-1D747B7BC89D}"/>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Bảng câu hỏi">
            <a:extLst>
              <a:ext uri="{FF2B5EF4-FFF2-40B4-BE49-F238E27FC236}">
                <a16:creationId xmlns:a16="http://schemas.microsoft.com/office/drawing/2014/main" id="{F60F4824-667E-4935-B1FF-20CB0037D05F}"/>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sp>
        <p:nvSpPr>
          <p:cNvPr id="15" name="Đáp án A">
            <a:extLst>
              <a:ext uri="{FF2B5EF4-FFF2-40B4-BE49-F238E27FC236}">
                <a16:creationId xmlns:a16="http://schemas.microsoft.com/office/drawing/2014/main" id="{DC00C847-4D2D-6A62-DFA9-C398EC787EFC}"/>
              </a:ext>
            </a:extLst>
          </p:cNvPr>
          <p:cNvSpPr/>
          <p:nvPr/>
        </p:nvSpPr>
        <p:spPr>
          <a:xfrm>
            <a:off x="1151869" y="2439230"/>
            <a:ext cx="2843032"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A. </a:t>
            </a:r>
            <a:r>
              <a:rPr kumimoji="0" lang="en-US" sz="2400" b="0" i="0" u="none" strike="noStrike" kern="1200" cap="none" spc="0" normalizeH="0" baseline="0" noProof="0" err="1">
                <a:ln>
                  <a:noFill/>
                </a:ln>
                <a:solidFill>
                  <a:prstClr val="black"/>
                </a:solidFill>
                <a:effectLst/>
                <a:uLnTx/>
                <a:uFillTx/>
                <a:latin typeface="#9Slide05 Fourth Medium" panose="00000600000000000000" pitchFamily="2" charset="0"/>
                <a:ea typeface="+mn-ea"/>
                <a:cs typeface="+mn-cs"/>
              </a:rPr>
              <a:t>Đáp</a:t>
            </a: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 án sai</a:t>
            </a:r>
          </a:p>
        </p:txBody>
      </p:sp>
      <p:pic>
        <p:nvPicPr>
          <p:cNvPr id="20" name="Picture 19">
            <a:extLst>
              <a:ext uri="{FF2B5EF4-FFF2-40B4-BE49-F238E27FC236}">
                <a16:creationId xmlns:a16="http://schemas.microsoft.com/office/drawing/2014/main" id="{5DD3B384-6F40-41D7-C3FB-B9D7CC45AF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22" name="Trái dâu">
            <a:extLst>
              <a:ext uri="{FF2B5EF4-FFF2-40B4-BE49-F238E27FC236}">
                <a16:creationId xmlns:a16="http://schemas.microsoft.com/office/drawing/2014/main" id="{F8F7A878-E6BC-2BBB-AB32-2C8850B71C97}"/>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11" name="Đáp án B">
            <a:extLst>
              <a:ext uri="{FF2B5EF4-FFF2-40B4-BE49-F238E27FC236}">
                <a16:creationId xmlns:a16="http://schemas.microsoft.com/office/drawing/2014/main" id="{093BAAC3-CDB0-EE4B-D40D-B86BCA4AF721}"/>
              </a:ext>
            </a:extLst>
          </p:cNvPr>
          <p:cNvSpPr/>
          <p:nvPr/>
        </p:nvSpPr>
        <p:spPr>
          <a:xfrm>
            <a:off x="1133378" y="3762552"/>
            <a:ext cx="2882766"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B. </a:t>
            </a:r>
            <a:r>
              <a:rPr kumimoji="0" lang="en-US" sz="2400" b="0" i="0" u="none" strike="noStrike" kern="1200" cap="none" spc="0" normalizeH="0" baseline="0" noProof="0" err="1">
                <a:ln>
                  <a:noFill/>
                </a:ln>
                <a:solidFill>
                  <a:prstClr val="black"/>
                </a:solidFill>
                <a:effectLst/>
                <a:uLnTx/>
                <a:uFillTx/>
                <a:latin typeface="#9Slide05 Fourth Medium" panose="00000600000000000000" pitchFamily="2" charset="0"/>
                <a:ea typeface="+mn-ea"/>
                <a:cs typeface="+mn-cs"/>
              </a:rPr>
              <a:t>Đáp</a:t>
            </a: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 án sai</a:t>
            </a:r>
          </a:p>
        </p:txBody>
      </p:sp>
      <p:sp>
        <p:nvSpPr>
          <p:cNvPr id="12" name="Đáp Án D">
            <a:extLst>
              <a:ext uri="{FF2B5EF4-FFF2-40B4-BE49-F238E27FC236}">
                <a16:creationId xmlns:a16="http://schemas.microsoft.com/office/drawing/2014/main" id="{B8D90F59-D75E-7F93-365E-A852F282AC6F}"/>
              </a:ext>
            </a:extLst>
          </p:cNvPr>
          <p:cNvSpPr/>
          <p:nvPr/>
        </p:nvSpPr>
        <p:spPr>
          <a:xfrm>
            <a:off x="8367758" y="2439230"/>
            <a:ext cx="2950532"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C. </a:t>
            </a:r>
            <a:r>
              <a:rPr kumimoji="0" lang="en-US" sz="2400" b="0" i="0" u="none" strike="noStrike" kern="1200" cap="none" spc="0" normalizeH="0" baseline="0" noProof="0" err="1">
                <a:ln>
                  <a:noFill/>
                </a:ln>
                <a:solidFill>
                  <a:prstClr val="black"/>
                </a:solidFill>
                <a:effectLst/>
                <a:uLnTx/>
                <a:uFillTx/>
                <a:latin typeface="#9Slide05 Fourth Medium" panose="00000600000000000000" pitchFamily="2" charset="0"/>
                <a:ea typeface="+mn-ea"/>
                <a:cs typeface="+mn-cs"/>
              </a:rPr>
              <a:t>Đáp</a:t>
            </a: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 án đúng</a:t>
            </a:r>
          </a:p>
        </p:txBody>
      </p:sp>
      <p:sp>
        <p:nvSpPr>
          <p:cNvPr id="14" name="Đáp Án C">
            <a:extLst>
              <a:ext uri="{FF2B5EF4-FFF2-40B4-BE49-F238E27FC236}">
                <a16:creationId xmlns:a16="http://schemas.microsoft.com/office/drawing/2014/main" id="{C5EE615E-9BBF-50CC-63A2-2A83812C948E}"/>
              </a:ext>
            </a:extLst>
          </p:cNvPr>
          <p:cNvSpPr/>
          <p:nvPr/>
        </p:nvSpPr>
        <p:spPr>
          <a:xfrm>
            <a:off x="8389001" y="3787681"/>
            <a:ext cx="2950532"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D. </a:t>
            </a:r>
            <a:r>
              <a:rPr kumimoji="0" lang="en-US" sz="2400" b="0" i="0" u="none" strike="noStrike" kern="1200" cap="none" spc="0" normalizeH="0" baseline="0" noProof="0" err="1">
                <a:ln>
                  <a:noFill/>
                </a:ln>
                <a:solidFill>
                  <a:prstClr val="black"/>
                </a:solidFill>
                <a:effectLst/>
                <a:uLnTx/>
                <a:uFillTx/>
                <a:latin typeface="#9Slide05 Fourth Medium" panose="00000600000000000000" pitchFamily="2" charset="0"/>
                <a:ea typeface="+mn-ea"/>
                <a:cs typeface="+mn-cs"/>
              </a:rPr>
              <a:t>Đáp</a:t>
            </a: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 án sai</a:t>
            </a:r>
          </a:p>
        </p:txBody>
      </p:sp>
      <p:sp>
        <p:nvSpPr>
          <p:cNvPr id="2" name="Chứa câu hỏi">
            <a:extLst>
              <a:ext uri="{FF2B5EF4-FFF2-40B4-BE49-F238E27FC236}">
                <a16:creationId xmlns:a16="http://schemas.microsoft.com/office/drawing/2014/main" id="{910B81BC-AE14-C347-5E3E-CE49A8E1DBE9}"/>
              </a:ext>
            </a:extLst>
          </p:cNvPr>
          <p:cNvSpPr txBox="1"/>
          <p:nvPr/>
        </p:nvSpPr>
        <p:spPr>
          <a:xfrm>
            <a:off x="3120279" y="759418"/>
            <a:ext cx="5937844" cy="8617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Câu 7: Bạn hãy điền câu hỏi vào đây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Dâu trl sai">
            <a:extLst>
              <a:ext uri="{FF2B5EF4-FFF2-40B4-BE49-F238E27FC236}">
                <a16:creationId xmlns:a16="http://schemas.microsoft.com/office/drawing/2014/main" id="{1D300307-A4A3-C61D-F600-6698A51F8609}"/>
              </a:ext>
            </a:extLst>
          </p:cNvPr>
          <p:cNvPicPr>
            <a:picLocks noChangeAspect="1"/>
          </p:cNvPicPr>
          <p:nvPr/>
        </p:nvPicPr>
        <p:blipFill>
          <a:blip r:embed="rId10">
            <a:extLst>
              <a:ext uri="{28A0092B-C50C-407E-A947-70E740481C1C}">
                <a14:useLocalDpi xmlns:a14="http://schemas.microsoft.com/office/drawing/2010/main" val="0"/>
              </a:ext>
            </a:extLst>
          </a:blip>
          <a:srcRect l="316" r="316"/>
          <a:stretch/>
        </p:blipFill>
        <p:spPr>
          <a:xfrm>
            <a:off x="4941367" y="2102034"/>
            <a:ext cx="2501168" cy="2516074"/>
          </a:xfrm>
          <a:prstGeom prst="rect">
            <a:avLst/>
          </a:prstGeom>
        </p:spPr>
      </p:pic>
      <p:pic>
        <p:nvPicPr>
          <p:cNvPr id="17" name="Dâu trl Đúng">
            <a:extLst>
              <a:ext uri="{FF2B5EF4-FFF2-40B4-BE49-F238E27FC236}">
                <a16:creationId xmlns:a16="http://schemas.microsoft.com/office/drawing/2014/main" id="{4FB2AF25-1C56-62B2-53BC-8E04C38BAA8D}"/>
              </a:ext>
            </a:extLst>
          </p:cNvPr>
          <p:cNvPicPr>
            <a:picLocks noChangeAspect="1"/>
          </p:cNvPicPr>
          <p:nvPr/>
        </p:nvPicPr>
        <p:blipFill>
          <a:blip r:embed="rId11">
            <a:extLst>
              <a:ext uri="{28A0092B-C50C-407E-A947-70E740481C1C}">
                <a14:useLocalDpi xmlns:a14="http://schemas.microsoft.com/office/drawing/2010/main" val="0"/>
              </a:ext>
            </a:extLst>
          </a:blip>
          <a:srcRect l="4708" r="4708"/>
          <a:stretch/>
        </p:blipFill>
        <p:spPr>
          <a:xfrm>
            <a:off x="5065381" y="2201157"/>
            <a:ext cx="2299246" cy="2538224"/>
          </a:xfrm>
          <a:prstGeom prst="rect">
            <a:avLst/>
          </a:prstGeom>
        </p:spPr>
      </p:pic>
      <p:pic>
        <p:nvPicPr>
          <p:cNvPr id="16" name="Picture 15" descr="A picture containing toy&#10;&#10;Description automatically generated">
            <a:hlinkClick r:id="rId12" action="ppaction://hlinksldjump"/>
            <a:extLst>
              <a:ext uri="{FF2B5EF4-FFF2-40B4-BE49-F238E27FC236}">
                <a16:creationId xmlns:a16="http://schemas.microsoft.com/office/drawing/2014/main" id="{4DDA8698-39C2-F9E6-5284-7DA5CCFE11A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43" name="Đồng hồ" descr="Icon&#10;&#10;Description automatically generated">
            <a:extLst>
              <a:ext uri="{FF2B5EF4-FFF2-40B4-BE49-F238E27FC236}">
                <a16:creationId xmlns:a16="http://schemas.microsoft.com/office/drawing/2014/main" id="{3435C499-5F05-72EC-C43B-E0AA01A622DF}"/>
              </a:ext>
            </a:extLst>
          </p:cNvPr>
          <p:cNvPicPr/>
          <p:nvPr/>
        </p:nvPicPr>
        <p:blipFill>
          <a:blip r:embed="rId14">
            <a:extLst>
              <a:ext uri="{28A0092B-C50C-407E-A947-70E740481C1C}">
                <a14:useLocalDpi xmlns:a14="http://schemas.microsoft.com/office/drawing/2010/main" val="0"/>
              </a:ext>
            </a:extLst>
          </a:blip>
          <a:stretch>
            <a:fillRect/>
          </a:stretch>
        </p:blipFill>
        <p:spPr>
          <a:xfrm>
            <a:off x="5013757" y="4646080"/>
            <a:ext cx="2501168" cy="2187914"/>
          </a:xfrm>
          <a:prstGeom prst="rect">
            <a:avLst/>
          </a:prstGeom>
        </p:spPr>
      </p:pic>
      <p:grpSp>
        <p:nvGrpSpPr>
          <p:cNvPr id="33" name="Group 32">
            <a:extLst>
              <a:ext uri="{FF2B5EF4-FFF2-40B4-BE49-F238E27FC236}">
                <a16:creationId xmlns:a16="http://schemas.microsoft.com/office/drawing/2014/main" id="{E9FCBD8E-7C0A-7AE9-3BBE-DE1001904643}"/>
              </a:ext>
            </a:extLst>
          </p:cNvPr>
          <p:cNvGrpSpPr/>
          <p:nvPr/>
        </p:nvGrpSpPr>
        <p:grpSpPr>
          <a:xfrm>
            <a:off x="12338470" y="7342540"/>
            <a:ext cx="9540205" cy="2759073"/>
            <a:chOff x="820151" y="6920040"/>
            <a:chExt cx="9540205" cy="2759073"/>
          </a:xfrm>
        </p:grpSpPr>
        <p:pic>
          <p:nvPicPr>
            <p:cNvPr id="19" name="TIM 5" descr="Icon&#10;&#10;Description automatically generated">
              <a:extLst>
                <a:ext uri="{FF2B5EF4-FFF2-40B4-BE49-F238E27FC236}">
                  <a16:creationId xmlns:a16="http://schemas.microsoft.com/office/drawing/2014/main" id="{12FD6C48-8548-0D0D-EFFF-4EAA36FA540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23" name="TIM 4" descr="Icon&#10;&#10;Description automatically generated">
              <a:extLst>
                <a:ext uri="{FF2B5EF4-FFF2-40B4-BE49-F238E27FC236}">
                  <a16:creationId xmlns:a16="http://schemas.microsoft.com/office/drawing/2014/main" id="{227149C9-960C-2E03-070A-AEB12293026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24" name="TIM 3" descr="Icon&#10;&#10;Description automatically generated">
              <a:extLst>
                <a:ext uri="{FF2B5EF4-FFF2-40B4-BE49-F238E27FC236}">
                  <a16:creationId xmlns:a16="http://schemas.microsoft.com/office/drawing/2014/main" id="{642C859C-428A-25AB-99EA-FA0E840C31D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25" name="TIM 2" descr="Icon&#10;&#10;Description automatically generated">
              <a:extLst>
                <a:ext uri="{FF2B5EF4-FFF2-40B4-BE49-F238E27FC236}">
                  <a16:creationId xmlns:a16="http://schemas.microsoft.com/office/drawing/2014/main" id="{75970914-B5FD-6940-E09C-F7049890CFB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26" name="TIM 1" descr="Icon&#10;&#10;Description automatically generated">
              <a:extLst>
                <a:ext uri="{FF2B5EF4-FFF2-40B4-BE49-F238E27FC236}">
                  <a16:creationId xmlns:a16="http://schemas.microsoft.com/office/drawing/2014/main" id="{6ED9EFDD-F565-E243-6D1A-A711620A4EB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27" name="TIM 5" descr="Icon&#10;&#10;Description automatically generated">
              <a:extLst>
                <a:ext uri="{FF2B5EF4-FFF2-40B4-BE49-F238E27FC236}">
                  <a16:creationId xmlns:a16="http://schemas.microsoft.com/office/drawing/2014/main" id="{FB4494EE-03DA-0ED7-EE95-7525EABF6CD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28" name="TIM 5" descr="Icon&#10;&#10;Description automatically generated">
              <a:extLst>
                <a:ext uri="{FF2B5EF4-FFF2-40B4-BE49-F238E27FC236}">
                  <a16:creationId xmlns:a16="http://schemas.microsoft.com/office/drawing/2014/main" id="{2E93D06C-7701-06A9-920A-A37966E4C2C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29" name="TIM 5" descr="Icon&#10;&#10;Description automatically generated">
              <a:extLst>
                <a:ext uri="{FF2B5EF4-FFF2-40B4-BE49-F238E27FC236}">
                  <a16:creationId xmlns:a16="http://schemas.microsoft.com/office/drawing/2014/main" id="{4817F757-208A-A65F-6D33-80BC71E4FE4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30" name="TIM 2" descr="Icon&#10;&#10;Description automatically generated">
              <a:extLst>
                <a:ext uri="{FF2B5EF4-FFF2-40B4-BE49-F238E27FC236}">
                  <a16:creationId xmlns:a16="http://schemas.microsoft.com/office/drawing/2014/main" id="{BDD7CA06-615B-6412-2126-05A6DBDF646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31" name="TIM 2" descr="Icon&#10;&#10;Description automatically generated">
              <a:extLst>
                <a:ext uri="{FF2B5EF4-FFF2-40B4-BE49-F238E27FC236}">
                  <a16:creationId xmlns:a16="http://schemas.microsoft.com/office/drawing/2014/main" id="{364ABABF-05E3-8B41-886C-5DDAAF151AA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32" name="TIM 2" descr="Icon&#10;&#10;Description automatically generated">
              <a:extLst>
                <a:ext uri="{FF2B5EF4-FFF2-40B4-BE49-F238E27FC236}">
                  <a16:creationId xmlns:a16="http://schemas.microsoft.com/office/drawing/2014/main" id="{97258E7A-8118-3508-628F-6A12CF63294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grpSp>
        <p:nvGrpSpPr>
          <p:cNvPr id="42" name="Group 41">
            <a:extLst>
              <a:ext uri="{FF2B5EF4-FFF2-40B4-BE49-F238E27FC236}">
                <a16:creationId xmlns:a16="http://schemas.microsoft.com/office/drawing/2014/main" id="{C05A52CE-926F-E560-A814-BF6FF9D48BE2}"/>
              </a:ext>
            </a:extLst>
          </p:cNvPr>
          <p:cNvGrpSpPr/>
          <p:nvPr/>
        </p:nvGrpSpPr>
        <p:grpSpPr>
          <a:xfrm>
            <a:off x="1691111" y="7507073"/>
            <a:ext cx="8692874" cy="2885621"/>
            <a:chOff x="950186" y="7249803"/>
            <a:chExt cx="10153363" cy="3370434"/>
          </a:xfrm>
        </p:grpSpPr>
        <p:pic>
          <p:nvPicPr>
            <p:cNvPr id="35" name="Picture 34" descr="Icon&#10;&#10;Description automatically generated">
              <a:extLst>
                <a:ext uri="{FF2B5EF4-FFF2-40B4-BE49-F238E27FC236}">
                  <a16:creationId xmlns:a16="http://schemas.microsoft.com/office/drawing/2014/main" id="{03DEDA35-1709-DE61-2E51-5ED5FCE6EFC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0186" y="7925102"/>
              <a:ext cx="1037364" cy="1037249"/>
            </a:xfrm>
            <a:prstGeom prst="rect">
              <a:avLst/>
            </a:prstGeom>
          </p:spPr>
        </p:pic>
        <p:pic>
          <p:nvPicPr>
            <p:cNvPr id="36" name="Picture 35" descr="Icon&#10;&#10;Description automatically generated">
              <a:extLst>
                <a:ext uri="{FF2B5EF4-FFF2-40B4-BE49-F238E27FC236}">
                  <a16:creationId xmlns:a16="http://schemas.microsoft.com/office/drawing/2014/main" id="{24B1A428-95B1-A9EE-77BF-7101667A1EE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610790" y="7897799"/>
              <a:ext cx="1037364" cy="1037249"/>
            </a:xfrm>
            <a:prstGeom prst="rect">
              <a:avLst/>
            </a:prstGeom>
          </p:spPr>
        </p:pic>
        <p:pic>
          <p:nvPicPr>
            <p:cNvPr id="37" name="Picture 36" descr="Icon&#10;&#10;Description automatically generated">
              <a:extLst>
                <a:ext uri="{FF2B5EF4-FFF2-40B4-BE49-F238E27FC236}">
                  <a16:creationId xmlns:a16="http://schemas.microsoft.com/office/drawing/2014/main" id="{FB452FBA-DED3-192F-3A6B-1F1FC7FD298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31738" y="8635608"/>
              <a:ext cx="1037364" cy="1037249"/>
            </a:xfrm>
            <a:prstGeom prst="rect">
              <a:avLst/>
            </a:prstGeom>
          </p:spPr>
        </p:pic>
        <p:pic>
          <p:nvPicPr>
            <p:cNvPr id="38" name="Picture 37" descr="Icon&#10;&#10;Description automatically generated">
              <a:extLst>
                <a:ext uri="{FF2B5EF4-FFF2-40B4-BE49-F238E27FC236}">
                  <a16:creationId xmlns:a16="http://schemas.microsoft.com/office/drawing/2014/main" id="{BBE16DE3-D931-22B2-9097-0B6131CB68D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817736" y="7485475"/>
              <a:ext cx="1037364" cy="1037249"/>
            </a:xfrm>
            <a:prstGeom prst="rect">
              <a:avLst/>
            </a:prstGeom>
          </p:spPr>
        </p:pic>
        <p:pic>
          <p:nvPicPr>
            <p:cNvPr id="39" name="Picture 38" descr="Icon&#10;&#10;Description automatically generated">
              <a:extLst>
                <a:ext uri="{FF2B5EF4-FFF2-40B4-BE49-F238E27FC236}">
                  <a16:creationId xmlns:a16="http://schemas.microsoft.com/office/drawing/2014/main" id="{DB1213F3-D69E-E378-3B5D-F6C54D9A09C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767059" y="9582988"/>
              <a:ext cx="1037364" cy="1037249"/>
            </a:xfrm>
            <a:prstGeom prst="rect">
              <a:avLst/>
            </a:prstGeom>
          </p:spPr>
        </p:pic>
        <p:pic>
          <p:nvPicPr>
            <p:cNvPr id="40" name="Picture 39" descr="Icon&#10;&#10;Description automatically generated">
              <a:extLst>
                <a:ext uri="{FF2B5EF4-FFF2-40B4-BE49-F238E27FC236}">
                  <a16:creationId xmlns:a16="http://schemas.microsoft.com/office/drawing/2014/main" id="{8C2DEFE7-EE7D-D9B3-8D4A-0CF14271A97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02233" y="7249803"/>
              <a:ext cx="1037364" cy="1037249"/>
            </a:xfrm>
            <a:prstGeom prst="rect">
              <a:avLst/>
            </a:prstGeom>
          </p:spPr>
        </p:pic>
        <p:pic>
          <p:nvPicPr>
            <p:cNvPr id="41" name="Picture 40" descr="Icon&#10;&#10;Description automatically generated">
              <a:extLst>
                <a:ext uri="{FF2B5EF4-FFF2-40B4-BE49-F238E27FC236}">
                  <a16:creationId xmlns:a16="http://schemas.microsoft.com/office/drawing/2014/main" id="{43260ECF-6D74-44B6-A541-41033D8D0DB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66185" y="8952372"/>
              <a:ext cx="1037364" cy="1037249"/>
            </a:xfrm>
            <a:prstGeom prst="rect">
              <a:avLst/>
            </a:prstGeom>
          </p:spPr>
        </p:pic>
      </p:grpSp>
      <p:sp>
        <p:nvSpPr>
          <p:cNvPr id="44" name="15">
            <a:extLst>
              <a:ext uri="{FF2B5EF4-FFF2-40B4-BE49-F238E27FC236}">
                <a16:creationId xmlns:a16="http://schemas.microsoft.com/office/drawing/2014/main" id="{9B909BA0-8901-0EE8-D536-A5F1335AAD28}"/>
              </a:ext>
            </a:extLst>
          </p:cNvPr>
          <p:cNvSpPr txBox="1"/>
          <p:nvPr/>
        </p:nvSpPr>
        <p:spPr>
          <a:xfrm>
            <a:off x="5655951" y="516481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45" name="14">
            <a:extLst>
              <a:ext uri="{FF2B5EF4-FFF2-40B4-BE49-F238E27FC236}">
                <a16:creationId xmlns:a16="http://schemas.microsoft.com/office/drawing/2014/main" id="{99AEAD67-E87A-32A9-47D3-25C889A584B7}"/>
              </a:ext>
            </a:extLst>
          </p:cNvPr>
          <p:cNvSpPr txBox="1"/>
          <p:nvPr/>
        </p:nvSpPr>
        <p:spPr>
          <a:xfrm>
            <a:off x="5655950" y="516481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46" name="13">
            <a:extLst>
              <a:ext uri="{FF2B5EF4-FFF2-40B4-BE49-F238E27FC236}">
                <a16:creationId xmlns:a16="http://schemas.microsoft.com/office/drawing/2014/main" id="{CB342112-0209-5D30-B37C-14D41B5854AB}"/>
              </a:ext>
            </a:extLst>
          </p:cNvPr>
          <p:cNvSpPr txBox="1"/>
          <p:nvPr/>
        </p:nvSpPr>
        <p:spPr>
          <a:xfrm>
            <a:off x="5655951" y="516481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47" name="12">
            <a:extLst>
              <a:ext uri="{FF2B5EF4-FFF2-40B4-BE49-F238E27FC236}">
                <a16:creationId xmlns:a16="http://schemas.microsoft.com/office/drawing/2014/main" id="{0E83F79B-500F-01B7-45CD-98C1A6FC6B88}"/>
              </a:ext>
            </a:extLst>
          </p:cNvPr>
          <p:cNvSpPr txBox="1"/>
          <p:nvPr/>
        </p:nvSpPr>
        <p:spPr>
          <a:xfrm>
            <a:off x="5655951" y="516481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48" name="11">
            <a:extLst>
              <a:ext uri="{FF2B5EF4-FFF2-40B4-BE49-F238E27FC236}">
                <a16:creationId xmlns:a16="http://schemas.microsoft.com/office/drawing/2014/main" id="{E1639CE5-8FE5-CF9D-7929-B1758EB5E5BE}"/>
              </a:ext>
            </a:extLst>
          </p:cNvPr>
          <p:cNvSpPr txBox="1"/>
          <p:nvPr/>
        </p:nvSpPr>
        <p:spPr>
          <a:xfrm>
            <a:off x="5655951" y="516481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49" name="10">
            <a:extLst>
              <a:ext uri="{FF2B5EF4-FFF2-40B4-BE49-F238E27FC236}">
                <a16:creationId xmlns:a16="http://schemas.microsoft.com/office/drawing/2014/main" id="{E61DDAED-69F1-5C78-D231-535C7F87DB3C}"/>
              </a:ext>
            </a:extLst>
          </p:cNvPr>
          <p:cNvSpPr txBox="1"/>
          <p:nvPr/>
        </p:nvSpPr>
        <p:spPr>
          <a:xfrm>
            <a:off x="5655951" y="516480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50" name="09">
            <a:extLst>
              <a:ext uri="{FF2B5EF4-FFF2-40B4-BE49-F238E27FC236}">
                <a16:creationId xmlns:a16="http://schemas.microsoft.com/office/drawing/2014/main" id="{FF3D31F0-8DBE-E8B0-05B2-F22D8F020951}"/>
              </a:ext>
            </a:extLst>
          </p:cNvPr>
          <p:cNvSpPr txBox="1"/>
          <p:nvPr/>
        </p:nvSpPr>
        <p:spPr>
          <a:xfrm>
            <a:off x="5655951" y="516480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51" name="08">
            <a:extLst>
              <a:ext uri="{FF2B5EF4-FFF2-40B4-BE49-F238E27FC236}">
                <a16:creationId xmlns:a16="http://schemas.microsoft.com/office/drawing/2014/main" id="{6F793441-4A05-2B36-5B7F-DD0214BDBFCD}"/>
              </a:ext>
            </a:extLst>
          </p:cNvPr>
          <p:cNvSpPr txBox="1"/>
          <p:nvPr/>
        </p:nvSpPr>
        <p:spPr>
          <a:xfrm>
            <a:off x="5655951" y="516480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52" name="07">
            <a:extLst>
              <a:ext uri="{FF2B5EF4-FFF2-40B4-BE49-F238E27FC236}">
                <a16:creationId xmlns:a16="http://schemas.microsoft.com/office/drawing/2014/main" id="{B129E0B8-68D3-72C7-C07E-7D5189CC4F1D}"/>
              </a:ext>
            </a:extLst>
          </p:cNvPr>
          <p:cNvSpPr txBox="1"/>
          <p:nvPr/>
        </p:nvSpPr>
        <p:spPr>
          <a:xfrm>
            <a:off x="5655951" y="516480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53" name="06">
            <a:extLst>
              <a:ext uri="{FF2B5EF4-FFF2-40B4-BE49-F238E27FC236}">
                <a16:creationId xmlns:a16="http://schemas.microsoft.com/office/drawing/2014/main" id="{627E9A35-7855-B5CA-C336-49EF1A641209}"/>
              </a:ext>
            </a:extLst>
          </p:cNvPr>
          <p:cNvSpPr txBox="1"/>
          <p:nvPr/>
        </p:nvSpPr>
        <p:spPr>
          <a:xfrm>
            <a:off x="5655951" y="516480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54" name="05">
            <a:extLst>
              <a:ext uri="{FF2B5EF4-FFF2-40B4-BE49-F238E27FC236}">
                <a16:creationId xmlns:a16="http://schemas.microsoft.com/office/drawing/2014/main" id="{A113015C-B8DF-EA15-A493-F883F56831B3}"/>
              </a:ext>
            </a:extLst>
          </p:cNvPr>
          <p:cNvSpPr txBox="1"/>
          <p:nvPr/>
        </p:nvSpPr>
        <p:spPr>
          <a:xfrm>
            <a:off x="5655951" y="516480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55" name="04">
            <a:extLst>
              <a:ext uri="{FF2B5EF4-FFF2-40B4-BE49-F238E27FC236}">
                <a16:creationId xmlns:a16="http://schemas.microsoft.com/office/drawing/2014/main" id="{4D6FC5E9-D2D1-579B-9000-E77F2C7B89AB}"/>
              </a:ext>
            </a:extLst>
          </p:cNvPr>
          <p:cNvSpPr txBox="1"/>
          <p:nvPr/>
        </p:nvSpPr>
        <p:spPr>
          <a:xfrm>
            <a:off x="5655951" y="516480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56" name="03">
            <a:extLst>
              <a:ext uri="{FF2B5EF4-FFF2-40B4-BE49-F238E27FC236}">
                <a16:creationId xmlns:a16="http://schemas.microsoft.com/office/drawing/2014/main" id="{F08CDEC2-CB8C-ABCA-1D9A-A341E05F44BD}"/>
              </a:ext>
            </a:extLst>
          </p:cNvPr>
          <p:cNvSpPr txBox="1"/>
          <p:nvPr/>
        </p:nvSpPr>
        <p:spPr>
          <a:xfrm>
            <a:off x="5655951" y="516480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57" name="02">
            <a:extLst>
              <a:ext uri="{FF2B5EF4-FFF2-40B4-BE49-F238E27FC236}">
                <a16:creationId xmlns:a16="http://schemas.microsoft.com/office/drawing/2014/main" id="{336B7051-FB22-F6EF-56A3-31CB9F7E0E64}"/>
              </a:ext>
            </a:extLst>
          </p:cNvPr>
          <p:cNvSpPr txBox="1"/>
          <p:nvPr/>
        </p:nvSpPr>
        <p:spPr>
          <a:xfrm>
            <a:off x="5655951" y="516480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58" name="01">
            <a:extLst>
              <a:ext uri="{FF2B5EF4-FFF2-40B4-BE49-F238E27FC236}">
                <a16:creationId xmlns:a16="http://schemas.microsoft.com/office/drawing/2014/main" id="{C8843F8F-0B35-DF93-6F53-4638C4DD4FB8}"/>
              </a:ext>
            </a:extLst>
          </p:cNvPr>
          <p:cNvSpPr txBox="1"/>
          <p:nvPr/>
        </p:nvSpPr>
        <p:spPr>
          <a:xfrm>
            <a:off x="5655951" y="516480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59" name="00">
            <a:extLst>
              <a:ext uri="{FF2B5EF4-FFF2-40B4-BE49-F238E27FC236}">
                <a16:creationId xmlns:a16="http://schemas.microsoft.com/office/drawing/2014/main" id="{260BDC11-E0D4-736A-95CD-842B53B2CC19}"/>
              </a:ext>
            </a:extLst>
          </p:cNvPr>
          <p:cNvSpPr txBox="1"/>
          <p:nvPr/>
        </p:nvSpPr>
        <p:spPr>
          <a:xfrm>
            <a:off x="5655951" y="516480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60" name="Oval 59">
            <a:extLst>
              <a:ext uri="{FF2B5EF4-FFF2-40B4-BE49-F238E27FC236}">
                <a16:creationId xmlns:a16="http://schemas.microsoft.com/office/drawing/2014/main" id="{FB537467-2096-D04A-540D-10F0CB1D9DB0}"/>
              </a:ext>
            </a:extLst>
          </p:cNvPr>
          <p:cNvSpPr/>
          <p:nvPr/>
        </p:nvSpPr>
        <p:spPr>
          <a:xfrm>
            <a:off x="5435812" y="4999580"/>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BẮT ĐẦU</a:t>
            </a:r>
          </a:p>
        </p:txBody>
      </p:sp>
      <p:pic>
        <p:nvPicPr>
          <p:cNvPr id="62" name="Picture 61">
            <a:extLst>
              <a:ext uri="{FF2B5EF4-FFF2-40B4-BE49-F238E27FC236}">
                <a16:creationId xmlns:a16="http://schemas.microsoft.com/office/drawing/2014/main" id="{39605572-AA91-2006-866D-5E460DD20D3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63110" y="2318627"/>
            <a:ext cx="762947" cy="762220"/>
          </a:xfrm>
          <a:prstGeom prst="rect">
            <a:avLst/>
          </a:prstGeom>
        </p:spPr>
      </p:pic>
      <p:pic>
        <p:nvPicPr>
          <p:cNvPr id="64" name="Picture 63" descr="A picture containing toy&#10;&#10;Description automatically generated">
            <a:extLst>
              <a:ext uri="{FF2B5EF4-FFF2-40B4-BE49-F238E27FC236}">
                <a16:creationId xmlns:a16="http://schemas.microsoft.com/office/drawing/2014/main" id="{3E13CF36-CBA8-E56C-8980-DC9C3C71169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72030" y="3642172"/>
            <a:ext cx="861348" cy="861348"/>
          </a:xfrm>
          <a:prstGeom prst="rect">
            <a:avLst/>
          </a:prstGeom>
        </p:spPr>
      </p:pic>
      <p:pic>
        <p:nvPicPr>
          <p:cNvPr id="66" name="Picture 65" descr="A toy figurine of a cartoon character&#10;&#10;Description automatically generated with low confidence">
            <a:extLst>
              <a:ext uri="{FF2B5EF4-FFF2-40B4-BE49-F238E27FC236}">
                <a16:creationId xmlns:a16="http://schemas.microsoft.com/office/drawing/2014/main" id="{DF21080A-16E3-0B21-C3A9-A006D44F3D5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043347" y="2279597"/>
            <a:ext cx="1035595" cy="1035595"/>
          </a:xfrm>
          <a:prstGeom prst="rect">
            <a:avLst/>
          </a:prstGeom>
        </p:spPr>
      </p:pic>
      <p:pic>
        <p:nvPicPr>
          <p:cNvPr id="68" name="Picture 67">
            <a:extLst>
              <a:ext uri="{FF2B5EF4-FFF2-40B4-BE49-F238E27FC236}">
                <a16:creationId xmlns:a16="http://schemas.microsoft.com/office/drawing/2014/main" id="{977F631E-EC7A-E50D-B933-5C0F35BFEC2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234036" y="3791198"/>
            <a:ext cx="883528" cy="883528"/>
          </a:xfrm>
          <a:prstGeom prst="rect">
            <a:avLst/>
          </a:prstGeom>
        </p:spPr>
      </p:pic>
      <p:grpSp>
        <p:nvGrpSpPr>
          <p:cNvPr id="77" name="Group 76" hidden="1">
            <a:extLst>
              <a:ext uri="{FF2B5EF4-FFF2-40B4-BE49-F238E27FC236}">
                <a16:creationId xmlns:a16="http://schemas.microsoft.com/office/drawing/2014/main" id="{01CC18CF-64E4-4FF3-3E43-DEBBF21C5B15}"/>
              </a:ext>
            </a:extLst>
          </p:cNvPr>
          <p:cNvGrpSpPr/>
          <p:nvPr/>
        </p:nvGrpSpPr>
        <p:grpSpPr>
          <a:xfrm>
            <a:off x="14168578" y="2853425"/>
            <a:ext cx="9540205" cy="2759073"/>
            <a:chOff x="820151" y="6920040"/>
            <a:chExt cx="9540205" cy="2759073"/>
          </a:xfrm>
        </p:grpSpPr>
        <p:pic>
          <p:nvPicPr>
            <p:cNvPr id="78" name="TIM 5" descr="Icon&#10;&#10;Description automatically generated">
              <a:extLst>
                <a:ext uri="{FF2B5EF4-FFF2-40B4-BE49-F238E27FC236}">
                  <a16:creationId xmlns:a16="http://schemas.microsoft.com/office/drawing/2014/main" id="{F638A0DE-0D77-7CBB-D51F-7903771C62F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79" name="TIM 4" descr="Icon&#10;&#10;Description automatically generated">
              <a:extLst>
                <a:ext uri="{FF2B5EF4-FFF2-40B4-BE49-F238E27FC236}">
                  <a16:creationId xmlns:a16="http://schemas.microsoft.com/office/drawing/2014/main" id="{61AD02BC-997F-68D8-E4C6-6EC73154005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80" name="TIM 3" descr="Icon&#10;&#10;Description automatically generated">
              <a:extLst>
                <a:ext uri="{FF2B5EF4-FFF2-40B4-BE49-F238E27FC236}">
                  <a16:creationId xmlns:a16="http://schemas.microsoft.com/office/drawing/2014/main" id="{40C84725-A5C1-F7BA-F3C7-591F3C2CE66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81" name="TIM 2" descr="Icon&#10;&#10;Description automatically generated">
              <a:extLst>
                <a:ext uri="{FF2B5EF4-FFF2-40B4-BE49-F238E27FC236}">
                  <a16:creationId xmlns:a16="http://schemas.microsoft.com/office/drawing/2014/main" id="{E069417B-42A5-7E3B-051E-CDC5F376932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82" name="TIM 1" descr="Icon&#10;&#10;Description automatically generated">
              <a:extLst>
                <a:ext uri="{FF2B5EF4-FFF2-40B4-BE49-F238E27FC236}">
                  <a16:creationId xmlns:a16="http://schemas.microsoft.com/office/drawing/2014/main" id="{8629F0D7-10C0-A4BC-6C68-47D8924D08A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83" name="TIM 5" descr="Icon&#10;&#10;Description automatically generated">
              <a:extLst>
                <a:ext uri="{FF2B5EF4-FFF2-40B4-BE49-F238E27FC236}">
                  <a16:creationId xmlns:a16="http://schemas.microsoft.com/office/drawing/2014/main" id="{9E616573-BAB5-97D0-ECF1-1A06C5A9D0C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84" name="TIM 5" descr="Icon&#10;&#10;Description automatically generated">
              <a:extLst>
                <a:ext uri="{FF2B5EF4-FFF2-40B4-BE49-F238E27FC236}">
                  <a16:creationId xmlns:a16="http://schemas.microsoft.com/office/drawing/2014/main" id="{CB277CC0-7836-5088-E67C-2777EEDA208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85" name="TIM 5" descr="Icon&#10;&#10;Description automatically generated">
              <a:extLst>
                <a:ext uri="{FF2B5EF4-FFF2-40B4-BE49-F238E27FC236}">
                  <a16:creationId xmlns:a16="http://schemas.microsoft.com/office/drawing/2014/main" id="{F1DDAA8D-96F2-E544-7507-E142380D9F5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86" name="TIM 2" descr="Icon&#10;&#10;Description automatically generated">
              <a:extLst>
                <a:ext uri="{FF2B5EF4-FFF2-40B4-BE49-F238E27FC236}">
                  <a16:creationId xmlns:a16="http://schemas.microsoft.com/office/drawing/2014/main" id="{BB406BDB-F709-0C34-AFE7-BF768C91365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87" name="TIM 2" descr="Icon&#10;&#10;Description automatically generated">
              <a:extLst>
                <a:ext uri="{FF2B5EF4-FFF2-40B4-BE49-F238E27FC236}">
                  <a16:creationId xmlns:a16="http://schemas.microsoft.com/office/drawing/2014/main" id="{14884401-69B7-2CAE-0B95-4DD4B7747B6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88" name="TIM 2" descr="Icon&#10;&#10;Description automatically generated">
              <a:extLst>
                <a:ext uri="{FF2B5EF4-FFF2-40B4-BE49-F238E27FC236}">
                  <a16:creationId xmlns:a16="http://schemas.microsoft.com/office/drawing/2014/main" id="{02316580-1A96-A6FD-7C50-33DA97D026D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pic>
        <p:nvPicPr>
          <p:cNvPr id="69" name="Hình nền" descr="A picture containing text&#10;&#10;Description automatically generated">
            <a:extLst>
              <a:ext uri="{FF2B5EF4-FFF2-40B4-BE49-F238E27FC236}">
                <a16:creationId xmlns:a16="http://schemas.microsoft.com/office/drawing/2014/main" id="{9A1B1BF1-65C6-474D-ACD7-8EB3F97319BF}"/>
              </a:ext>
            </a:extLst>
          </p:cNvPr>
          <p:cNvPicPr>
            <a:picLocks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1" y="0"/>
            <a:ext cx="12190613" cy="6858000"/>
          </a:xfrm>
          <a:prstGeom prst="rect">
            <a:avLst/>
          </a:prstGeom>
        </p:spPr>
      </p:pic>
      <p:pic>
        <p:nvPicPr>
          <p:cNvPr id="70" name="Hình nền 1" descr="A picture containing text&#10;&#10;Description automatically generated">
            <a:extLst>
              <a:ext uri="{FF2B5EF4-FFF2-40B4-BE49-F238E27FC236}">
                <a16:creationId xmlns:a16="http://schemas.microsoft.com/office/drawing/2014/main" id="{CE2CF2A1-D578-42F9-846D-53413507E518}"/>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1" name="Bảng câu hỏi">
            <a:extLst>
              <a:ext uri="{FF2B5EF4-FFF2-40B4-BE49-F238E27FC236}">
                <a16:creationId xmlns:a16="http://schemas.microsoft.com/office/drawing/2014/main" id="{AB35DC0F-3C3F-4180-A474-8B2273EC77FC}"/>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pic>
        <p:nvPicPr>
          <p:cNvPr id="72" name="Picture 71">
            <a:extLst>
              <a:ext uri="{FF2B5EF4-FFF2-40B4-BE49-F238E27FC236}">
                <a16:creationId xmlns:a16="http://schemas.microsoft.com/office/drawing/2014/main" id="{0FE543AA-99D9-4DD7-BF35-B3FEA9AF59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73" name="Trái dâu">
            <a:extLst>
              <a:ext uri="{FF2B5EF4-FFF2-40B4-BE49-F238E27FC236}">
                <a16:creationId xmlns:a16="http://schemas.microsoft.com/office/drawing/2014/main" id="{4B26A069-CECC-44C0-B7EC-7947DB6CE5E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74" name="Đáp Án D">
            <a:extLst>
              <a:ext uri="{FF2B5EF4-FFF2-40B4-BE49-F238E27FC236}">
                <a16:creationId xmlns:a16="http://schemas.microsoft.com/office/drawing/2014/main" id="{73B8E534-96D5-41D0-A2BB-DC0B14C7E529}"/>
              </a:ext>
            </a:extLst>
          </p:cNvPr>
          <p:cNvSpPr/>
          <p:nvPr/>
        </p:nvSpPr>
        <p:spPr>
          <a:xfrm>
            <a:off x="5659507" y="2173540"/>
            <a:ext cx="5307495"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rPr>
              <a:t>Đáp</a:t>
            </a:r>
            <a:r>
              <a:rPr lang="en-US" sz="4000" b="1" dirty="0">
                <a:solidFill>
                  <a:srgbClr val="FF0000"/>
                </a:solidFill>
              </a:rPr>
              <a:t> </a:t>
            </a:r>
            <a:r>
              <a:rPr lang="en-US" sz="4000" b="1" dirty="0" err="1">
                <a:solidFill>
                  <a:srgbClr val="FF0000"/>
                </a:solidFill>
              </a:rPr>
              <a:t>án</a:t>
            </a:r>
            <a:r>
              <a:rPr lang="en-US" sz="4000" b="1" dirty="0">
                <a:solidFill>
                  <a:srgbClr val="FF0000"/>
                </a:solidFill>
              </a:rPr>
              <a:t>: Khi </a:t>
            </a:r>
            <a:r>
              <a:rPr lang="en-US" sz="4000" b="1" dirty="0" err="1">
                <a:solidFill>
                  <a:srgbClr val="FF0000"/>
                </a:solidFill>
              </a:rPr>
              <a:t>cả</a:t>
            </a:r>
            <a:r>
              <a:rPr lang="en-US" sz="4000" b="1" dirty="0">
                <a:solidFill>
                  <a:srgbClr val="FF0000"/>
                </a:solidFill>
              </a:rPr>
              <a:t> </a:t>
            </a:r>
            <a:r>
              <a:rPr lang="en-US" sz="4000" b="1" dirty="0" err="1">
                <a:solidFill>
                  <a:srgbClr val="FF0000"/>
                </a:solidFill>
              </a:rPr>
              <a:t>nhà</a:t>
            </a:r>
            <a:r>
              <a:rPr lang="en-US" sz="4000" b="1" dirty="0">
                <a:solidFill>
                  <a:srgbClr val="FF0000"/>
                </a:solidFill>
              </a:rPr>
              <a:t> </a:t>
            </a:r>
            <a:r>
              <a:rPr lang="en-US" sz="4000" b="1" dirty="0" err="1">
                <a:solidFill>
                  <a:srgbClr val="FF0000"/>
                </a:solidFill>
              </a:rPr>
              <a:t>bé</a:t>
            </a:r>
            <a:r>
              <a:rPr lang="en-US" sz="4000" b="1" dirty="0">
                <a:solidFill>
                  <a:srgbClr val="FF0000"/>
                </a:solidFill>
              </a:rPr>
              <a:t> </a:t>
            </a:r>
            <a:r>
              <a:rPr lang="en-US" sz="4000" b="1" dirty="0" err="1">
                <a:solidFill>
                  <a:srgbClr val="FF0000"/>
                </a:solidFill>
              </a:rPr>
              <a:t>tí</a:t>
            </a:r>
            <a:endParaRPr kumimoji="0" lang="en-US" sz="4000" b="1" i="0" u="none" strike="noStrike" kern="1200" cap="none" spc="0" normalizeH="0" baseline="0" noProof="0" dirty="0">
              <a:ln>
                <a:noFill/>
              </a:ln>
              <a:solidFill>
                <a:srgbClr val="FF0000"/>
              </a:solidFill>
              <a:effectLst/>
              <a:uLnTx/>
              <a:uFillTx/>
            </a:endParaRPr>
          </a:p>
        </p:txBody>
      </p:sp>
      <p:sp>
        <p:nvSpPr>
          <p:cNvPr id="75" name="Chứa câu hỏi">
            <a:extLst>
              <a:ext uri="{FF2B5EF4-FFF2-40B4-BE49-F238E27FC236}">
                <a16:creationId xmlns:a16="http://schemas.microsoft.com/office/drawing/2014/main" id="{58908069-AA78-4F6A-AFA8-BAE39EC9D2F9}"/>
              </a:ext>
            </a:extLst>
          </p:cNvPr>
          <p:cNvSpPr txBox="1"/>
          <p:nvPr/>
        </p:nvSpPr>
        <p:spPr>
          <a:xfrm>
            <a:off x="2693504" y="510940"/>
            <a:ext cx="76233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ea typeface="+mn-ea"/>
                <a:cs typeface="+mn-cs"/>
              </a:rPr>
              <a:t>Nêu</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tên</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bài</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thơ</a:t>
            </a:r>
            <a:endParaRPr kumimoji="0" lang="en-US" sz="6000" b="0" i="0" u="none" strike="noStrike" kern="1200" cap="none" spc="0" normalizeH="0" baseline="0" noProof="0" dirty="0">
              <a:ln>
                <a:noFill/>
              </a:ln>
              <a:solidFill>
                <a:prstClr val="black"/>
              </a:solidFill>
              <a:effectLst/>
              <a:uLnTx/>
              <a:uFillTx/>
              <a:ea typeface="+mn-ea"/>
              <a:cs typeface="+mn-cs"/>
            </a:endParaRPr>
          </a:p>
        </p:txBody>
      </p:sp>
      <p:pic>
        <p:nvPicPr>
          <p:cNvPr id="76" name="Picture 75" descr="A picture containing toy&#10;&#10;Description automatically generated">
            <a:hlinkClick r:id="rId12" action="ppaction://hlinksldjump"/>
            <a:extLst>
              <a:ext uri="{FF2B5EF4-FFF2-40B4-BE49-F238E27FC236}">
                <a16:creationId xmlns:a16="http://schemas.microsoft.com/office/drawing/2014/main" id="{0C8FE982-8552-4B3B-93C1-DF7AEB8CD7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89" name="Đồng hồ" descr="Icon&#10;&#10;Description automatically generated">
            <a:extLst>
              <a:ext uri="{FF2B5EF4-FFF2-40B4-BE49-F238E27FC236}">
                <a16:creationId xmlns:a16="http://schemas.microsoft.com/office/drawing/2014/main" id="{9E48E359-F81F-45CD-9630-72DB79E2FB66}"/>
              </a:ext>
            </a:extLst>
          </p:cNvPr>
          <p:cNvPicPr/>
          <p:nvPr/>
        </p:nvPicPr>
        <p:blipFill>
          <a:blip r:embed="rId14">
            <a:extLst>
              <a:ext uri="{28A0092B-C50C-407E-A947-70E740481C1C}">
                <a14:useLocalDpi xmlns:a14="http://schemas.microsoft.com/office/drawing/2010/main" val="0"/>
              </a:ext>
            </a:extLst>
          </a:blip>
          <a:stretch>
            <a:fillRect/>
          </a:stretch>
        </p:blipFill>
        <p:spPr>
          <a:xfrm>
            <a:off x="4732868" y="4634139"/>
            <a:ext cx="2501168" cy="2187914"/>
          </a:xfrm>
          <a:prstGeom prst="rect">
            <a:avLst/>
          </a:prstGeom>
        </p:spPr>
      </p:pic>
      <p:sp>
        <p:nvSpPr>
          <p:cNvPr id="90" name="15">
            <a:extLst>
              <a:ext uri="{FF2B5EF4-FFF2-40B4-BE49-F238E27FC236}">
                <a16:creationId xmlns:a16="http://schemas.microsoft.com/office/drawing/2014/main" id="{5DA804C0-1EAA-4D55-B11D-F4CCC55FD78A}"/>
              </a:ext>
            </a:extLst>
          </p:cNvPr>
          <p:cNvSpPr txBox="1"/>
          <p:nvPr/>
        </p:nvSpPr>
        <p:spPr>
          <a:xfrm>
            <a:off x="5375062" y="515287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91" name="14">
            <a:extLst>
              <a:ext uri="{FF2B5EF4-FFF2-40B4-BE49-F238E27FC236}">
                <a16:creationId xmlns:a16="http://schemas.microsoft.com/office/drawing/2014/main" id="{90772173-E9C4-428D-ACF9-C8082BCC0F8B}"/>
              </a:ext>
            </a:extLst>
          </p:cNvPr>
          <p:cNvSpPr txBox="1"/>
          <p:nvPr/>
        </p:nvSpPr>
        <p:spPr>
          <a:xfrm>
            <a:off x="5375061" y="515287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92" name="13">
            <a:extLst>
              <a:ext uri="{FF2B5EF4-FFF2-40B4-BE49-F238E27FC236}">
                <a16:creationId xmlns:a16="http://schemas.microsoft.com/office/drawing/2014/main" id="{2E1173B5-617F-42C5-B6C8-5F76E445C5C9}"/>
              </a:ext>
            </a:extLst>
          </p:cNvPr>
          <p:cNvSpPr txBox="1"/>
          <p:nvPr/>
        </p:nvSpPr>
        <p:spPr>
          <a:xfrm>
            <a:off x="5375062" y="515287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93" name="12">
            <a:extLst>
              <a:ext uri="{FF2B5EF4-FFF2-40B4-BE49-F238E27FC236}">
                <a16:creationId xmlns:a16="http://schemas.microsoft.com/office/drawing/2014/main" id="{179DB666-4CEF-41D7-BE2E-634B17C4A7D1}"/>
              </a:ext>
            </a:extLst>
          </p:cNvPr>
          <p:cNvSpPr txBox="1"/>
          <p:nvPr/>
        </p:nvSpPr>
        <p:spPr>
          <a:xfrm>
            <a:off x="5375062" y="515287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94" name="11">
            <a:extLst>
              <a:ext uri="{FF2B5EF4-FFF2-40B4-BE49-F238E27FC236}">
                <a16:creationId xmlns:a16="http://schemas.microsoft.com/office/drawing/2014/main" id="{CD794E04-40F3-442A-8D5D-8E7EA5540B54}"/>
              </a:ext>
            </a:extLst>
          </p:cNvPr>
          <p:cNvSpPr txBox="1"/>
          <p:nvPr/>
        </p:nvSpPr>
        <p:spPr>
          <a:xfrm>
            <a:off x="5375062" y="515286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95" name="10">
            <a:extLst>
              <a:ext uri="{FF2B5EF4-FFF2-40B4-BE49-F238E27FC236}">
                <a16:creationId xmlns:a16="http://schemas.microsoft.com/office/drawing/2014/main" id="{50A5A942-AD23-4810-BE39-C87B44A9832D}"/>
              </a:ext>
            </a:extLst>
          </p:cNvPr>
          <p:cNvSpPr txBox="1"/>
          <p:nvPr/>
        </p:nvSpPr>
        <p:spPr>
          <a:xfrm>
            <a:off x="5375062" y="515286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96" name="09">
            <a:extLst>
              <a:ext uri="{FF2B5EF4-FFF2-40B4-BE49-F238E27FC236}">
                <a16:creationId xmlns:a16="http://schemas.microsoft.com/office/drawing/2014/main" id="{8D574E92-E1BC-46ED-B9C6-AA60305D358D}"/>
              </a:ext>
            </a:extLst>
          </p:cNvPr>
          <p:cNvSpPr txBox="1"/>
          <p:nvPr/>
        </p:nvSpPr>
        <p:spPr>
          <a:xfrm>
            <a:off x="5375062" y="515286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97" name="08">
            <a:extLst>
              <a:ext uri="{FF2B5EF4-FFF2-40B4-BE49-F238E27FC236}">
                <a16:creationId xmlns:a16="http://schemas.microsoft.com/office/drawing/2014/main" id="{EC29A2EA-345E-4D1C-AE6C-671B63DA7614}"/>
              </a:ext>
            </a:extLst>
          </p:cNvPr>
          <p:cNvSpPr txBox="1"/>
          <p:nvPr/>
        </p:nvSpPr>
        <p:spPr>
          <a:xfrm>
            <a:off x="5375062" y="515286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98" name="07">
            <a:extLst>
              <a:ext uri="{FF2B5EF4-FFF2-40B4-BE49-F238E27FC236}">
                <a16:creationId xmlns:a16="http://schemas.microsoft.com/office/drawing/2014/main" id="{B381A588-118E-4A4B-9C7F-5555586DF426}"/>
              </a:ext>
            </a:extLst>
          </p:cNvPr>
          <p:cNvSpPr txBox="1"/>
          <p:nvPr/>
        </p:nvSpPr>
        <p:spPr>
          <a:xfrm>
            <a:off x="5375062" y="515286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99" name="06">
            <a:extLst>
              <a:ext uri="{FF2B5EF4-FFF2-40B4-BE49-F238E27FC236}">
                <a16:creationId xmlns:a16="http://schemas.microsoft.com/office/drawing/2014/main" id="{7D1106DC-C28D-49F7-92A2-5EA0D50F6033}"/>
              </a:ext>
            </a:extLst>
          </p:cNvPr>
          <p:cNvSpPr txBox="1"/>
          <p:nvPr/>
        </p:nvSpPr>
        <p:spPr>
          <a:xfrm>
            <a:off x="5375062" y="515286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100" name="05">
            <a:extLst>
              <a:ext uri="{FF2B5EF4-FFF2-40B4-BE49-F238E27FC236}">
                <a16:creationId xmlns:a16="http://schemas.microsoft.com/office/drawing/2014/main" id="{B232FEC4-1D19-4FA0-B0B0-B71ED8283D91}"/>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101" name="04">
            <a:extLst>
              <a:ext uri="{FF2B5EF4-FFF2-40B4-BE49-F238E27FC236}">
                <a16:creationId xmlns:a16="http://schemas.microsoft.com/office/drawing/2014/main" id="{CF86BDAF-108B-4E36-B6E8-56FE97862A32}"/>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102" name="03">
            <a:extLst>
              <a:ext uri="{FF2B5EF4-FFF2-40B4-BE49-F238E27FC236}">
                <a16:creationId xmlns:a16="http://schemas.microsoft.com/office/drawing/2014/main" id="{492B7C67-21CC-4CA5-8DF4-8C3BF9FCEF78}"/>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103" name="02">
            <a:extLst>
              <a:ext uri="{FF2B5EF4-FFF2-40B4-BE49-F238E27FC236}">
                <a16:creationId xmlns:a16="http://schemas.microsoft.com/office/drawing/2014/main" id="{192258AF-F95A-4070-B9E4-6EFAC4195CCB}"/>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104" name="01">
            <a:extLst>
              <a:ext uri="{FF2B5EF4-FFF2-40B4-BE49-F238E27FC236}">
                <a16:creationId xmlns:a16="http://schemas.microsoft.com/office/drawing/2014/main" id="{46263277-B715-4BC6-A2B8-924C77DE10AA}"/>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105" name="00">
            <a:extLst>
              <a:ext uri="{FF2B5EF4-FFF2-40B4-BE49-F238E27FC236}">
                <a16:creationId xmlns:a16="http://schemas.microsoft.com/office/drawing/2014/main" id="{E6653E38-9BBD-4D50-B2A8-AF59A4715FF6}"/>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106" name="Oval 105">
            <a:extLst>
              <a:ext uri="{FF2B5EF4-FFF2-40B4-BE49-F238E27FC236}">
                <a16:creationId xmlns:a16="http://schemas.microsoft.com/office/drawing/2014/main" id="{1BACD3CB-235F-4E3F-9E0C-0BDF0101C46E}"/>
              </a:ext>
            </a:extLst>
          </p:cNvPr>
          <p:cNvSpPr/>
          <p:nvPr/>
        </p:nvSpPr>
        <p:spPr>
          <a:xfrm>
            <a:off x="5154923" y="4987639"/>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BẮT ĐẦU</a:t>
            </a:r>
          </a:p>
        </p:txBody>
      </p:sp>
      <p:pic>
        <p:nvPicPr>
          <p:cNvPr id="6" name="Picture 5">
            <a:extLst>
              <a:ext uri="{FF2B5EF4-FFF2-40B4-BE49-F238E27FC236}">
                <a16:creationId xmlns:a16="http://schemas.microsoft.com/office/drawing/2014/main" id="{D70FDBBC-B234-42E0-82AC-CCD604D66F2D}"/>
              </a:ext>
            </a:extLst>
          </p:cNvPr>
          <p:cNvPicPr>
            <a:picLocks noChangeAspect="1"/>
          </p:cNvPicPr>
          <p:nvPr/>
        </p:nvPicPr>
        <p:blipFill>
          <a:blip r:embed="rId21"/>
          <a:stretch>
            <a:fillRect/>
          </a:stretch>
        </p:blipFill>
        <p:spPr>
          <a:xfrm>
            <a:off x="437529" y="1971675"/>
            <a:ext cx="4104654" cy="2670498"/>
          </a:xfrm>
          <a:prstGeom prst="rect">
            <a:avLst/>
          </a:prstGeom>
        </p:spPr>
      </p:pic>
    </p:spTree>
    <p:extLst>
      <p:ext uri="{BB962C8B-B14F-4D97-AF65-F5344CB8AC3E}">
        <p14:creationId xmlns:p14="http://schemas.microsoft.com/office/powerpoint/2010/main" val="2662020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2000"/>
                                  </p:stCondLst>
                                  <p:childTnLst>
                                    <p:set>
                                      <p:cBhvr>
                                        <p:cTn id="6" dur="1" fill="hold">
                                          <p:stCondLst>
                                            <p:cond delay="0"/>
                                          </p:stCondLst>
                                        </p:cTn>
                                        <p:tgtEl>
                                          <p:spTgt spid="60">
                                            <p:bg/>
                                          </p:spTgt>
                                        </p:tgtEl>
                                        <p:attrNameLst>
                                          <p:attrName>style.visibility</p:attrName>
                                        </p:attrNameLst>
                                      </p:cBhvr>
                                      <p:to>
                                        <p:strVal val="visible"/>
                                      </p:to>
                                    </p:set>
                                    <p:anim calcmode="lin" valueType="num">
                                      <p:cBhvr additive="base">
                                        <p:cTn id="7" dur="1000" fill="hold"/>
                                        <p:tgtEl>
                                          <p:spTgt spid="60">
                                            <p:bg/>
                                          </p:spTgt>
                                        </p:tgtEl>
                                        <p:attrNameLst>
                                          <p:attrName>ppt_x</p:attrName>
                                        </p:attrNameLst>
                                      </p:cBhvr>
                                      <p:tavLst>
                                        <p:tav tm="0">
                                          <p:val>
                                            <p:strVal val="#ppt_x"/>
                                          </p:val>
                                        </p:tav>
                                        <p:tav tm="100000">
                                          <p:val>
                                            <p:strVal val="#ppt_x"/>
                                          </p:val>
                                        </p:tav>
                                      </p:tavLst>
                                    </p:anim>
                                    <p:anim calcmode="lin" valueType="num">
                                      <p:cBhvr additive="base">
                                        <p:cTn id="8" dur="1000" fill="hold"/>
                                        <p:tgtEl>
                                          <p:spTgt spid="60">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2000"/>
                                  </p:stCondLst>
                                  <p:childTnLst>
                                    <p:set>
                                      <p:cBhvr>
                                        <p:cTn id="10" dur="1" fill="hold">
                                          <p:stCondLst>
                                            <p:cond delay="0"/>
                                          </p:stCondLst>
                                        </p:cTn>
                                        <p:tgtEl>
                                          <p:spTgt spid="60">
                                            <p:txEl>
                                              <p:pRg st="0" end="0"/>
                                            </p:txEl>
                                          </p:spTgt>
                                        </p:tgtEl>
                                        <p:attrNameLst>
                                          <p:attrName>style.visibility</p:attrName>
                                        </p:attrNameLst>
                                      </p:cBhvr>
                                      <p:to>
                                        <p:strVal val="visible"/>
                                      </p:to>
                                    </p:set>
                                    <p:anim calcmode="lin" valueType="num">
                                      <p:cBhvr additive="base">
                                        <p:cTn id="11" dur="1000" fill="hold"/>
                                        <p:tgtEl>
                                          <p:spTgt spid="60">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60">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1" nodeType="withEffect">
                                  <p:stCondLst>
                                    <p:cond delay="2000"/>
                                  </p:stCondLst>
                                  <p:childTnLst>
                                    <p:set>
                                      <p:cBhvr>
                                        <p:cTn id="14" dur="1" fill="hold">
                                          <p:stCondLst>
                                            <p:cond delay="0"/>
                                          </p:stCondLst>
                                        </p:cTn>
                                        <p:tgtEl>
                                          <p:spTgt spid="60">
                                            <p:txEl>
                                              <p:pRg st="1" end="1"/>
                                            </p:txEl>
                                          </p:spTgt>
                                        </p:tgtEl>
                                        <p:attrNameLst>
                                          <p:attrName>style.visibility</p:attrName>
                                        </p:attrNameLst>
                                      </p:cBhvr>
                                      <p:to>
                                        <p:strVal val="visible"/>
                                      </p:to>
                                    </p:set>
                                    <p:anim calcmode="lin" valueType="num">
                                      <p:cBhvr additive="base">
                                        <p:cTn id="15" dur="1000" fill="hold"/>
                                        <p:tgtEl>
                                          <p:spTgt spid="60">
                                            <p:txEl>
                                              <p:pRg st="1" end="1"/>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60">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200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1000" fill="hold"/>
                                        <p:tgtEl>
                                          <p:spTgt spid="43"/>
                                        </p:tgtEl>
                                        <p:attrNameLst>
                                          <p:attrName>ppt_x</p:attrName>
                                        </p:attrNameLst>
                                      </p:cBhvr>
                                      <p:tavLst>
                                        <p:tav tm="0">
                                          <p:val>
                                            <p:strVal val="#ppt_x"/>
                                          </p:val>
                                        </p:tav>
                                        <p:tav tm="100000">
                                          <p:val>
                                            <p:strVal val="#ppt_x"/>
                                          </p:val>
                                        </p:tav>
                                      </p:tavLst>
                                    </p:anim>
                                    <p:anim calcmode="lin" valueType="num">
                                      <p:cBhvr additive="base">
                                        <p:cTn id="20" dur="1000" fill="hold"/>
                                        <p:tgtEl>
                                          <p:spTgt spid="43"/>
                                        </p:tgtEl>
                                        <p:attrNameLst>
                                          <p:attrName>ppt_y</p:attrName>
                                        </p:attrNameLst>
                                      </p:cBhvr>
                                      <p:tavLst>
                                        <p:tav tm="0">
                                          <p:val>
                                            <p:strVal val="1+#ppt_h/2"/>
                                          </p:val>
                                        </p:tav>
                                        <p:tav tm="100000">
                                          <p:val>
                                            <p:strVal val="#ppt_y"/>
                                          </p:val>
                                        </p:tav>
                                      </p:tavLst>
                                    </p:anim>
                                  </p:childTnLst>
                                </p:cTn>
                              </p:par>
                              <p:par>
                                <p:cTn id="21" presetID="2" presetClass="entr" presetSubtype="1" fill="hold" nodeType="withEffect">
                                  <p:stCondLst>
                                    <p:cond delay="3250"/>
                                  </p:stCondLst>
                                  <p:childTnLst>
                                    <p:set>
                                      <p:cBhvr>
                                        <p:cTn id="22" dur="1" fill="hold">
                                          <p:stCondLst>
                                            <p:cond delay="0"/>
                                          </p:stCondLst>
                                        </p:cTn>
                                        <p:tgtEl>
                                          <p:spTgt spid="62"/>
                                        </p:tgtEl>
                                        <p:attrNameLst>
                                          <p:attrName>style.visibility</p:attrName>
                                        </p:attrNameLst>
                                      </p:cBhvr>
                                      <p:to>
                                        <p:strVal val="visible"/>
                                      </p:to>
                                    </p:set>
                                    <p:anim calcmode="lin" valueType="num">
                                      <p:cBhvr additive="base">
                                        <p:cTn id="23" dur="1000" fill="hold"/>
                                        <p:tgtEl>
                                          <p:spTgt spid="62"/>
                                        </p:tgtEl>
                                        <p:attrNameLst>
                                          <p:attrName>ppt_x</p:attrName>
                                        </p:attrNameLst>
                                      </p:cBhvr>
                                      <p:tavLst>
                                        <p:tav tm="0">
                                          <p:val>
                                            <p:strVal val="#ppt_x"/>
                                          </p:val>
                                        </p:tav>
                                        <p:tav tm="100000">
                                          <p:val>
                                            <p:strVal val="#ppt_x"/>
                                          </p:val>
                                        </p:tav>
                                      </p:tavLst>
                                    </p:anim>
                                    <p:anim calcmode="lin" valueType="num">
                                      <p:cBhvr additive="base">
                                        <p:cTn id="24" dur="1000" fill="hold"/>
                                        <p:tgtEl>
                                          <p:spTgt spid="62"/>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3250"/>
                                  </p:stCondLst>
                                  <p:childTnLst>
                                    <p:set>
                                      <p:cBhvr>
                                        <p:cTn id="26" dur="1" fill="hold">
                                          <p:stCondLst>
                                            <p:cond delay="0"/>
                                          </p:stCondLst>
                                        </p:cTn>
                                        <p:tgtEl>
                                          <p:spTgt spid="64"/>
                                        </p:tgtEl>
                                        <p:attrNameLst>
                                          <p:attrName>style.visibility</p:attrName>
                                        </p:attrNameLst>
                                      </p:cBhvr>
                                      <p:to>
                                        <p:strVal val="visible"/>
                                      </p:to>
                                    </p:set>
                                    <p:anim calcmode="lin" valueType="num">
                                      <p:cBhvr additive="base">
                                        <p:cTn id="27" dur="1000" fill="hold"/>
                                        <p:tgtEl>
                                          <p:spTgt spid="64"/>
                                        </p:tgtEl>
                                        <p:attrNameLst>
                                          <p:attrName>ppt_x</p:attrName>
                                        </p:attrNameLst>
                                      </p:cBhvr>
                                      <p:tavLst>
                                        <p:tav tm="0">
                                          <p:val>
                                            <p:strVal val="#ppt_x"/>
                                          </p:val>
                                        </p:tav>
                                        <p:tav tm="100000">
                                          <p:val>
                                            <p:strVal val="#ppt_x"/>
                                          </p:val>
                                        </p:tav>
                                      </p:tavLst>
                                    </p:anim>
                                    <p:anim calcmode="lin" valueType="num">
                                      <p:cBhvr additive="base">
                                        <p:cTn id="28" dur="1000" fill="hold"/>
                                        <p:tgtEl>
                                          <p:spTgt spid="64"/>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3250"/>
                                  </p:stCondLst>
                                  <p:childTnLst>
                                    <p:set>
                                      <p:cBhvr>
                                        <p:cTn id="30" dur="1" fill="hold">
                                          <p:stCondLst>
                                            <p:cond delay="0"/>
                                          </p:stCondLst>
                                        </p:cTn>
                                        <p:tgtEl>
                                          <p:spTgt spid="66"/>
                                        </p:tgtEl>
                                        <p:attrNameLst>
                                          <p:attrName>style.visibility</p:attrName>
                                        </p:attrNameLst>
                                      </p:cBhvr>
                                      <p:to>
                                        <p:strVal val="visible"/>
                                      </p:to>
                                    </p:set>
                                    <p:anim calcmode="lin" valueType="num">
                                      <p:cBhvr additive="base">
                                        <p:cTn id="31" dur="1000" fill="hold"/>
                                        <p:tgtEl>
                                          <p:spTgt spid="66"/>
                                        </p:tgtEl>
                                        <p:attrNameLst>
                                          <p:attrName>ppt_x</p:attrName>
                                        </p:attrNameLst>
                                      </p:cBhvr>
                                      <p:tavLst>
                                        <p:tav tm="0">
                                          <p:val>
                                            <p:strVal val="#ppt_x"/>
                                          </p:val>
                                        </p:tav>
                                        <p:tav tm="100000">
                                          <p:val>
                                            <p:strVal val="#ppt_x"/>
                                          </p:val>
                                        </p:tav>
                                      </p:tavLst>
                                    </p:anim>
                                    <p:anim calcmode="lin" valueType="num">
                                      <p:cBhvr additive="base">
                                        <p:cTn id="32" dur="1000" fill="hold"/>
                                        <p:tgtEl>
                                          <p:spTgt spid="66"/>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3250"/>
                                  </p:stCondLst>
                                  <p:childTnLst>
                                    <p:set>
                                      <p:cBhvr>
                                        <p:cTn id="34" dur="1" fill="hold">
                                          <p:stCondLst>
                                            <p:cond delay="0"/>
                                          </p:stCondLst>
                                        </p:cTn>
                                        <p:tgtEl>
                                          <p:spTgt spid="68"/>
                                        </p:tgtEl>
                                        <p:attrNameLst>
                                          <p:attrName>style.visibility</p:attrName>
                                        </p:attrNameLst>
                                      </p:cBhvr>
                                      <p:to>
                                        <p:strVal val="visible"/>
                                      </p:to>
                                    </p:set>
                                    <p:anim calcmode="lin" valueType="num">
                                      <p:cBhvr additive="base">
                                        <p:cTn id="35" dur="1000" fill="hold"/>
                                        <p:tgtEl>
                                          <p:spTgt spid="68"/>
                                        </p:tgtEl>
                                        <p:attrNameLst>
                                          <p:attrName>ppt_x</p:attrName>
                                        </p:attrNameLst>
                                      </p:cBhvr>
                                      <p:tavLst>
                                        <p:tav tm="0">
                                          <p:val>
                                            <p:strVal val="#ppt_x"/>
                                          </p:val>
                                        </p:tav>
                                        <p:tav tm="100000">
                                          <p:val>
                                            <p:strVal val="#ppt_x"/>
                                          </p:val>
                                        </p:tav>
                                      </p:tavLst>
                                    </p:anim>
                                    <p:anim calcmode="lin" valueType="num">
                                      <p:cBhvr additive="base">
                                        <p:cTn id="36" dur="1000" fill="hold"/>
                                        <p:tgtEl>
                                          <p:spTgt spid="68"/>
                                        </p:tgtEl>
                                        <p:attrNameLst>
                                          <p:attrName>ppt_y</p:attrName>
                                        </p:attrNameLst>
                                      </p:cBhvr>
                                      <p:tavLst>
                                        <p:tav tm="0">
                                          <p:val>
                                            <p:strVal val="0-#ppt_h/2"/>
                                          </p:val>
                                        </p:tav>
                                        <p:tav tm="100000">
                                          <p:val>
                                            <p:strVal val="#ppt_y"/>
                                          </p:val>
                                        </p:tav>
                                      </p:tavLst>
                                    </p:anim>
                                  </p:childTnLst>
                                </p:cTn>
                              </p:par>
                              <p:par>
                                <p:cTn id="37" presetID="64" presetClass="path" presetSubtype="0" accel="50000" decel="50000" fill="hold" nodeType="withEffect">
                                  <p:stCondLst>
                                    <p:cond delay="0"/>
                                  </p:stCondLst>
                                  <p:childTnLst>
                                    <p:animMotion origin="layout" path="M -1.01342 0.63634 L -1.03204 -0.43056 " pathEditMode="relative" rAng="0" ptsTypes="AA">
                                      <p:cBhvr>
                                        <p:cTn id="38" dur="10000" fill="hold"/>
                                        <p:tgtEl>
                                          <p:spTgt spid="77"/>
                                        </p:tgtEl>
                                        <p:attrNameLst>
                                          <p:attrName>ppt_x</p:attrName>
                                          <p:attrName>ppt_y</p:attrName>
                                        </p:attrNameLst>
                                      </p:cBhvr>
                                      <p:rCtr x="-938" y="-53356"/>
                                    </p:animMotion>
                                  </p:childTnLst>
                                </p:cTn>
                              </p:par>
                              <p:par>
                                <p:cTn id="39" presetID="22" presetClass="exit" presetSubtype="4" fill="hold" nodeType="withEffect">
                                  <p:stCondLst>
                                    <p:cond delay="12000"/>
                                  </p:stCondLst>
                                  <p:childTnLst>
                                    <p:animEffect transition="out" filter="wipe(down)">
                                      <p:cBhvr>
                                        <p:cTn id="40" dur="500"/>
                                        <p:tgtEl>
                                          <p:spTgt spid="77"/>
                                        </p:tgtEl>
                                      </p:cBhvr>
                                    </p:animEffect>
                                    <p:set>
                                      <p:cBhvr>
                                        <p:cTn id="41" dur="1" fill="hold">
                                          <p:stCondLst>
                                            <p:cond delay="499"/>
                                          </p:stCondLst>
                                        </p:cTn>
                                        <p:tgtEl>
                                          <p:spTgt spid="77"/>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74"/>
                                        </p:tgtEl>
                                        <p:attrNameLst>
                                          <p:attrName>style.visibility</p:attrName>
                                        </p:attrNameLst>
                                      </p:cBhvr>
                                      <p:to>
                                        <p:strVal val="visible"/>
                                      </p:to>
                                    </p:set>
                                    <p:animEffect transition="in" filter="wipe(down)">
                                      <p:cBhvr>
                                        <p:cTn id="46" dur="500"/>
                                        <p:tgtEl>
                                          <p:spTgt spid="74"/>
                                        </p:tgtEl>
                                      </p:cBhvr>
                                    </p:animEffect>
                                  </p:childTnLst>
                                  <p:subTnLst>
                                    <p:audio>
                                      <p:cMediaNode>
                                        <p:cTn display="0" masterRel="sameClick">
                                          <p:stCondLst>
                                            <p:cond evt="begin" delay="0">
                                              <p:tn val="44"/>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5"/>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grpId="1" nodeType="clickEffect">
                                  <p:stCondLst>
                                    <p:cond delay="0"/>
                                  </p:stCondLst>
                                  <p:childTnLst>
                                    <p:animClr clrSpc="rgb" dir="cw">
                                      <p:cBhvr>
                                        <p:cTn id="51" dur="2000" fill="hold"/>
                                        <p:tgtEl>
                                          <p:spTgt spid="15"/>
                                        </p:tgtEl>
                                        <p:attrNameLst>
                                          <p:attrName>fillcolor</p:attrName>
                                        </p:attrNameLst>
                                      </p:cBhvr>
                                      <p:to>
                                        <a:srgbClr val="FF0000"/>
                                      </p:to>
                                    </p:animClr>
                                    <p:set>
                                      <p:cBhvr>
                                        <p:cTn id="52" dur="2000" fill="hold"/>
                                        <p:tgtEl>
                                          <p:spTgt spid="15"/>
                                        </p:tgtEl>
                                        <p:attrNameLst>
                                          <p:attrName>fill.type</p:attrName>
                                        </p:attrNameLst>
                                      </p:cBhvr>
                                      <p:to>
                                        <p:strVal val="solid"/>
                                      </p:to>
                                    </p:set>
                                    <p:set>
                                      <p:cBhvr>
                                        <p:cTn id="53" dur="2000" fill="hold"/>
                                        <p:tgtEl>
                                          <p:spTgt spid="15"/>
                                        </p:tgtEl>
                                        <p:attrNameLst>
                                          <p:attrName>fill.on</p:attrName>
                                        </p:attrNameLst>
                                      </p:cBhvr>
                                      <p:to>
                                        <p:strVal val="true"/>
                                      </p:to>
                                    </p:set>
                                  </p:childTnLst>
                                </p:cTn>
                              </p:par>
                              <p:par>
                                <p:cTn id="54" presetID="31" presetClass="entr" presetSubtype="0" fill="hold" nodeType="withEffect">
                                  <p:stCondLst>
                                    <p:cond delay="0"/>
                                  </p:stCondLst>
                                  <p:childTnLst>
                                    <p:set>
                                      <p:cBhvr>
                                        <p:cTn id="55" dur="1" fill="hold">
                                          <p:stCondLst>
                                            <p:cond delay="0"/>
                                          </p:stCondLst>
                                        </p:cTn>
                                        <p:tgtEl>
                                          <p:spTgt spid="4"/>
                                        </p:tgtEl>
                                        <p:attrNameLst>
                                          <p:attrName>style.visibility</p:attrName>
                                        </p:attrNameLst>
                                      </p:cBhvr>
                                      <p:to>
                                        <p:strVal val="visible"/>
                                      </p:to>
                                    </p:set>
                                    <p:anim calcmode="lin" valueType="num">
                                      <p:cBhvr>
                                        <p:cTn id="56" dur="1000" fill="hold"/>
                                        <p:tgtEl>
                                          <p:spTgt spid="4"/>
                                        </p:tgtEl>
                                        <p:attrNameLst>
                                          <p:attrName>ppt_w</p:attrName>
                                        </p:attrNameLst>
                                      </p:cBhvr>
                                      <p:tavLst>
                                        <p:tav tm="0">
                                          <p:val>
                                            <p:fltVal val="0"/>
                                          </p:val>
                                        </p:tav>
                                        <p:tav tm="100000">
                                          <p:val>
                                            <p:strVal val="#ppt_w"/>
                                          </p:val>
                                        </p:tav>
                                      </p:tavLst>
                                    </p:anim>
                                    <p:anim calcmode="lin" valueType="num">
                                      <p:cBhvr>
                                        <p:cTn id="57" dur="1000" fill="hold"/>
                                        <p:tgtEl>
                                          <p:spTgt spid="4"/>
                                        </p:tgtEl>
                                        <p:attrNameLst>
                                          <p:attrName>ppt_h</p:attrName>
                                        </p:attrNameLst>
                                      </p:cBhvr>
                                      <p:tavLst>
                                        <p:tav tm="0">
                                          <p:val>
                                            <p:fltVal val="0"/>
                                          </p:val>
                                        </p:tav>
                                        <p:tav tm="100000">
                                          <p:val>
                                            <p:strVal val="#ppt_h"/>
                                          </p:val>
                                        </p:tav>
                                      </p:tavLst>
                                    </p:anim>
                                    <p:anim calcmode="lin" valueType="num">
                                      <p:cBhvr>
                                        <p:cTn id="58" dur="1000" fill="hold"/>
                                        <p:tgtEl>
                                          <p:spTgt spid="4"/>
                                        </p:tgtEl>
                                        <p:attrNameLst>
                                          <p:attrName>style.rotation</p:attrName>
                                        </p:attrNameLst>
                                      </p:cBhvr>
                                      <p:tavLst>
                                        <p:tav tm="0">
                                          <p:val>
                                            <p:fltVal val="90"/>
                                          </p:val>
                                        </p:tav>
                                        <p:tav tm="100000">
                                          <p:val>
                                            <p:fltVal val="0"/>
                                          </p:val>
                                        </p:tav>
                                      </p:tavLst>
                                    </p:anim>
                                    <p:animEffect transition="in" filter="fade">
                                      <p:cBhvr>
                                        <p:cTn id="59" dur="1000"/>
                                        <p:tgtEl>
                                          <p:spTgt spid="4"/>
                                        </p:tgtEl>
                                      </p:cBhvr>
                                    </p:animEffect>
                                  </p:childTnLst>
                                </p:cTn>
                              </p:par>
                              <p:par>
                                <p:cTn id="60" presetID="32" presetClass="emph" presetSubtype="0" fill="hold" nodeType="withEffect">
                                  <p:stCondLst>
                                    <p:cond delay="0"/>
                                  </p:stCondLst>
                                  <p:childTnLst>
                                    <p:animRot by="120000">
                                      <p:cBhvr>
                                        <p:cTn id="61" dur="100" fill="hold">
                                          <p:stCondLst>
                                            <p:cond delay="0"/>
                                          </p:stCondLst>
                                        </p:cTn>
                                        <p:tgtEl>
                                          <p:spTgt spid="4"/>
                                        </p:tgtEl>
                                        <p:attrNameLst>
                                          <p:attrName>r</p:attrName>
                                        </p:attrNameLst>
                                      </p:cBhvr>
                                    </p:animRot>
                                    <p:animRot by="-240000">
                                      <p:cBhvr>
                                        <p:cTn id="62" dur="200" fill="hold">
                                          <p:stCondLst>
                                            <p:cond delay="200"/>
                                          </p:stCondLst>
                                        </p:cTn>
                                        <p:tgtEl>
                                          <p:spTgt spid="4"/>
                                        </p:tgtEl>
                                        <p:attrNameLst>
                                          <p:attrName>r</p:attrName>
                                        </p:attrNameLst>
                                      </p:cBhvr>
                                    </p:animRot>
                                    <p:animRot by="240000">
                                      <p:cBhvr>
                                        <p:cTn id="63" dur="200" fill="hold">
                                          <p:stCondLst>
                                            <p:cond delay="400"/>
                                          </p:stCondLst>
                                        </p:cTn>
                                        <p:tgtEl>
                                          <p:spTgt spid="4"/>
                                        </p:tgtEl>
                                        <p:attrNameLst>
                                          <p:attrName>r</p:attrName>
                                        </p:attrNameLst>
                                      </p:cBhvr>
                                    </p:animRot>
                                    <p:animRot by="-240000">
                                      <p:cBhvr>
                                        <p:cTn id="64" dur="200" fill="hold">
                                          <p:stCondLst>
                                            <p:cond delay="600"/>
                                          </p:stCondLst>
                                        </p:cTn>
                                        <p:tgtEl>
                                          <p:spTgt spid="4"/>
                                        </p:tgtEl>
                                        <p:attrNameLst>
                                          <p:attrName>r</p:attrName>
                                        </p:attrNameLst>
                                      </p:cBhvr>
                                    </p:animRot>
                                    <p:animRot by="120000">
                                      <p:cBhvr>
                                        <p:cTn id="65" dur="200" fill="hold">
                                          <p:stCondLst>
                                            <p:cond delay="800"/>
                                          </p:stCondLst>
                                        </p:cTn>
                                        <p:tgtEl>
                                          <p:spTgt spid="4"/>
                                        </p:tgtEl>
                                        <p:attrNameLst>
                                          <p:attrName>r</p:attrName>
                                        </p:attrNameLst>
                                      </p:cBhvr>
                                    </p:animRot>
                                  </p:childTnLst>
                                  <p:subTnLst>
                                    <p:audio>
                                      <p:cMediaNode>
                                        <p:cTn display="0" masterRel="sameClick">
                                          <p:stCondLst>
                                            <p:cond evt="begin" delay="0">
                                              <p:tn val="60"/>
                                            </p:cond>
                                          </p:stCondLst>
                                          <p:endCondLst>
                                            <p:cond evt="onStopAudio" delay="0">
                                              <p:tgtEl>
                                                <p:sldTgt/>
                                              </p:tgtEl>
                                            </p:cond>
                                          </p:endCondLst>
                                        </p:cTn>
                                        <p:tgtEl>
                                          <p:sndTgt r:embed="rId3" name="Âm thanh trl sai.wav"/>
                                        </p:tgtEl>
                                      </p:cMediaNode>
                                    </p:audio>
                                  </p:subTnLst>
                                </p:cTn>
                              </p:par>
                              <p:par>
                                <p:cTn id="66" presetID="64" presetClass="path" presetSubtype="0" accel="50000" decel="50000" fill="hold" nodeType="withEffect">
                                  <p:stCondLst>
                                    <p:cond delay="0"/>
                                  </p:stCondLst>
                                  <p:childTnLst>
                                    <p:animMotion origin="layout" path="M 5E-6 1.85185E-6 L -0.01106 -0.88889 " pathEditMode="relative" rAng="0" ptsTypes="AA">
                                      <p:cBhvr>
                                        <p:cTn id="67" dur="10000" fill="hold"/>
                                        <p:tgtEl>
                                          <p:spTgt spid="42"/>
                                        </p:tgtEl>
                                        <p:attrNameLst>
                                          <p:attrName>ppt_x</p:attrName>
                                          <p:attrName>ppt_y</p:attrName>
                                        </p:attrNameLst>
                                      </p:cBhvr>
                                      <p:rCtr x="-560" y="-44444"/>
                                    </p:animMotion>
                                  </p:childTnLst>
                                </p:cTn>
                              </p:par>
                              <p:par>
                                <p:cTn id="68" presetID="1" presetClass="exit" presetSubtype="0" fill="hold" nodeType="withEffect">
                                  <p:stCondLst>
                                    <p:cond delay="10000"/>
                                  </p:stCondLst>
                                  <p:childTnLst>
                                    <p:set>
                                      <p:cBhvr>
                                        <p:cTn id="6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0" restart="whenNotActive" fill="hold" evtFilter="cancelBubble" nodeType="interactiveSeq">
                <p:stCondLst>
                  <p:cond evt="onClick" delay="0">
                    <p:tgtEl>
                      <p:spTgt spid="11"/>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000" fill="hold"/>
                                        <p:tgtEl>
                                          <p:spTgt spid="11"/>
                                        </p:tgtEl>
                                        <p:attrNameLst>
                                          <p:attrName>fillcolor</p:attrName>
                                        </p:attrNameLst>
                                      </p:cBhvr>
                                      <p:to>
                                        <a:srgbClr val="FF0000"/>
                                      </p:to>
                                    </p:animClr>
                                    <p:set>
                                      <p:cBhvr>
                                        <p:cTn id="75" dur="2000" fill="hold"/>
                                        <p:tgtEl>
                                          <p:spTgt spid="11"/>
                                        </p:tgtEl>
                                        <p:attrNameLst>
                                          <p:attrName>fill.type</p:attrName>
                                        </p:attrNameLst>
                                      </p:cBhvr>
                                      <p:to>
                                        <p:strVal val="solid"/>
                                      </p:to>
                                    </p:set>
                                    <p:set>
                                      <p:cBhvr>
                                        <p:cTn id="76" dur="2000" fill="hold"/>
                                        <p:tgtEl>
                                          <p:spTgt spid="11"/>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Âm thanh trl sai.wav"/>
                                        </p:tgtEl>
                                      </p:cMediaNode>
                                    </p:audio>
                                  </p:subTnLst>
                                </p:cTn>
                              </p:par>
                              <p:par>
                                <p:cTn id="77" presetID="31" presetClass="entr" presetSubtype="0" fill="hold" nodeType="with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p:cTn id="79" dur="1000" fill="hold"/>
                                        <p:tgtEl>
                                          <p:spTgt spid="4"/>
                                        </p:tgtEl>
                                        <p:attrNameLst>
                                          <p:attrName>ppt_w</p:attrName>
                                        </p:attrNameLst>
                                      </p:cBhvr>
                                      <p:tavLst>
                                        <p:tav tm="0">
                                          <p:val>
                                            <p:fltVal val="0"/>
                                          </p:val>
                                        </p:tav>
                                        <p:tav tm="100000">
                                          <p:val>
                                            <p:strVal val="#ppt_w"/>
                                          </p:val>
                                        </p:tav>
                                      </p:tavLst>
                                    </p:anim>
                                    <p:anim calcmode="lin" valueType="num">
                                      <p:cBhvr>
                                        <p:cTn id="80" dur="1000" fill="hold"/>
                                        <p:tgtEl>
                                          <p:spTgt spid="4"/>
                                        </p:tgtEl>
                                        <p:attrNameLst>
                                          <p:attrName>ppt_h</p:attrName>
                                        </p:attrNameLst>
                                      </p:cBhvr>
                                      <p:tavLst>
                                        <p:tav tm="0">
                                          <p:val>
                                            <p:fltVal val="0"/>
                                          </p:val>
                                        </p:tav>
                                        <p:tav tm="100000">
                                          <p:val>
                                            <p:strVal val="#ppt_h"/>
                                          </p:val>
                                        </p:tav>
                                      </p:tavLst>
                                    </p:anim>
                                    <p:anim calcmode="lin" valueType="num">
                                      <p:cBhvr>
                                        <p:cTn id="81" dur="1000" fill="hold"/>
                                        <p:tgtEl>
                                          <p:spTgt spid="4"/>
                                        </p:tgtEl>
                                        <p:attrNameLst>
                                          <p:attrName>style.rotation</p:attrName>
                                        </p:attrNameLst>
                                      </p:cBhvr>
                                      <p:tavLst>
                                        <p:tav tm="0">
                                          <p:val>
                                            <p:fltVal val="90"/>
                                          </p:val>
                                        </p:tav>
                                        <p:tav tm="100000">
                                          <p:val>
                                            <p:fltVal val="0"/>
                                          </p:val>
                                        </p:tav>
                                      </p:tavLst>
                                    </p:anim>
                                    <p:animEffect transition="in" filter="fade">
                                      <p:cBhvr>
                                        <p:cTn id="82" dur="1000"/>
                                        <p:tgtEl>
                                          <p:spTgt spid="4"/>
                                        </p:tgtEl>
                                      </p:cBhvr>
                                    </p:animEffect>
                                  </p:childTnLst>
                                </p:cTn>
                              </p:par>
                              <p:par>
                                <p:cTn id="83" presetID="32" presetClass="emph" presetSubtype="0" fill="hold" nodeType="withEffect">
                                  <p:stCondLst>
                                    <p:cond delay="0"/>
                                  </p:stCondLst>
                                  <p:childTnLst>
                                    <p:animRot by="120000">
                                      <p:cBhvr>
                                        <p:cTn id="84" dur="100" fill="hold">
                                          <p:stCondLst>
                                            <p:cond delay="0"/>
                                          </p:stCondLst>
                                        </p:cTn>
                                        <p:tgtEl>
                                          <p:spTgt spid="4"/>
                                        </p:tgtEl>
                                        <p:attrNameLst>
                                          <p:attrName>r</p:attrName>
                                        </p:attrNameLst>
                                      </p:cBhvr>
                                    </p:animRot>
                                    <p:animRot by="-240000">
                                      <p:cBhvr>
                                        <p:cTn id="85" dur="200" fill="hold">
                                          <p:stCondLst>
                                            <p:cond delay="200"/>
                                          </p:stCondLst>
                                        </p:cTn>
                                        <p:tgtEl>
                                          <p:spTgt spid="4"/>
                                        </p:tgtEl>
                                        <p:attrNameLst>
                                          <p:attrName>r</p:attrName>
                                        </p:attrNameLst>
                                      </p:cBhvr>
                                    </p:animRot>
                                    <p:animRot by="240000">
                                      <p:cBhvr>
                                        <p:cTn id="86" dur="200" fill="hold">
                                          <p:stCondLst>
                                            <p:cond delay="400"/>
                                          </p:stCondLst>
                                        </p:cTn>
                                        <p:tgtEl>
                                          <p:spTgt spid="4"/>
                                        </p:tgtEl>
                                        <p:attrNameLst>
                                          <p:attrName>r</p:attrName>
                                        </p:attrNameLst>
                                      </p:cBhvr>
                                    </p:animRot>
                                    <p:animRot by="-240000">
                                      <p:cBhvr>
                                        <p:cTn id="87" dur="200" fill="hold">
                                          <p:stCondLst>
                                            <p:cond delay="600"/>
                                          </p:stCondLst>
                                        </p:cTn>
                                        <p:tgtEl>
                                          <p:spTgt spid="4"/>
                                        </p:tgtEl>
                                        <p:attrNameLst>
                                          <p:attrName>r</p:attrName>
                                        </p:attrNameLst>
                                      </p:cBhvr>
                                    </p:animRot>
                                    <p:animRot by="120000">
                                      <p:cBhvr>
                                        <p:cTn id="88" dur="200" fill="hold">
                                          <p:stCondLst>
                                            <p:cond delay="800"/>
                                          </p:stCondLst>
                                        </p:cTn>
                                        <p:tgtEl>
                                          <p:spTgt spid="4"/>
                                        </p:tgtEl>
                                        <p:attrNameLst>
                                          <p:attrName>r</p:attrName>
                                        </p:attrNameLst>
                                      </p:cBhvr>
                                    </p:animRot>
                                  </p:childTnLst>
                                </p:cTn>
                              </p:par>
                              <p:par>
                                <p:cTn id="89" presetID="64" presetClass="path" presetSubtype="0" accel="50000" decel="50000" fill="hold" nodeType="withEffect">
                                  <p:stCondLst>
                                    <p:cond delay="0"/>
                                  </p:stCondLst>
                                  <p:childTnLst>
                                    <p:animMotion origin="layout" path="M 0.02617 -0.05162 L 0.00834 -0.90509 " pathEditMode="relative" rAng="0" ptsTypes="AA">
                                      <p:cBhvr>
                                        <p:cTn id="90" dur="10000" fill="hold"/>
                                        <p:tgtEl>
                                          <p:spTgt spid="42"/>
                                        </p:tgtEl>
                                        <p:attrNameLst>
                                          <p:attrName>ppt_x</p:attrName>
                                          <p:attrName>ppt_y</p:attrName>
                                        </p:attrNameLst>
                                      </p:cBhvr>
                                      <p:rCtr x="-898" y="-42685"/>
                                    </p:animMotion>
                                  </p:childTnLst>
                                </p:cTn>
                              </p:par>
                              <p:par>
                                <p:cTn id="91" presetID="1" presetClass="exit" presetSubtype="0" fill="hold" nodeType="withEffect">
                                  <p:stCondLst>
                                    <p:cond delay="10000"/>
                                  </p:stCondLst>
                                  <p:childTnLst>
                                    <p:set>
                                      <p:cBhvr>
                                        <p:cTn id="92"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93" restart="whenNotActive" fill="hold" evtFilter="cancelBubble" nodeType="interactiveSeq">
                <p:stCondLst>
                  <p:cond evt="onClick" delay="0">
                    <p:tgtEl>
                      <p:spTgt spid="14"/>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2000" fill="hold"/>
                                        <p:tgtEl>
                                          <p:spTgt spid="14"/>
                                        </p:tgtEl>
                                        <p:attrNameLst>
                                          <p:attrName>fillcolor</p:attrName>
                                        </p:attrNameLst>
                                      </p:cBhvr>
                                      <p:to>
                                        <a:srgbClr val="FF0000"/>
                                      </p:to>
                                    </p:animClr>
                                    <p:set>
                                      <p:cBhvr>
                                        <p:cTn id="98" dur="2000" fill="hold"/>
                                        <p:tgtEl>
                                          <p:spTgt spid="14"/>
                                        </p:tgtEl>
                                        <p:attrNameLst>
                                          <p:attrName>fill.type</p:attrName>
                                        </p:attrNameLst>
                                      </p:cBhvr>
                                      <p:to>
                                        <p:strVal val="solid"/>
                                      </p:to>
                                    </p:set>
                                    <p:set>
                                      <p:cBhvr>
                                        <p:cTn id="99" dur="2000" fill="hold"/>
                                        <p:tgtEl>
                                          <p:spTgt spid="14"/>
                                        </p:tgtEl>
                                        <p:attrNameLst>
                                          <p:attrName>fill.on</p:attrName>
                                        </p:attrNameLst>
                                      </p:cBhvr>
                                      <p:to>
                                        <p:strVal val="true"/>
                                      </p:to>
                                    </p:set>
                                  </p:childTnLst>
                                  <p:subTnLst>
                                    <p:audio>
                                      <p:cMediaNode>
                                        <p:cTn display="0" masterRel="sameClick">
                                          <p:stCondLst>
                                            <p:cond evt="begin" delay="0">
                                              <p:tn val="96"/>
                                            </p:cond>
                                          </p:stCondLst>
                                          <p:endCondLst>
                                            <p:cond evt="onStopAudio" delay="0">
                                              <p:tgtEl>
                                                <p:sldTgt/>
                                              </p:tgtEl>
                                            </p:cond>
                                          </p:endCondLst>
                                        </p:cTn>
                                        <p:tgtEl>
                                          <p:sndTgt r:embed="rId3" name="Âm thanh trl sai.wav"/>
                                        </p:tgtEl>
                                      </p:cMediaNode>
                                    </p:audio>
                                  </p:subTnLst>
                                </p:cTn>
                              </p:par>
                              <p:par>
                                <p:cTn id="100" presetID="31" presetClass="entr" presetSubtype="0" fill="hold" nodeType="withEffect">
                                  <p:stCondLst>
                                    <p:cond delay="0"/>
                                  </p:stCondLst>
                                  <p:childTnLst>
                                    <p:set>
                                      <p:cBhvr>
                                        <p:cTn id="101" dur="1" fill="hold">
                                          <p:stCondLst>
                                            <p:cond delay="0"/>
                                          </p:stCondLst>
                                        </p:cTn>
                                        <p:tgtEl>
                                          <p:spTgt spid="4"/>
                                        </p:tgtEl>
                                        <p:attrNameLst>
                                          <p:attrName>style.visibility</p:attrName>
                                        </p:attrNameLst>
                                      </p:cBhvr>
                                      <p:to>
                                        <p:strVal val="visible"/>
                                      </p:to>
                                    </p:set>
                                    <p:anim calcmode="lin" valueType="num">
                                      <p:cBhvr>
                                        <p:cTn id="102" dur="1000" fill="hold"/>
                                        <p:tgtEl>
                                          <p:spTgt spid="4"/>
                                        </p:tgtEl>
                                        <p:attrNameLst>
                                          <p:attrName>ppt_w</p:attrName>
                                        </p:attrNameLst>
                                      </p:cBhvr>
                                      <p:tavLst>
                                        <p:tav tm="0">
                                          <p:val>
                                            <p:fltVal val="0"/>
                                          </p:val>
                                        </p:tav>
                                        <p:tav tm="100000">
                                          <p:val>
                                            <p:strVal val="#ppt_w"/>
                                          </p:val>
                                        </p:tav>
                                      </p:tavLst>
                                    </p:anim>
                                    <p:anim calcmode="lin" valueType="num">
                                      <p:cBhvr>
                                        <p:cTn id="103" dur="1000" fill="hold"/>
                                        <p:tgtEl>
                                          <p:spTgt spid="4"/>
                                        </p:tgtEl>
                                        <p:attrNameLst>
                                          <p:attrName>ppt_h</p:attrName>
                                        </p:attrNameLst>
                                      </p:cBhvr>
                                      <p:tavLst>
                                        <p:tav tm="0">
                                          <p:val>
                                            <p:fltVal val="0"/>
                                          </p:val>
                                        </p:tav>
                                        <p:tav tm="100000">
                                          <p:val>
                                            <p:strVal val="#ppt_h"/>
                                          </p:val>
                                        </p:tav>
                                      </p:tavLst>
                                    </p:anim>
                                    <p:anim calcmode="lin" valueType="num">
                                      <p:cBhvr>
                                        <p:cTn id="104" dur="1000" fill="hold"/>
                                        <p:tgtEl>
                                          <p:spTgt spid="4"/>
                                        </p:tgtEl>
                                        <p:attrNameLst>
                                          <p:attrName>style.rotation</p:attrName>
                                        </p:attrNameLst>
                                      </p:cBhvr>
                                      <p:tavLst>
                                        <p:tav tm="0">
                                          <p:val>
                                            <p:fltVal val="90"/>
                                          </p:val>
                                        </p:tav>
                                        <p:tav tm="100000">
                                          <p:val>
                                            <p:fltVal val="0"/>
                                          </p:val>
                                        </p:tav>
                                      </p:tavLst>
                                    </p:anim>
                                    <p:animEffect transition="in" filter="fade">
                                      <p:cBhvr>
                                        <p:cTn id="105" dur="1000"/>
                                        <p:tgtEl>
                                          <p:spTgt spid="4"/>
                                        </p:tgtEl>
                                      </p:cBhvr>
                                    </p:animEffect>
                                  </p:childTnLst>
                                </p:cTn>
                              </p:par>
                              <p:par>
                                <p:cTn id="106" presetID="32" presetClass="emph" presetSubtype="0" fill="hold" nodeType="withEffect">
                                  <p:stCondLst>
                                    <p:cond delay="0"/>
                                  </p:stCondLst>
                                  <p:childTnLst>
                                    <p:animRot by="120000">
                                      <p:cBhvr>
                                        <p:cTn id="107" dur="100" fill="hold">
                                          <p:stCondLst>
                                            <p:cond delay="0"/>
                                          </p:stCondLst>
                                        </p:cTn>
                                        <p:tgtEl>
                                          <p:spTgt spid="4"/>
                                        </p:tgtEl>
                                        <p:attrNameLst>
                                          <p:attrName>r</p:attrName>
                                        </p:attrNameLst>
                                      </p:cBhvr>
                                    </p:animRot>
                                    <p:animRot by="-240000">
                                      <p:cBhvr>
                                        <p:cTn id="108" dur="200" fill="hold">
                                          <p:stCondLst>
                                            <p:cond delay="200"/>
                                          </p:stCondLst>
                                        </p:cTn>
                                        <p:tgtEl>
                                          <p:spTgt spid="4"/>
                                        </p:tgtEl>
                                        <p:attrNameLst>
                                          <p:attrName>r</p:attrName>
                                        </p:attrNameLst>
                                      </p:cBhvr>
                                    </p:animRot>
                                    <p:animRot by="240000">
                                      <p:cBhvr>
                                        <p:cTn id="109" dur="200" fill="hold">
                                          <p:stCondLst>
                                            <p:cond delay="400"/>
                                          </p:stCondLst>
                                        </p:cTn>
                                        <p:tgtEl>
                                          <p:spTgt spid="4"/>
                                        </p:tgtEl>
                                        <p:attrNameLst>
                                          <p:attrName>r</p:attrName>
                                        </p:attrNameLst>
                                      </p:cBhvr>
                                    </p:animRot>
                                    <p:animRot by="-240000">
                                      <p:cBhvr>
                                        <p:cTn id="110" dur="200" fill="hold">
                                          <p:stCondLst>
                                            <p:cond delay="600"/>
                                          </p:stCondLst>
                                        </p:cTn>
                                        <p:tgtEl>
                                          <p:spTgt spid="4"/>
                                        </p:tgtEl>
                                        <p:attrNameLst>
                                          <p:attrName>r</p:attrName>
                                        </p:attrNameLst>
                                      </p:cBhvr>
                                    </p:animRot>
                                    <p:animRot by="120000">
                                      <p:cBhvr>
                                        <p:cTn id="111" dur="200" fill="hold">
                                          <p:stCondLst>
                                            <p:cond delay="800"/>
                                          </p:stCondLst>
                                        </p:cTn>
                                        <p:tgtEl>
                                          <p:spTgt spid="4"/>
                                        </p:tgtEl>
                                        <p:attrNameLst>
                                          <p:attrName>r</p:attrName>
                                        </p:attrNameLst>
                                      </p:cBhvr>
                                    </p:animRot>
                                  </p:childTnLst>
                                </p:cTn>
                              </p:par>
                              <p:par>
                                <p:cTn id="112" presetID="64" presetClass="path" presetSubtype="0" accel="50000" decel="50000" fill="hold" nodeType="withEffect">
                                  <p:stCondLst>
                                    <p:cond delay="0"/>
                                  </p:stCondLst>
                                  <p:childTnLst>
                                    <p:animMotion origin="layout" path="M -2.29167E-6 -2.59259E-6 L -0.00534 -0.91597 " pathEditMode="relative" rAng="0" ptsTypes="AA">
                                      <p:cBhvr>
                                        <p:cTn id="113" dur="10000" fill="hold"/>
                                        <p:tgtEl>
                                          <p:spTgt spid="42"/>
                                        </p:tgtEl>
                                        <p:attrNameLst>
                                          <p:attrName>ppt_x</p:attrName>
                                          <p:attrName>ppt_y</p:attrName>
                                        </p:attrNameLst>
                                      </p:cBhvr>
                                      <p:rCtr x="-273" y="-45810"/>
                                    </p:animMotion>
                                  </p:childTnLst>
                                </p:cTn>
                              </p:par>
                              <p:par>
                                <p:cTn id="114" presetID="1" presetClass="exit" presetSubtype="0" fill="hold" nodeType="withEffect">
                                  <p:stCondLst>
                                    <p:cond delay="10000"/>
                                  </p:stCondLst>
                                  <p:childTnLst>
                                    <p:set>
                                      <p:cBhvr>
                                        <p:cTn id="115"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16" restart="whenNotActive" fill="hold" evtFilter="cancelBubble" nodeType="interactiveSeq">
                <p:stCondLst>
                  <p:cond evt="onClick" delay="0">
                    <p:tgtEl>
                      <p:spTgt spid="12"/>
                    </p:tgtEl>
                  </p:cond>
                </p:stCondLst>
                <p:endSync evt="end" delay="0">
                  <p:rtn val="all"/>
                </p:endSync>
                <p:childTnLst>
                  <p:par>
                    <p:cTn id="117" fill="hold">
                      <p:stCondLst>
                        <p:cond delay="0"/>
                      </p:stCondLst>
                      <p:childTnLst>
                        <p:par>
                          <p:cTn id="118" fill="hold">
                            <p:stCondLst>
                              <p:cond delay="0"/>
                            </p:stCondLst>
                            <p:childTnLst>
                              <p:par>
                                <p:cTn id="119" presetID="1" presetClass="emph" presetSubtype="2" fill="hold" nodeType="clickEffect">
                                  <p:stCondLst>
                                    <p:cond delay="0"/>
                                  </p:stCondLst>
                                  <p:childTnLst>
                                    <p:animClr clrSpc="rgb" dir="cw">
                                      <p:cBhvr>
                                        <p:cTn id="120" dur="2000" fill="hold"/>
                                        <p:tgtEl>
                                          <p:spTgt spid="12"/>
                                        </p:tgtEl>
                                        <p:attrNameLst>
                                          <p:attrName>fillcolor</p:attrName>
                                        </p:attrNameLst>
                                      </p:cBhvr>
                                      <p:to>
                                        <a:srgbClr val="ED7D31"/>
                                      </p:to>
                                    </p:animClr>
                                    <p:set>
                                      <p:cBhvr>
                                        <p:cTn id="121" dur="2000" fill="hold"/>
                                        <p:tgtEl>
                                          <p:spTgt spid="12"/>
                                        </p:tgtEl>
                                        <p:attrNameLst>
                                          <p:attrName>fill.type</p:attrName>
                                        </p:attrNameLst>
                                      </p:cBhvr>
                                      <p:to>
                                        <p:strVal val="solid"/>
                                      </p:to>
                                    </p:set>
                                    <p:set>
                                      <p:cBhvr>
                                        <p:cTn id="122" dur="2000" fill="hold"/>
                                        <p:tgtEl>
                                          <p:spTgt spid="12"/>
                                        </p:tgtEl>
                                        <p:attrNameLst>
                                          <p:attrName>fill.on</p:attrName>
                                        </p:attrNameLst>
                                      </p:cBhvr>
                                      <p:to>
                                        <p:strVal val="true"/>
                                      </p:to>
                                    </p:set>
                                  </p:childTnLst>
                                </p:cTn>
                              </p:par>
                              <p:par>
                                <p:cTn id="123" presetID="1" presetClass="exit" presetSubtype="0" fill="hold" nodeType="withEffect">
                                  <p:stCondLst>
                                    <p:cond delay="0"/>
                                  </p:stCondLst>
                                  <p:childTnLst>
                                    <p:set>
                                      <p:cBhvr>
                                        <p:cTn id="124" dur="1" fill="hold">
                                          <p:stCondLst>
                                            <p:cond delay="0"/>
                                          </p:stCondLst>
                                        </p:cTn>
                                        <p:tgtEl>
                                          <p:spTgt spid="4"/>
                                        </p:tgtEl>
                                        <p:attrNameLst>
                                          <p:attrName>style.visibility</p:attrName>
                                        </p:attrNameLst>
                                      </p:cBhvr>
                                      <p:to>
                                        <p:strVal val="hidden"/>
                                      </p:to>
                                    </p:set>
                                  </p:childTnLst>
                                </p:cTn>
                              </p:par>
                              <p:par>
                                <p:cTn id="125" presetID="31" presetClass="entr" presetSubtype="0" fill="hold" nodeType="withEffect">
                                  <p:stCondLst>
                                    <p:cond delay="0"/>
                                  </p:stCondLst>
                                  <p:childTnLst>
                                    <p:set>
                                      <p:cBhvr>
                                        <p:cTn id="126" dur="1" fill="hold">
                                          <p:stCondLst>
                                            <p:cond delay="0"/>
                                          </p:stCondLst>
                                        </p:cTn>
                                        <p:tgtEl>
                                          <p:spTgt spid="17"/>
                                        </p:tgtEl>
                                        <p:attrNameLst>
                                          <p:attrName>style.visibility</p:attrName>
                                        </p:attrNameLst>
                                      </p:cBhvr>
                                      <p:to>
                                        <p:strVal val="visible"/>
                                      </p:to>
                                    </p:set>
                                    <p:anim calcmode="lin" valueType="num">
                                      <p:cBhvr>
                                        <p:cTn id="127" dur="1000" fill="hold"/>
                                        <p:tgtEl>
                                          <p:spTgt spid="17"/>
                                        </p:tgtEl>
                                        <p:attrNameLst>
                                          <p:attrName>ppt_w</p:attrName>
                                        </p:attrNameLst>
                                      </p:cBhvr>
                                      <p:tavLst>
                                        <p:tav tm="0">
                                          <p:val>
                                            <p:fltVal val="0"/>
                                          </p:val>
                                        </p:tav>
                                        <p:tav tm="100000">
                                          <p:val>
                                            <p:strVal val="#ppt_w"/>
                                          </p:val>
                                        </p:tav>
                                      </p:tavLst>
                                    </p:anim>
                                    <p:anim calcmode="lin" valueType="num">
                                      <p:cBhvr>
                                        <p:cTn id="128" dur="1000" fill="hold"/>
                                        <p:tgtEl>
                                          <p:spTgt spid="17"/>
                                        </p:tgtEl>
                                        <p:attrNameLst>
                                          <p:attrName>ppt_h</p:attrName>
                                        </p:attrNameLst>
                                      </p:cBhvr>
                                      <p:tavLst>
                                        <p:tav tm="0">
                                          <p:val>
                                            <p:fltVal val="0"/>
                                          </p:val>
                                        </p:tav>
                                        <p:tav tm="100000">
                                          <p:val>
                                            <p:strVal val="#ppt_h"/>
                                          </p:val>
                                        </p:tav>
                                      </p:tavLst>
                                    </p:anim>
                                    <p:anim calcmode="lin" valueType="num">
                                      <p:cBhvr>
                                        <p:cTn id="129" dur="1000" fill="hold"/>
                                        <p:tgtEl>
                                          <p:spTgt spid="17"/>
                                        </p:tgtEl>
                                        <p:attrNameLst>
                                          <p:attrName>style.rotation</p:attrName>
                                        </p:attrNameLst>
                                      </p:cBhvr>
                                      <p:tavLst>
                                        <p:tav tm="0">
                                          <p:val>
                                            <p:fltVal val="90"/>
                                          </p:val>
                                        </p:tav>
                                        <p:tav tm="100000">
                                          <p:val>
                                            <p:fltVal val="0"/>
                                          </p:val>
                                        </p:tav>
                                      </p:tavLst>
                                    </p:anim>
                                    <p:animEffect transition="in" filter="fade">
                                      <p:cBhvr>
                                        <p:cTn id="130" dur="1000"/>
                                        <p:tgtEl>
                                          <p:spTgt spid="17"/>
                                        </p:tgtEl>
                                      </p:cBhvr>
                                    </p:animEffect>
                                  </p:childTnLst>
                                </p:cTn>
                              </p:par>
                              <p:par>
                                <p:cTn id="131" presetID="32" presetClass="emph" presetSubtype="0" fill="hold" grpId="1" nodeType="withEffect">
                                  <p:stCondLst>
                                    <p:cond delay="0"/>
                                  </p:stCondLst>
                                  <p:iterate type="lt">
                                    <p:tmPct val="0"/>
                                  </p:iterate>
                                  <p:childTnLst>
                                    <p:animRot by="120000">
                                      <p:cBhvr>
                                        <p:cTn id="132" dur="100" fill="hold">
                                          <p:stCondLst>
                                            <p:cond delay="0"/>
                                          </p:stCondLst>
                                        </p:cTn>
                                        <p:tgtEl>
                                          <p:spTgt spid="12"/>
                                        </p:tgtEl>
                                        <p:attrNameLst>
                                          <p:attrName>r</p:attrName>
                                        </p:attrNameLst>
                                      </p:cBhvr>
                                    </p:animRot>
                                    <p:animRot by="-240000">
                                      <p:cBhvr>
                                        <p:cTn id="133" dur="200" fill="hold">
                                          <p:stCondLst>
                                            <p:cond delay="200"/>
                                          </p:stCondLst>
                                        </p:cTn>
                                        <p:tgtEl>
                                          <p:spTgt spid="12"/>
                                        </p:tgtEl>
                                        <p:attrNameLst>
                                          <p:attrName>r</p:attrName>
                                        </p:attrNameLst>
                                      </p:cBhvr>
                                    </p:animRot>
                                    <p:animRot by="240000">
                                      <p:cBhvr>
                                        <p:cTn id="134" dur="200" fill="hold">
                                          <p:stCondLst>
                                            <p:cond delay="400"/>
                                          </p:stCondLst>
                                        </p:cTn>
                                        <p:tgtEl>
                                          <p:spTgt spid="12"/>
                                        </p:tgtEl>
                                        <p:attrNameLst>
                                          <p:attrName>r</p:attrName>
                                        </p:attrNameLst>
                                      </p:cBhvr>
                                    </p:animRot>
                                    <p:animRot by="-240000">
                                      <p:cBhvr>
                                        <p:cTn id="135" dur="200" fill="hold">
                                          <p:stCondLst>
                                            <p:cond delay="600"/>
                                          </p:stCondLst>
                                        </p:cTn>
                                        <p:tgtEl>
                                          <p:spTgt spid="12"/>
                                        </p:tgtEl>
                                        <p:attrNameLst>
                                          <p:attrName>r</p:attrName>
                                        </p:attrNameLst>
                                      </p:cBhvr>
                                    </p:animRot>
                                    <p:animRot by="120000">
                                      <p:cBhvr>
                                        <p:cTn id="136" dur="200" fill="hold">
                                          <p:stCondLst>
                                            <p:cond delay="800"/>
                                          </p:stCondLst>
                                        </p:cTn>
                                        <p:tgtEl>
                                          <p:spTgt spid="12"/>
                                        </p:tgtEl>
                                        <p:attrNameLst>
                                          <p:attrName>r</p:attrName>
                                        </p:attrNameLst>
                                      </p:cBhvr>
                                    </p:animRot>
                                  </p:childTnLst>
                                  <p:subTnLst>
                                    <p:audio>
                                      <p:cMediaNode>
                                        <p:cTn display="0" masterRel="sameClick">
                                          <p:stCondLst>
                                            <p:cond evt="begin" delay="0">
                                              <p:tn val="131"/>
                                            </p:cond>
                                          </p:stCondLst>
                                          <p:endCondLst>
                                            <p:cond evt="onStopAudio" delay="0">
                                              <p:tgtEl>
                                                <p:sldTgt/>
                                              </p:tgtEl>
                                            </p:cond>
                                          </p:endCondLst>
                                        </p:cTn>
                                        <p:tgtEl>
                                          <p:sndTgt r:embed="rId4" name="Vỗ tay trl đúng.wav"/>
                                        </p:tgtEl>
                                      </p:cMediaNode>
                                    </p:audio>
                                  </p:subTnLst>
                                </p:cTn>
                              </p:par>
                              <p:par>
                                <p:cTn id="137" presetID="64" presetClass="path" presetSubtype="0" accel="50000" decel="50000" fill="hold" nodeType="withEffect">
                                  <p:stCondLst>
                                    <p:cond delay="0"/>
                                  </p:stCondLst>
                                  <p:childTnLst>
                                    <p:animMotion origin="layout" path="M -0.89753 -0.06343 L -0.89336 -0.79329 " pathEditMode="relative" rAng="0" ptsTypes="AA">
                                      <p:cBhvr>
                                        <p:cTn id="138" dur="10000" fill="hold"/>
                                        <p:tgtEl>
                                          <p:spTgt spid="33"/>
                                        </p:tgtEl>
                                        <p:attrNameLst>
                                          <p:attrName>ppt_x</p:attrName>
                                          <p:attrName>ppt_y</p:attrName>
                                        </p:attrNameLst>
                                      </p:cBhvr>
                                      <p:rCtr x="208" y="-36505"/>
                                    </p:animMotion>
                                  </p:childTnLst>
                                </p:cTn>
                              </p:par>
                              <p:par>
                                <p:cTn id="139" presetID="22" presetClass="exit" presetSubtype="4" fill="hold" nodeType="withEffect">
                                  <p:stCondLst>
                                    <p:cond delay="12000"/>
                                  </p:stCondLst>
                                  <p:childTnLst>
                                    <p:animEffect transition="out" filter="wipe(down)">
                                      <p:cBhvr>
                                        <p:cTn id="140" dur="500"/>
                                        <p:tgtEl>
                                          <p:spTgt spid="33"/>
                                        </p:tgtEl>
                                      </p:cBhvr>
                                    </p:animEffect>
                                    <p:set>
                                      <p:cBhvr>
                                        <p:cTn id="141"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2" restart="whenNotActive" fill="hold" evtFilter="cancelBubble" nodeType="interactiveSeq">
                <p:stCondLst>
                  <p:cond evt="onClick" delay="0">
                    <p:tgtEl>
                      <p:spTgt spid="60"/>
                    </p:tgtEl>
                  </p:cond>
                </p:stCondLst>
                <p:endSync evt="end" delay="0">
                  <p:rtn val="all"/>
                </p:endSync>
                <p:childTnLst>
                  <p:par>
                    <p:cTn id="143" fill="hold">
                      <p:stCondLst>
                        <p:cond delay="0"/>
                      </p:stCondLst>
                      <p:childTnLst>
                        <p:par>
                          <p:cTn id="144" fill="hold">
                            <p:stCondLst>
                              <p:cond delay="0"/>
                            </p:stCondLst>
                            <p:childTnLst>
                              <p:par>
                                <p:cTn id="145" presetID="1" presetClass="exit" presetSubtype="0" fill="hold" nodeType="clickEffect">
                                  <p:stCondLst>
                                    <p:cond delay="0"/>
                                  </p:stCondLst>
                                  <p:childTnLst>
                                    <p:set>
                                      <p:cBhvr>
                                        <p:cTn id="146" dur="1" fill="hold">
                                          <p:stCondLst>
                                            <p:cond delay="0"/>
                                          </p:stCondLst>
                                        </p:cTn>
                                        <p:tgtEl>
                                          <p:spTgt spid="60">
                                            <p:txEl>
                                              <p:pRg st="0" end="0"/>
                                            </p:txEl>
                                          </p:spTgt>
                                        </p:tgtEl>
                                        <p:attrNameLst>
                                          <p:attrName>style.visibility</p:attrName>
                                        </p:attrNameLst>
                                      </p:cBhvr>
                                      <p:to>
                                        <p:strVal val="hidden"/>
                                      </p:to>
                                    </p:set>
                                  </p:childTnLst>
                                  <p:subTnLst>
                                    <p:audio>
                                      <p:cMediaNode>
                                        <p:cTn display="0" masterRel="sameClick">
                                          <p:stCondLst>
                                            <p:cond evt="begin" delay="0">
                                              <p:tn val="145"/>
                                            </p:cond>
                                          </p:stCondLst>
                                          <p:endCondLst>
                                            <p:cond evt="onStopAudio" delay="0">
                                              <p:tgtEl>
                                                <p:sldTgt/>
                                              </p:tgtEl>
                                            </p:cond>
                                          </p:endCondLst>
                                        </p:cTn>
                                        <p:tgtEl>
                                          <p:sndTgt r:embed="rId5" name="15s.wav"/>
                                        </p:tgtEl>
                                      </p:cMediaNode>
                                    </p:audio>
                                  </p:subTnLst>
                                </p:cTn>
                              </p:par>
                              <p:par>
                                <p:cTn id="147" presetID="1" presetClass="exit" presetSubtype="0" fill="hold" nodeType="withEffect">
                                  <p:stCondLst>
                                    <p:cond delay="0"/>
                                  </p:stCondLst>
                                  <p:childTnLst>
                                    <p:set>
                                      <p:cBhvr>
                                        <p:cTn id="148" dur="1" fill="hold">
                                          <p:stCondLst>
                                            <p:cond delay="0"/>
                                          </p:stCondLst>
                                        </p:cTn>
                                        <p:tgtEl>
                                          <p:spTgt spid="60">
                                            <p:txEl>
                                              <p:pRg st="1" end="1"/>
                                            </p:txEl>
                                          </p:spTgt>
                                        </p:tgtEl>
                                        <p:attrNameLst>
                                          <p:attrName>style.visibility</p:attrName>
                                        </p:attrNameLst>
                                      </p:cBhvr>
                                      <p:to>
                                        <p:strVal val="hidden"/>
                                      </p:to>
                                    </p:set>
                                  </p:childTnLst>
                                </p:cTn>
                              </p:par>
                              <p:par>
                                <p:cTn id="149" presetID="1" presetClass="exit" presetSubtype="0" fill="hold" grpId="0" nodeType="withEffect">
                                  <p:stCondLst>
                                    <p:cond delay="0"/>
                                  </p:stCondLst>
                                  <p:childTnLst>
                                    <p:set>
                                      <p:cBhvr>
                                        <p:cTn id="150" dur="1" fill="hold">
                                          <p:stCondLst>
                                            <p:cond delay="0"/>
                                          </p:stCondLst>
                                        </p:cTn>
                                        <p:tgtEl>
                                          <p:spTgt spid="60">
                                            <p:txEl>
                                              <p:pRg st="0" end="0"/>
                                            </p:txEl>
                                          </p:spTgt>
                                        </p:tgtEl>
                                        <p:attrNameLst>
                                          <p:attrName>style.visibility</p:attrName>
                                        </p:attrNameLst>
                                      </p:cBhvr>
                                      <p:to>
                                        <p:strVal val="hidden"/>
                                      </p:to>
                                    </p:set>
                                  </p:childTnLst>
                                </p:cTn>
                              </p:par>
                              <p:par>
                                <p:cTn id="151" presetID="1" presetClass="exit" presetSubtype="0" fill="hold" grpId="0" nodeType="withEffect">
                                  <p:stCondLst>
                                    <p:cond delay="0"/>
                                  </p:stCondLst>
                                  <p:childTnLst>
                                    <p:set>
                                      <p:cBhvr>
                                        <p:cTn id="152" dur="1" fill="hold">
                                          <p:stCondLst>
                                            <p:cond delay="0"/>
                                          </p:stCondLst>
                                        </p:cTn>
                                        <p:tgtEl>
                                          <p:spTgt spid="60">
                                            <p:txEl>
                                              <p:pRg st="1" end="1"/>
                                            </p:txEl>
                                          </p:spTgt>
                                        </p:tgtEl>
                                        <p:attrNameLst>
                                          <p:attrName>style.visibility</p:attrName>
                                        </p:attrNameLst>
                                      </p:cBhvr>
                                      <p:to>
                                        <p:strVal val="hidden"/>
                                      </p:to>
                                    </p:set>
                                  </p:childTnLst>
                                </p:cTn>
                              </p:par>
                              <p:par>
                                <p:cTn id="153" presetID="1" presetClass="exit" presetSubtype="0" fill="hold" grpId="0" nodeType="withEffect">
                                  <p:stCondLst>
                                    <p:cond delay="0"/>
                                  </p:stCondLst>
                                  <p:childTnLst>
                                    <p:set>
                                      <p:cBhvr>
                                        <p:cTn id="154" dur="1" fill="hold">
                                          <p:stCondLst>
                                            <p:cond delay="0"/>
                                          </p:stCondLst>
                                        </p:cTn>
                                        <p:tgtEl>
                                          <p:spTgt spid="60">
                                            <p:bg/>
                                          </p:spTgt>
                                        </p:tgtEl>
                                        <p:attrNameLst>
                                          <p:attrName>style.visibility</p:attrName>
                                        </p:attrNameLst>
                                      </p:cBhvr>
                                      <p:to>
                                        <p:strVal val="hidden"/>
                                      </p:to>
                                    </p:set>
                                  </p:childTnLst>
                                </p:cTn>
                              </p:par>
                              <p:par>
                                <p:cTn id="155" presetID="1" presetClass="entr" presetSubtype="0" fill="hold" nodeType="withEffect">
                                  <p:stCondLst>
                                    <p:cond delay="0"/>
                                  </p:stCondLst>
                                  <p:childTnLst>
                                    <p:set>
                                      <p:cBhvr>
                                        <p:cTn id="156" dur="1" fill="hold">
                                          <p:stCondLst>
                                            <p:cond delay="0"/>
                                          </p:stCondLst>
                                        </p:cTn>
                                        <p:tgtEl>
                                          <p:spTgt spid="20"/>
                                        </p:tgtEl>
                                        <p:attrNameLst>
                                          <p:attrName>style.visibility</p:attrName>
                                        </p:attrNameLst>
                                      </p:cBhvr>
                                      <p:to>
                                        <p:strVal val="visible"/>
                                      </p:to>
                                    </p:set>
                                  </p:childTnLst>
                                </p:cTn>
                              </p:par>
                              <p:par>
                                <p:cTn id="157" presetID="42" presetClass="path" presetSubtype="0" accel="50000" decel="50000" fill="hold" nodeType="withEffect">
                                  <p:stCondLst>
                                    <p:cond delay="0"/>
                                  </p:stCondLst>
                                  <p:childTnLst>
                                    <p:animMotion origin="layout" path="M -8.33333E-7 -3.7037E-6 L 0.63984 0.01065 " pathEditMode="relative" rAng="0" ptsTypes="AA">
                                      <p:cBhvr>
                                        <p:cTn id="158" dur="16000" fill="hold"/>
                                        <p:tgtEl>
                                          <p:spTgt spid="20"/>
                                        </p:tgtEl>
                                        <p:attrNameLst>
                                          <p:attrName>ppt_x</p:attrName>
                                          <p:attrName>ppt_y</p:attrName>
                                        </p:attrNameLst>
                                      </p:cBhvr>
                                      <p:rCtr x="31992" y="532"/>
                                    </p:animMotion>
                                  </p:childTnLst>
                                </p:cTn>
                              </p:par>
                              <p:par>
                                <p:cTn id="159" presetID="1" presetClass="entr" presetSubtype="0" fill="hold" grpId="0" nodeType="withEffect">
                                  <p:stCondLst>
                                    <p:cond delay="0"/>
                                  </p:stCondLst>
                                  <p:childTnLst>
                                    <p:set>
                                      <p:cBhvr>
                                        <p:cTn id="160" dur="1" fill="hold">
                                          <p:stCondLst>
                                            <p:cond delay="0"/>
                                          </p:stCondLst>
                                        </p:cTn>
                                        <p:tgtEl>
                                          <p:spTgt spid="44"/>
                                        </p:tgtEl>
                                        <p:attrNameLst>
                                          <p:attrName>style.visibility</p:attrName>
                                        </p:attrNameLst>
                                      </p:cBhvr>
                                      <p:to>
                                        <p:strVal val="visible"/>
                                      </p:to>
                                    </p:set>
                                  </p:childTnLst>
                                </p:cTn>
                              </p:par>
                              <p:par>
                                <p:cTn id="161" presetID="1" presetClass="exit" presetSubtype="0" fill="hold" grpId="1" nodeType="withEffect">
                                  <p:stCondLst>
                                    <p:cond delay="1000"/>
                                  </p:stCondLst>
                                  <p:childTnLst>
                                    <p:set>
                                      <p:cBhvr>
                                        <p:cTn id="162" dur="1" fill="hold">
                                          <p:stCondLst>
                                            <p:cond delay="0"/>
                                          </p:stCondLst>
                                        </p:cTn>
                                        <p:tgtEl>
                                          <p:spTgt spid="44"/>
                                        </p:tgtEl>
                                        <p:attrNameLst>
                                          <p:attrName>style.visibility</p:attrName>
                                        </p:attrNameLst>
                                      </p:cBhvr>
                                      <p:to>
                                        <p:strVal val="hidden"/>
                                      </p:to>
                                    </p:set>
                                  </p:childTnLst>
                                </p:cTn>
                              </p:par>
                              <p:par>
                                <p:cTn id="163" presetID="1" presetClass="entr" presetSubtype="0" fill="hold" grpId="0" nodeType="withEffect">
                                  <p:stCondLst>
                                    <p:cond delay="1000"/>
                                  </p:stCondLst>
                                  <p:childTnLst>
                                    <p:set>
                                      <p:cBhvr>
                                        <p:cTn id="164" dur="1" fill="hold">
                                          <p:stCondLst>
                                            <p:cond delay="0"/>
                                          </p:stCondLst>
                                        </p:cTn>
                                        <p:tgtEl>
                                          <p:spTgt spid="45"/>
                                        </p:tgtEl>
                                        <p:attrNameLst>
                                          <p:attrName>style.visibility</p:attrName>
                                        </p:attrNameLst>
                                      </p:cBhvr>
                                      <p:to>
                                        <p:strVal val="visible"/>
                                      </p:to>
                                    </p:set>
                                  </p:childTnLst>
                                </p:cTn>
                              </p:par>
                              <p:par>
                                <p:cTn id="165" presetID="1" presetClass="exit" presetSubtype="0" fill="hold" grpId="1" nodeType="withEffect">
                                  <p:stCondLst>
                                    <p:cond delay="2000"/>
                                  </p:stCondLst>
                                  <p:childTnLst>
                                    <p:set>
                                      <p:cBhvr>
                                        <p:cTn id="166" dur="1" fill="hold">
                                          <p:stCondLst>
                                            <p:cond delay="0"/>
                                          </p:stCondLst>
                                        </p:cTn>
                                        <p:tgtEl>
                                          <p:spTgt spid="45"/>
                                        </p:tgtEl>
                                        <p:attrNameLst>
                                          <p:attrName>style.visibility</p:attrName>
                                        </p:attrNameLst>
                                      </p:cBhvr>
                                      <p:to>
                                        <p:strVal val="hidden"/>
                                      </p:to>
                                    </p:set>
                                  </p:childTnLst>
                                </p:cTn>
                              </p:par>
                              <p:par>
                                <p:cTn id="167" presetID="1" presetClass="entr" presetSubtype="0" fill="hold" grpId="0" nodeType="withEffect">
                                  <p:stCondLst>
                                    <p:cond delay="2000"/>
                                  </p:stCondLst>
                                  <p:childTnLst>
                                    <p:set>
                                      <p:cBhvr>
                                        <p:cTn id="168" dur="1" fill="hold">
                                          <p:stCondLst>
                                            <p:cond delay="0"/>
                                          </p:stCondLst>
                                        </p:cTn>
                                        <p:tgtEl>
                                          <p:spTgt spid="46"/>
                                        </p:tgtEl>
                                        <p:attrNameLst>
                                          <p:attrName>style.visibility</p:attrName>
                                        </p:attrNameLst>
                                      </p:cBhvr>
                                      <p:to>
                                        <p:strVal val="visible"/>
                                      </p:to>
                                    </p:set>
                                  </p:childTnLst>
                                </p:cTn>
                              </p:par>
                              <p:par>
                                <p:cTn id="169" presetID="1" presetClass="exit" presetSubtype="0" fill="hold" grpId="1" nodeType="withEffect">
                                  <p:stCondLst>
                                    <p:cond delay="3000"/>
                                  </p:stCondLst>
                                  <p:childTnLst>
                                    <p:set>
                                      <p:cBhvr>
                                        <p:cTn id="170" dur="1" fill="hold">
                                          <p:stCondLst>
                                            <p:cond delay="0"/>
                                          </p:stCondLst>
                                        </p:cTn>
                                        <p:tgtEl>
                                          <p:spTgt spid="46"/>
                                        </p:tgtEl>
                                        <p:attrNameLst>
                                          <p:attrName>style.visibility</p:attrName>
                                        </p:attrNameLst>
                                      </p:cBhvr>
                                      <p:to>
                                        <p:strVal val="hidden"/>
                                      </p:to>
                                    </p:set>
                                  </p:childTnLst>
                                </p:cTn>
                              </p:par>
                              <p:par>
                                <p:cTn id="171" presetID="1" presetClass="entr" presetSubtype="0" fill="hold" grpId="0" nodeType="withEffect">
                                  <p:stCondLst>
                                    <p:cond delay="3000"/>
                                  </p:stCondLst>
                                  <p:childTnLst>
                                    <p:set>
                                      <p:cBhvr>
                                        <p:cTn id="172" dur="1" fill="hold">
                                          <p:stCondLst>
                                            <p:cond delay="0"/>
                                          </p:stCondLst>
                                        </p:cTn>
                                        <p:tgtEl>
                                          <p:spTgt spid="47"/>
                                        </p:tgtEl>
                                        <p:attrNameLst>
                                          <p:attrName>style.visibility</p:attrName>
                                        </p:attrNameLst>
                                      </p:cBhvr>
                                      <p:to>
                                        <p:strVal val="visible"/>
                                      </p:to>
                                    </p:set>
                                  </p:childTnLst>
                                </p:cTn>
                              </p:par>
                              <p:par>
                                <p:cTn id="173" presetID="1" presetClass="exit" presetSubtype="0" fill="hold" grpId="1" nodeType="withEffect">
                                  <p:stCondLst>
                                    <p:cond delay="4000"/>
                                  </p:stCondLst>
                                  <p:childTnLst>
                                    <p:set>
                                      <p:cBhvr>
                                        <p:cTn id="174" dur="1" fill="hold">
                                          <p:stCondLst>
                                            <p:cond delay="0"/>
                                          </p:stCondLst>
                                        </p:cTn>
                                        <p:tgtEl>
                                          <p:spTgt spid="47"/>
                                        </p:tgtEl>
                                        <p:attrNameLst>
                                          <p:attrName>style.visibility</p:attrName>
                                        </p:attrNameLst>
                                      </p:cBhvr>
                                      <p:to>
                                        <p:strVal val="hidden"/>
                                      </p:to>
                                    </p:set>
                                  </p:childTnLst>
                                </p:cTn>
                              </p:par>
                              <p:par>
                                <p:cTn id="175" presetID="1" presetClass="entr" presetSubtype="0" fill="hold" grpId="0" nodeType="withEffect">
                                  <p:stCondLst>
                                    <p:cond delay="4000"/>
                                  </p:stCondLst>
                                  <p:childTnLst>
                                    <p:set>
                                      <p:cBhvr>
                                        <p:cTn id="176" dur="1" fill="hold">
                                          <p:stCondLst>
                                            <p:cond delay="0"/>
                                          </p:stCondLst>
                                        </p:cTn>
                                        <p:tgtEl>
                                          <p:spTgt spid="48"/>
                                        </p:tgtEl>
                                        <p:attrNameLst>
                                          <p:attrName>style.visibility</p:attrName>
                                        </p:attrNameLst>
                                      </p:cBhvr>
                                      <p:to>
                                        <p:strVal val="visible"/>
                                      </p:to>
                                    </p:set>
                                  </p:childTnLst>
                                </p:cTn>
                              </p:par>
                              <p:par>
                                <p:cTn id="177" presetID="1" presetClass="exit" presetSubtype="0" fill="hold" grpId="1" nodeType="withEffect">
                                  <p:stCondLst>
                                    <p:cond delay="5000"/>
                                  </p:stCondLst>
                                  <p:childTnLst>
                                    <p:set>
                                      <p:cBhvr>
                                        <p:cTn id="178" dur="1" fill="hold">
                                          <p:stCondLst>
                                            <p:cond delay="0"/>
                                          </p:stCondLst>
                                        </p:cTn>
                                        <p:tgtEl>
                                          <p:spTgt spid="48"/>
                                        </p:tgtEl>
                                        <p:attrNameLst>
                                          <p:attrName>style.visibility</p:attrName>
                                        </p:attrNameLst>
                                      </p:cBhvr>
                                      <p:to>
                                        <p:strVal val="hidden"/>
                                      </p:to>
                                    </p:set>
                                  </p:childTnLst>
                                </p:cTn>
                              </p:par>
                              <p:par>
                                <p:cTn id="179" presetID="1" presetClass="entr" presetSubtype="0" fill="hold" grpId="0" nodeType="withEffect">
                                  <p:stCondLst>
                                    <p:cond delay="5000"/>
                                  </p:stCondLst>
                                  <p:childTnLst>
                                    <p:set>
                                      <p:cBhvr>
                                        <p:cTn id="180" dur="1" fill="hold">
                                          <p:stCondLst>
                                            <p:cond delay="0"/>
                                          </p:stCondLst>
                                        </p:cTn>
                                        <p:tgtEl>
                                          <p:spTgt spid="49"/>
                                        </p:tgtEl>
                                        <p:attrNameLst>
                                          <p:attrName>style.visibility</p:attrName>
                                        </p:attrNameLst>
                                      </p:cBhvr>
                                      <p:to>
                                        <p:strVal val="visible"/>
                                      </p:to>
                                    </p:set>
                                  </p:childTnLst>
                                </p:cTn>
                              </p:par>
                              <p:par>
                                <p:cTn id="181" presetID="1" presetClass="exit" presetSubtype="0" fill="hold" grpId="1" nodeType="withEffect">
                                  <p:stCondLst>
                                    <p:cond delay="6000"/>
                                  </p:stCondLst>
                                  <p:childTnLst>
                                    <p:set>
                                      <p:cBhvr>
                                        <p:cTn id="182" dur="1" fill="hold">
                                          <p:stCondLst>
                                            <p:cond delay="0"/>
                                          </p:stCondLst>
                                        </p:cTn>
                                        <p:tgtEl>
                                          <p:spTgt spid="49"/>
                                        </p:tgtEl>
                                        <p:attrNameLst>
                                          <p:attrName>style.visibility</p:attrName>
                                        </p:attrNameLst>
                                      </p:cBhvr>
                                      <p:to>
                                        <p:strVal val="hidden"/>
                                      </p:to>
                                    </p:set>
                                  </p:childTnLst>
                                </p:cTn>
                              </p:par>
                              <p:par>
                                <p:cTn id="183" presetID="1" presetClass="entr" presetSubtype="0" fill="hold" grpId="0" nodeType="withEffect">
                                  <p:stCondLst>
                                    <p:cond delay="6000"/>
                                  </p:stCondLst>
                                  <p:childTnLst>
                                    <p:set>
                                      <p:cBhvr>
                                        <p:cTn id="184" dur="1" fill="hold">
                                          <p:stCondLst>
                                            <p:cond delay="0"/>
                                          </p:stCondLst>
                                        </p:cTn>
                                        <p:tgtEl>
                                          <p:spTgt spid="50"/>
                                        </p:tgtEl>
                                        <p:attrNameLst>
                                          <p:attrName>style.visibility</p:attrName>
                                        </p:attrNameLst>
                                      </p:cBhvr>
                                      <p:to>
                                        <p:strVal val="visible"/>
                                      </p:to>
                                    </p:set>
                                  </p:childTnLst>
                                </p:cTn>
                              </p:par>
                              <p:par>
                                <p:cTn id="185" presetID="1" presetClass="exit" presetSubtype="0" fill="hold" grpId="1" nodeType="withEffect">
                                  <p:stCondLst>
                                    <p:cond delay="7000"/>
                                  </p:stCondLst>
                                  <p:childTnLst>
                                    <p:set>
                                      <p:cBhvr>
                                        <p:cTn id="186" dur="1" fill="hold">
                                          <p:stCondLst>
                                            <p:cond delay="0"/>
                                          </p:stCondLst>
                                        </p:cTn>
                                        <p:tgtEl>
                                          <p:spTgt spid="50"/>
                                        </p:tgtEl>
                                        <p:attrNameLst>
                                          <p:attrName>style.visibility</p:attrName>
                                        </p:attrNameLst>
                                      </p:cBhvr>
                                      <p:to>
                                        <p:strVal val="hidden"/>
                                      </p:to>
                                    </p:set>
                                  </p:childTnLst>
                                </p:cTn>
                              </p:par>
                              <p:par>
                                <p:cTn id="187" presetID="1" presetClass="entr" presetSubtype="0" fill="hold" grpId="0" nodeType="withEffect">
                                  <p:stCondLst>
                                    <p:cond delay="7000"/>
                                  </p:stCondLst>
                                  <p:childTnLst>
                                    <p:set>
                                      <p:cBhvr>
                                        <p:cTn id="188" dur="1" fill="hold">
                                          <p:stCondLst>
                                            <p:cond delay="0"/>
                                          </p:stCondLst>
                                        </p:cTn>
                                        <p:tgtEl>
                                          <p:spTgt spid="51"/>
                                        </p:tgtEl>
                                        <p:attrNameLst>
                                          <p:attrName>style.visibility</p:attrName>
                                        </p:attrNameLst>
                                      </p:cBhvr>
                                      <p:to>
                                        <p:strVal val="visible"/>
                                      </p:to>
                                    </p:set>
                                  </p:childTnLst>
                                </p:cTn>
                              </p:par>
                              <p:par>
                                <p:cTn id="189" presetID="1" presetClass="exit" presetSubtype="0" fill="hold" grpId="1" nodeType="withEffect">
                                  <p:stCondLst>
                                    <p:cond delay="8000"/>
                                  </p:stCondLst>
                                  <p:childTnLst>
                                    <p:set>
                                      <p:cBhvr>
                                        <p:cTn id="190" dur="1" fill="hold">
                                          <p:stCondLst>
                                            <p:cond delay="0"/>
                                          </p:stCondLst>
                                        </p:cTn>
                                        <p:tgtEl>
                                          <p:spTgt spid="51"/>
                                        </p:tgtEl>
                                        <p:attrNameLst>
                                          <p:attrName>style.visibility</p:attrName>
                                        </p:attrNameLst>
                                      </p:cBhvr>
                                      <p:to>
                                        <p:strVal val="hidden"/>
                                      </p:to>
                                    </p:set>
                                  </p:childTnLst>
                                </p:cTn>
                              </p:par>
                              <p:par>
                                <p:cTn id="191" presetID="1" presetClass="entr" presetSubtype="0" fill="hold" grpId="0" nodeType="withEffect">
                                  <p:stCondLst>
                                    <p:cond delay="8000"/>
                                  </p:stCondLst>
                                  <p:childTnLst>
                                    <p:set>
                                      <p:cBhvr>
                                        <p:cTn id="192" dur="1" fill="hold">
                                          <p:stCondLst>
                                            <p:cond delay="0"/>
                                          </p:stCondLst>
                                        </p:cTn>
                                        <p:tgtEl>
                                          <p:spTgt spid="52"/>
                                        </p:tgtEl>
                                        <p:attrNameLst>
                                          <p:attrName>style.visibility</p:attrName>
                                        </p:attrNameLst>
                                      </p:cBhvr>
                                      <p:to>
                                        <p:strVal val="visible"/>
                                      </p:to>
                                    </p:set>
                                  </p:childTnLst>
                                </p:cTn>
                              </p:par>
                              <p:par>
                                <p:cTn id="193" presetID="1" presetClass="exit" presetSubtype="0" fill="hold" grpId="1" nodeType="withEffect">
                                  <p:stCondLst>
                                    <p:cond delay="9000"/>
                                  </p:stCondLst>
                                  <p:childTnLst>
                                    <p:set>
                                      <p:cBhvr>
                                        <p:cTn id="194" dur="1" fill="hold">
                                          <p:stCondLst>
                                            <p:cond delay="0"/>
                                          </p:stCondLst>
                                        </p:cTn>
                                        <p:tgtEl>
                                          <p:spTgt spid="52"/>
                                        </p:tgtEl>
                                        <p:attrNameLst>
                                          <p:attrName>style.visibility</p:attrName>
                                        </p:attrNameLst>
                                      </p:cBhvr>
                                      <p:to>
                                        <p:strVal val="hidden"/>
                                      </p:to>
                                    </p:set>
                                  </p:childTnLst>
                                </p:cTn>
                              </p:par>
                              <p:par>
                                <p:cTn id="195" presetID="1" presetClass="entr" presetSubtype="0" fill="hold" grpId="0" nodeType="withEffect">
                                  <p:stCondLst>
                                    <p:cond delay="9000"/>
                                  </p:stCondLst>
                                  <p:childTnLst>
                                    <p:set>
                                      <p:cBhvr>
                                        <p:cTn id="196" dur="1" fill="hold">
                                          <p:stCondLst>
                                            <p:cond delay="0"/>
                                          </p:stCondLst>
                                        </p:cTn>
                                        <p:tgtEl>
                                          <p:spTgt spid="53"/>
                                        </p:tgtEl>
                                        <p:attrNameLst>
                                          <p:attrName>style.visibility</p:attrName>
                                        </p:attrNameLst>
                                      </p:cBhvr>
                                      <p:to>
                                        <p:strVal val="visible"/>
                                      </p:to>
                                    </p:set>
                                  </p:childTnLst>
                                </p:cTn>
                              </p:par>
                              <p:par>
                                <p:cTn id="197" presetID="1" presetClass="exit" presetSubtype="0" fill="hold" grpId="1" nodeType="withEffect">
                                  <p:stCondLst>
                                    <p:cond delay="10000"/>
                                  </p:stCondLst>
                                  <p:childTnLst>
                                    <p:set>
                                      <p:cBhvr>
                                        <p:cTn id="198" dur="1" fill="hold">
                                          <p:stCondLst>
                                            <p:cond delay="0"/>
                                          </p:stCondLst>
                                        </p:cTn>
                                        <p:tgtEl>
                                          <p:spTgt spid="53"/>
                                        </p:tgtEl>
                                        <p:attrNameLst>
                                          <p:attrName>style.visibility</p:attrName>
                                        </p:attrNameLst>
                                      </p:cBhvr>
                                      <p:to>
                                        <p:strVal val="hidden"/>
                                      </p:to>
                                    </p:set>
                                  </p:childTnLst>
                                </p:cTn>
                              </p:par>
                              <p:par>
                                <p:cTn id="199" presetID="1" presetClass="entr" presetSubtype="0" fill="hold" grpId="0" nodeType="withEffect">
                                  <p:stCondLst>
                                    <p:cond delay="10000"/>
                                  </p:stCondLst>
                                  <p:childTnLst>
                                    <p:set>
                                      <p:cBhvr>
                                        <p:cTn id="200" dur="1" fill="hold">
                                          <p:stCondLst>
                                            <p:cond delay="0"/>
                                          </p:stCondLst>
                                        </p:cTn>
                                        <p:tgtEl>
                                          <p:spTgt spid="54"/>
                                        </p:tgtEl>
                                        <p:attrNameLst>
                                          <p:attrName>style.visibility</p:attrName>
                                        </p:attrNameLst>
                                      </p:cBhvr>
                                      <p:to>
                                        <p:strVal val="visible"/>
                                      </p:to>
                                    </p:set>
                                  </p:childTnLst>
                                </p:cTn>
                              </p:par>
                              <p:par>
                                <p:cTn id="201" presetID="1" presetClass="exit" presetSubtype="0" fill="hold" grpId="1" nodeType="withEffect">
                                  <p:stCondLst>
                                    <p:cond delay="11000"/>
                                  </p:stCondLst>
                                  <p:childTnLst>
                                    <p:set>
                                      <p:cBhvr>
                                        <p:cTn id="202" dur="1" fill="hold">
                                          <p:stCondLst>
                                            <p:cond delay="0"/>
                                          </p:stCondLst>
                                        </p:cTn>
                                        <p:tgtEl>
                                          <p:spTgt spid="54"/>
                                        </p:tgtEl>
                                        <p:attrNameLst>
                                          <p:attrName>style.visibility</p:attrName>
                                        </p:attrNameLst>
                                      </p:cBhvr>
                                      <p:to>
                                        <p:strVal val="hidden"/>
                                      </p:to>
                                    </p:set>
                                  </p:childTnLst>
                                </p:cTn>
                              </p:par>
                              <p:par>
                                <p:cTn id="203" presetID="1" presetClass="entr" presetSubtype="0" fill="hold" grpId="0" nodeType="withEffect">
                                  <p:stCondLst>
                                    <p:cond delay="11000"/>
                                  </p:stCondLst>
                                  <p:childTnLst>
                                    <p:set>
                                      <p:cBhvr>
                                        <p:cTn id="204" dur="1" fill="hold">
                                          <p:stCondLst>
                                            <p:cond delay="0"/>
                                          </p:stCondLst>
                                        </p:cTn>
                                        <p:tgtEl>
                                          <p:spTgt spid="55"/>
                                        </p:tgtEl>
                                        <p:attrNameLst>
                                          <p:attrName>style.visibility</p:attrName>
                                        </p:attrNameLst>
                                      </p:cBhvr>
                                      <p:to>
                                        <p:strVal val="visible"/>
                                      </p:to>
                                    </p:set>
                                  </p:childTnLst>
                                </p:cTn>
                              </p:par>
                              <p:par>
                                <p:cTn id="205" presetID="1" presetClass="exit" presetSubtype="0" fill="hold" grpId="1" nodeType="withEffect">
                                  <p:stCondLst>
                                    <p:cond delay="12000"/>
                                  </p:stCondLst>
                                  <p:childTnLst>
                                    <p:set>
                                      <p:cBhvr>
                                        <p:cTn id="206" dur="1" fill="hold">
                                          <p:stCondLst>
                                            <p:cond delay="0"/>
                                          </p:stCondLst>
                                        </p:cTn>
                                        <p:tgtEl>
                                          <p:spTgt spid="55"/>
                                        </p:tgtEl>
                                        <p:attrNameLst>
                                          <p:attrName>style.visibility</p:attrName>
                                        </p:attrNameLst>
                                      </p:cBhvr>
                                      <p:to>
                                        <p:strVal val="hidden"/>
                                      </p:to>
                                    </p:set>
                                  </p:childTnLst>
                                </p:cTn>
                              </p:par>
                              <p:par>
                                <p:cTn id="207" presetID="1" presetClass="entr" presetSubtype="0" fill="hold" grpId="0" nodeType="withEffect">
                                  <p:stCondLst>
                                    <p:cond delay="12000"/>
                                  </p:stCondLst>
                                  <p:childTnLst>
                                    <p:set>
                                      <p:cBhvr>
                                        <p:cTn id="208" dur="1" fill="hold">
                                          <p:stCondLst>
                                            <p:cond delay="0"/>
                                          </p:stCondLst>
                                        </p:cTn>
                                        <p:tgtEl>
                                          <p:spTgt spid="56"/>
                                        </p:tgtEl>
                                        <p:attrNameLst>
                                          <p:attrName>style.visibility</p:attrName>
                                        </p:attrNameLst>
                                      </p:cBhvr>
                                      <p:to>
                                        <p:strVal val="visible"/>
                                      </p:to>
                                    </p:set>
                                  </p:childTnLst>
                                </p:cTn>
                              </p:par>
                              <p:par>
                                <p:cTn id="209" presetID="1" presetClass="exit" presetSubtype="0" fill="hold" grpId="1" nodeType="withEffect">
                                  <p:stCondLst>
                                    <p:cond delay="13000"/>
                                  </p:stCondLst>
                                  <p:childTnLst>
                                    <p:set>
                                      <p:cBhvr>
                                        <p:cTn id="210" dur="1" fill="hold">
                                          <p:stCondLst>
                                            <p:cond delay="0"/>
                                          </p:stCondLst>
                                        </p:cTn>
                                        <p:tgtEl>
                                          <p:spTgt spid="56"/>
                                        </p:tgtEl>
                                        <p:attrNameLst>
                                          <p:attrName>style.visibility</p:attrName>
                                        </p:attrNameLst>
                                      </p:cBhvr>
                                      <p:to>
                                        <p:strVal val="hidden"/>
                                      </p:to>
                                    </p:set>
                                  </p:childTnLst>
                                </p:cTn>
                              </p:par>
                              <p:par>
                                <p:cTn id="211" presetID="1" presetClass="entr" presetSubtype="0" fill="hold" grpId="0" nodeType="withEffect">
                                  <p:stCondLst>
                                    <p:cond delay="13000"/>
                                  </p:stCondLst>
                                  <p:childTnLst>
                                    <p:set>
                                      <p:cBhvr>
                                        <p:cTn id="212" dur="1" fill="hold">
                                          <p:stCondLst>
                                            <p:cond delay="0"/>
                                          </p:stCondLst>
                                        </p:cTn>
                                        <p:tgtEl>
                                          <p:spTgt spid="57"/>
                                        </p:tgtEl>
                                        <p:attrNameLst>
                                          <p:attrName>style.visibility</p:attrName>
                                        </p:attrNameLst>
                                      </p:cBhvr>
                                      <p:to>
                                        <p:strVal val="visible"/>
                                      </p:to>
                                    </p:set>
                                  </p:childTnLst>
                                </p:cTn>
                              </p:par>
                              <p:par>
                                <p:cTn id="213" presetID="1" presetClass="exit" presetSubtype="0" fill="hold" grpId="1" nodeType="withEffect">
                                  <p:stCondLst>
                                    <p:cond delay="14000"/>
                                  </p:stCondLst>
                                  <p:childTnLst>
                                    <p:set>
                                      <p:cBhvr>
                                        <p:cTn id="214" dur="1" fill="hold">
                                          <p:stCondLst>
                                            <p:cond delay="0"/>
                                          </p:stCondLst>
                                        </p:cTn>
                                        <p:tgtEl>
                                          <p:spTgt spid="57"/>
                                        </p:tgtEl>
                                        <p:attrNameLst>
                                          <p:attrName>style.visibility</p:attrName>
                                        </p:attrNameLst>
                                      </p:cBhvr>
                                      <p:to>
                                        <p:strVal val="hidden"/>
                                      </p:to>
                                    </p:set>
                                  </p:childTnLst>
                                </p:cTn>
                              </p:par>
                              <p:par>
                                <p:cTn id="215" presetID="1" presetClass="entr" presetSubtype="0" fill="hold" grpId="0" nodeType="withEffect">
                                  <p:stCondLst>
                                    <p:cond delay="14000"/>
                                  </p:stCondLst>
                                  <p:childTnLst>
                                    <p:set>
                                      <p:cBhvr>
                                        <p:cTn id="216" dur="1" fill="hold">
                                          <p:stCondLst>
                                            <p:cond delay="0"/>
                                          </p:stCondLst>
                                        </p:cTn>
                                        <p:tgtEl>
                                          <p:spTgt spid="58"/>
                                        </p:tgtEl>
                                        <p:attrNameLst>
                                          <p:attrName>style.visibility</p:attrName>
                                        </p:attrNameLst>
                                      </p:cBhvr>
                                      <p:to>
                                        <p:strVal val="visible"/>
                                      </p:to>
                                    </p:set>
                                  </p:childTnLst>
                                </p:cTn>
                              </p:par>
                              <p:par>
                                <p:cTn id="217" presetID="1" presetClass="exit" presetSubtype="0" fill="hold" grpId="1" nodeType="withEffect">
                                  <p:stCondLst>
                                    <p:cond delay="15000"/>
                                  </p:stCondLst>
                                  <p:childTnLst>
                                    <p:set>
                                      <p:cBhvr>
                                        <p:cTn id="218" dur="1" fill="hold">
                                          <p:stCondLst>
                                            <p:cond delay="0"/>
                                          </p:stCondLst>
                                        </p:cTn>
                                        <p:tgtEl>
                                          <p:spTgt spid="58"/>
                                        </p:tgtEl>
                                        <p:attrNameLst>
                                          <p:attrName>style.visibility</p:attrName>
                                        </p:attrNameLst>
                                      </p:cBhvr>
                                      <p:to>
                                        <p:strVal val="hidden"/>
                                      </p:to>
                                    </p:set>
                                  </p:childTnLst>
                                </p:cTn>
                              </p:par>
                              <p:par>
                                <p:cTn id="219" presetID="1" presetClass="entr" presetSubtype="0" fill="hold" grpId="0" nodeType="withEffect">
                                  <p:stCondLst>
                                    <p:cond delay="15000"/>
                                  </p:stCondLst>
                                  <p:childTnLst>
                                    <p:set>
                                      <p:cBhvr>
                                        <p:cTn id="220"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60"/>
                  </p:tgtEl>
                </p:cond>
              </p:nextCondLst>
            </p:seq>
            <p:seq concurrent="1" nextAc="seek">
              <p:cTn id="221" restart="whenNotActive" fill="hold" evtFilter="cancelBubble" nodeType="interactiveSeq">
                <p:stCondLst>
                  <p:cond evt="onClick" delay="0">
                    <p:tgtEl>
                      <p:spTgt spid="106"/>
                    </p:tgtEl>
                  </p:cond>
                </p:stCondLst>
                <p:endSync evt="end" delay="0">
                  <p:rtn val="all"/>
                </p:endSync>
                <p:childTnLst>
                  <p:par>
                    <p:cTn id="222" fill="hold">
                      <p:stCondLst>
                        <p:cond delay="0"/>
                      </p:stCondLst>
                      <p:childTnLst>
                        <p:par>
                          <p:cTn id="223" fill="hold">
                            <p:stCondLst>
                              <p:cond delay="0"/>
                            </p:stCondLst>
                            <p:childTnLst>
                              <p:par>
                                <p:cTn id="224" presetID="1" presetClass="exit" presetSubtype="0" fill="hold" nodeType="clickEffect">
                                  <p:stCondLst>
                                    <p:cond delay="0"/>
                                  </p:stCondLst>
                                  <p:childTnLst>
                                    <p:set>
                                      <p:cBhvr>
                                        <p:cTn id="225" dur="1" fill="hold">
                                          <p:stCondLst>
                                            <p:cond delay="0"/>
                                          </p:stCondLst>
                                        </p:cTn>
                                        <p:tgtEl>
                                          <p:spTgt spid="106">
                                            <p:txEl>
                                              <p:pRg st="0" end="0"/>
                                            </p:txEl>
                                          </p:spTgt>
                                        </p:tgtEl>
                                        <p:attrNameLst>
                                          <p:attrName>style.visibility</p:attrName>
                                        </p:attrNameLst>
                                      </p:cBhvr>
                                      <p:to>
                                        <p:strVal val="hidden"/>
                                      </p:to>
                                    </p:set>
                                  </p:childTnLst>
                                  <p:subTnLst>
                                    <p:audio>
                                      <p:cMediaNode>
                                        <p:cTn display="0" masterRel="sameClick">
                                          <p:stCondLst>
                                            <p:cond evt="begin" delay="0">
                                              <p:tn val="224"/>
                                            </p:cond>
                                          </p:stCondLst>
                                          <p:endCondLst>
                                            <p:cond evt="onStopAudio" delay="0">
                                              <p:tgtEl>
                                                <p:sldTgt/>
                                              </p:tgtEl>
                                            </p:cond>
                                          </p:endCondLst>
                                        </p:cTn>
                                        <p:tgtEl>
                                          <p:sndTgt r:embed="rId5" name="15s.wav"/>
                                        </p:tgtEl>
                                      </p:cMediaNode>
                                    </p:audio>
                                  </p:subTnLst>
                                </p:cTn>
                              </p:par>
                              <p:par>
                                <p:cTn id="226" presetID="1" presetClass="exit" presetSubtype="0" fill="hold" nodeType="withEffect">
                                  <p:stCondLst>
                                    <p:cond delay="0"/>
                                  </p:stCondLst>
                                  <p:childTnLst>
                                    <p:set>
                                      <p:cBhvr>
                                        <p:cTn id="227" dur="1" fill="hold">
                                          <p:stCondLst>
                                            <p:cond delay="0"/>
                                          </p:stCondLst>
                                        </p:cTn>
                                        <p:tgtEl>
                                          <p:spTgt spid="106">
                                            <p:txEl>
                                              <p:pRg st="1" end="1"/>
                                            </p:txEl>
                                          </p:spTgt>
                                        </p:tgtEl>
                                        <p:attrNameLst>
                                          <p:attrName>style.visibility</p:attrName>
                                        </p:attrNameLst>
                                      </p:cBhvr>
                                      <p:to>
                                        <p:strVal val="hidden"/>
                                      </p:to>
                                    </p:set>
                                  </p:childTnLst>
                                </p:cTn>
                              </p:par>
                              <p:par>
                                <p:cTn id="228" presetID="1" presetClass="exit" presetSubtype="0" fill="hold" grpId="0" nodeType="withEffect">
                                  <p:stCondLst>
                                    <p:cond delay="0"/>
                                  </p:stCondLst>
                                  <p:childTnLst>
                                    <p:set>
                                      <p:cBhvr>
                                        <p:cTn id="229" dur="1" fill="hold">
                                          <p:stCondLst>
                                            <p:cond delay="0"/>
                                          </p:stCondLst>
                                        </p:cTn>
                                        <p:tgtEl>
                                          <p:spTgt spid="106">
                                            <p:txEl>
                                              <p:pRg st="0" end="0"/>
                                            </p:txEl>
                                          </p:spTgt>
                                        </p:tgtEl>
                                        <p:attrNameLst>
                                          <p:attrName>style.visibility</p:attrName>
                                        </p:attrNameLst>
                                      </p:cBhvr>
                                      <p:to>
                                        <p:strVal val="hidden"/>
                                      </p:to>
                                    </p:set>
                                  </p:childTnLst>
                                </p:cTn>
                              </p:par>
                              <p:par>
                                <p:cTn id="230" presetID="1" presetClass="exit" presetSubtype="0" fill="hold" grpId="0" nodeType="withEffect">
                                  <p:stCondLst>
                                    <p:cond delay="0"/>
                                  </p:stCondLst>
                                  <p:childTnLst>
                                    <p:set>
                                      <p:cBhvr>
                                        <p:cTn id="231" dur="1" fill="hold">
                                          <p:stCondLst>
                                            <p:cond delay="0"/>
                                          </p:stCondLst>
                                        </p:cTn>
                                        <p:tgtEl>
                                          <p:spTgt spid="106">
                                            <p:txEl>
                                              <p:pRg st="1" end="1"/>
                                            </p:txEl>
                                          </p:spTgt>
                                        </p:tgtEl>
                                        <p:attrNameLst>
                                          <p:attrName>style.visibility</p:attrName>
                                        </p:attrNameLst>
                                      </p:cBhvr>
                                      <p:to>
                                        <p:strVal val="hidden"/>
                                      </p:to>
                                    </p:set>
                                  </p:childTnLst>
                                </p:cTn>
                              </p:par>
                              <p:par>
                                <p:cTn id="232" presetID="1" presetClass="exit" presetSubtype="0" fill="hold" grpId="0" nodeType="withEffect">
                                  <p:stCondLst>
                                    <p:cond delay="0"/>
                                  </p:stCondLst>
                                  <p:childTnLst>
                                    <p:set>
                                      <p:cBhvr>
                                        <p:cTn id="233" dur="1" fill="hold">
                                          <p:stCondLst>
                                            <p:cond delay="0"/>
                                          </p:stCondLst>
                                        </p:cTn>
                                        <p:tgtEl>
                                          <p:spTgt spid="106">
                                            <p:bg/>
                                          </p:spTgt>
                                        </p:tgtEl>
                                        <p:attrNameLst>
                                          <p:attrName>style.visibility</p:attrName>
                                        </p:attrNameLst>
                                      </p:cBhvr>
                                      <p:to>
                                        <p:strVal val="hidden"/>
                                      </p:to>
                                    </p:set>
                                  </p:childTnLst>
                                </p:cTn>
                              </p:par>
                              <p:par>
                                <p:cTn id="234" presetID="1" presetClass="entr" presetSubtype="0" fill="hold" nodeType="withEffect">
                                  <p:stCondLst>
                                    <p:cond delay="0"/>
                                  </p:stCondLst>
                                  <p:childTnLst>
                                    <p:set>
                                      <p:cBhvr>
                                        <p:cTn id="235" dur="1" fill="hold">
                                          <p:stCondLst>
                                            <p:cond delay="0"/>
                                          </p:stCondLst>
                                        </p:cTn>
                                        <p:tgtEl>
                                          <p:spTgt spid="72"/>
                                        </p:tgtEl>
                                        <p:attrNameLst>
                                          <p:attrName>style.visibility</p:attrName>
                                        </p:attrNameLst>
                                      </p:cBhvr>
                                      <p:to>
                                        <p:strVal val="visible"/>
                                      </p:to>
                                    </p:set>
                                  </p:childTnLst>
                                </p:cTn>
                              </p:par>
                              <p:par>
                                <p:cTn id="236" presetID="42" presetClass="path" presetSubtype="0" accel="50000" decel="50000" fill="hold" nodeType="withEffect">
                                  <p:stCondLst>
                                    <p:cond delay="0"/>
                                  </p:stCondLst>
                                  <p:childTnLst>
                                    <p:animMotion origin="layout" path="M -8.33333E-7 -3.7037E-6 L 0.63984 0.01065 " pathEditMode="relative" rAng="0" ptsTypes="AA">
                                      <p:cBhvr>
                                        <p:cTn id="237" dur="16000" fill="hold"/>
                                        <p:tgtEl>
                                          <p:spTgt spid="72"/>
                                        </p:tgtEl>
                                        <p:attrNameLst>
                                          <p:attrName>ppt_x</p:attrName>
                                          <p:attrName>ppt_y</p:attrName>
                                        </p:attrNameLst>
                                      </p:cBhvr>
                                      <p:rCtr x="31992" y="532"/>
                                    </p:animMotion>
                                  </p:childTnLst>
                                </p:cTn>
                              </p:par>
                              <p:par>
                                <p:cTn id="238" presetID="1" presetClass="entr" presetSubtype="0" fill="hold" grpId="0" nodeType="withEffect">
                                  <p:stCondLst>
                                    <p:cond delay="0"/>
                                  </p:stCondLst>
                                  <p:childTnLst>
                                    <p:set>
                                      <p:cBhvr>
                                        <p:cTn id="239" dur="1" fill="hold">
                                          <p:stCondLst>
                                            <p:cond delay="0"/>
                                          </p:stCondLst>
                                        </p:cTn>
                                        <p:tgtEl>
                                          <p:spTgt spid="90"/>
                                        </p:tgtEl>
                                        <p:attrNameLst>
                                          <p:attrName>style.visibility</p:attrName>
                                        </p:attrNameLst>
                                      </p:cBhvr>
                                      <p:to>
                                        <p:strVal val="visible"/>
                                      </p:to>
                                    </p:set>
                                  </p:childTnLst>
                                </p:cTn>
                              </p:par>
                              <p:par>
                                <p:cTn id="240" presetID="1" presetClass="exit" presetSubtype="0" fill="hold" grpId="1" nodeType="withEffect">
                                  <p:stCondLst>
                                    <p:cond delay="1000"/>
                                  </p:stCondLst>
                                  <p:childTnLst>
                                    <p:set>
                                      <p:cBhvr>
                                        <p:cTn id="241" dur="1" fill="hold">
                                          <p:stCondLst>
                                            <p:cond delay="0"/>
                                          </p:stCondLst>
                                        </p:cTn>
                                        <p:tgtEl>
                                          <p:spTgt spid="90"/>
                                        </p:tgtEl>
                                        <p:attrNameLst>
                                          <p:attrName>style.visibility</p:attrName>
                                        </p:attrNameLst>
                                      </p:cBhvr>
                                      <p:to>
                                        <p:strVal val="hidden"/>
                                      </p:to>
                                    </p:set>
                                  </p:childTnLst>
                                </p:cTn>
                              </p:par>
                              <p:par>
                                <p:cTn id="242" presetID="1" presetClass="entr" presetSubtype="0" fill="hold" grpId="0" nodeType="withEffect">
                                  <p:stCondLst>
                                    <p:cond delay="1000"/>
                                  </p:stCondLst>
                                  <p:childTnLst>
                                    <p:set>
                                      <p:cBhvr>
                                        <p:cTn id="243" dur="1" fill="hold">
                                          <p:stCondLst>
                                            <p:cond delay="0"/>
                                          </p:stCondLst>
                                        </p:cTn>
                                        <p:tgtEl>
                                          <p:spTgt spid="91"/>
                                        </p:tgtEl>
                                        <p:attrNameLst>
                                          <p:attrName>style.visibility</p:attrName>
                                        </p:attrNameLst>
                                      </p:cBhvr>
                                      <p:to>
                                        <p:strVal val="visible"/>
                                      </p:to>
                                    </p:set>
                                  </p:childTnLst>
                                </p:cTn>
                              </p:par>
                              <p:par>
                                <p:cTn id="244" presetID="1" presetClass="exit" presetSubtype="0" fill="hold" grpId="1" nodeType="withEffect">
                                  <p:stCondLst>
                                    <p:cond delay="2000"/>
                                  </p:stCondLst>
                                  <p:childTnLst>
                                    <p:set>
                                      <p:cBhvr>
                                        <p:cTn id="245" dur="1" fill="hold">
                                          <p:stCondLst>
                                            <p:cond delay="0"/>
                                          </p:stCondLst>
                                        </p:cTn>
                                        <p:tgtEl>
                                          <p:spTgt spid="91"/>
                                        </p:tgtEl>
                                        <p:attrNameLst>
                                          <p:attrName>style.visibility</p:attrName>
                                        </p:attrNameLst>
                                      </p:cBhvr>
                                      <p:to>
                                        <p:strVal val="hidden"/>
                                      </p:to>
                                    </p:set>
                                  </p:childTnLst>
                                </p:cTn>
                              </p:par>
                              <p:par>
                                <p:cTn id="246" presetID="1" presetClass="entr" presetSubtype="0" fill="hold" grpId="0" nodeType="withEffect">
                                  <p:stCondLst>
                                    <p:cond delay="2000"/>
                                  </p:stCondLst>
                                  <p:childTnLst>
                                    <p:set>
                                      <p:cBhvr>
                                        <p:cTn id="247" dur="1" fill="hold">
                                          <p:stCondLst>
                                            <p:cond delay="0"/>
                                          </p:stCondLst>
                                        </p:cTn>
                                        <p:tgtEl>
                                          <p:spTgt spid="92"/>
                                        </p:tgtEl>
                                        <p:attrNameLst>
                                          <p:attrName>style.visibility</p:attrName>
                                        </p:attrNameLst>
                                      </p:cBhvr>
                                      <p:to>
                                        <p:strVal val="visible"/>
                                      </p:to>
                                    </p:set>
                                  </p:childTnLst>
                                </p:cTn>
                              </p:par>
                              <p:par>
                                <p:cTn id="248" presetID="1" presetClass="exit" presetSubtype="0" fill="hold" grpId="1" nodeType="withEffect">
                                  <p:stCondLst>
                                    <p:cond delay="3000"/>
                                  </p:stCondLst>
                                  <p:childTnLst>
                                    <p:set>
                                      <p:cBhvr>
                                        <p:cTn id="249" dur="1" fill="hold">
                                          <p:stCondLst>
                                            <p:cond delay="0"/>
                                          </p:stCondLst>
                                        </p:cTn>
                                        <p:tgtEl>
                                          <p:spTgt spid="92"/>
                                        </p:tgtEl>
                                        <p:attrNameLst>
                                          <p:attrName>style.visibility</p:attrName>
                                        </p:attrNameLst>
                                      </p:cBhvr>
                                      <p:to>
                                        <p:strVal val="hidden"/>
                                      </p:to>
                                    </p:set>
                                  </p:childTnLst>
                                </p:cTn>
                              </p:par>
                              <p:par>
                                <p:cTn id="250" presetID="1" presetClass="entr" presetSubtype="0" fill="hold" grpId="0" nodeType="withEffect">
                                  <p:stCondLst>
                                    <p:cond delay="3000"/>
                                  </p:stCondLst>
                                  <p:childTnLst>
                                    <p:set>
                                      <p:cBhvr>
                                        <p:cTn id="251" dur="1" fill="hold">
                                          <p:stCondLst>
                                            <p:cond delay="0"/>
                                          </p:stCondLst>
                                        </p:cTn>
                                        <p:tgtEl>
                                          <p:spTgt spid="93"/>
                                        </p:tgtEl>
                                        <p:attrNameLst>
                                          <p:attrName>style.visibility</p:attrName>
                                        </p:attrNameLst>
                                      </p:cBhvr>
                                      <p:to>
                                        <p:strVal val="visible"/>
                                      </p:to>
                                    </p:set>
                                  </p:childTnLst>
                                </p:cTn>
                              </p:par>
                              <p:par>
                                <p:cTn id="252" presetID="1" presetClass="exit" presetSubtype="0" fill="hold" grpId="1" nodeType="withEffect">
                                  <p:stCondLst>
                                    <p:cond delay="4000"/>
                                  </p:stCondLst>
                                  <p:childTnLst>
                                    <p:set>
                                      <p:cBhvr>
                                        <p:cTn id="253" dur="1" fill="hold">
                                          <p:stCondLst>
                                            <p:cond delay="0"/>
                                          </p:stCondLst>
                                        </p:cTn>
                                        <p:tgtEl>
                                          <p:spTgt spid="93"/>
                                        </p:tgtEl>
                                        <p:attrNameLst>
                                          <p:attrName>style.visibility</p:attrName>
                                        </p:attrNameLst>
                                      </p:cBhvr>
                                      <p:to>
                                        <p:strVal val="hidden"/>
                                      </p:to>
                                    </p:set>
                                  </p:childTnLst>
                                </p:cTn>
                              </p:par>
                              <p:par>
                                <p:cTn id="254" presetID="1" presetClass="entr" presetSubtype="0" fill="hold" grpId="0" nodeType="withEffect">
                                  <p:stCondLst>
                                    <p:cond delay="4000"/>
                                  </p:stCondLst>
                                  <p:childTnLst>
                                    <p:set>
                                      <p:cBhvr>
                                        <p:cTn id="255" dur="1" fill="hold">
                                          <p:stCondLst>
                                            <p:cond delay="0"/>
                                          </p:stCondLst>
                                        </p:cTn>
                                        <p:tgtEl>
                                          <p:spTgt spid="94"/>
                                        </p:tgtEl>
                                        <p:attrNameLst>
                                          <p:attrName>style.visibility</p:attrName>
                                        </p:attrNameLst>
                                      </p:cBhvr>
                                      <p:to>
                                        <p:strVal val="visible"/>
                                      </p:to>
                                    </p:set>
                                  </p:childTnLst>
                                </p:cTn>
                              </p:par>
                              <p:par>
                                <p:cTn id="256" presetID="1" presetClass="exit" presetSubtype="0" fill="hold" grpId="1" nodeType="withEffect">
                                  <p:stCondLst>
                                    <p:cond delay="5000"/>
                                  </p:stCondLst>
                                  <p:childTnLst>
                                    <p:set>
                                      <p:cBhvr>
                                        <p:cTn id="257" dur="1" fill="hold">
                                          <p:stCondLst>
                                            <p:cond delay="0"/>
                                          </p:stCondLst>
                                        </p:cTn>
                                        <p:tgtEl>
                                          <p:spTgt spid="94"/>
                                        </p:tgtEl>
                                        <p:attrNameLst>
                                          <p:attrName>style.visibility</p:attrName>
                                        </p:attrNameLst>
                                      </p:cBhvr>
                                      <p:to>
                                        <p:strVal val="hidden"/>
                                      </p:to>
                                    </p:set>
                                  </p:childTnLst>
                                </p:cTn>
                              </p:par>
                              <p:par>
                                <p:cTn id="258" presetID="1" presetClass="entr" presetSubtype="0" fill="hold" grpId="0" nodeType="withEffect">
                                  <p:stCondLst>
                                    <p:cond delay="5000"/>
                                  </p:stCondLst>
                                  <p:childTnLst>
                                    <p:set>
                                      <p:cBhvr>
                                        <p:cTn id="259" dur="1" fill="hold">
                                          <p:stCondLst>
                                            <p:cond delay="0"/>
                                          </p:stCondLst>
                                        </p:cTn>
                                        <p:tgtEl>
                                          <p:spTgt spid="95"/>
                                        </p:tgtEl>
                                        <p:attrNameLst>
                                          <p:attrName>style.visibility</p:attrName>
                                        </p:attrNameLst>
                                      </p:cBhvr>
                                      <p:to>
                                        <p:strVal val="visible"/>
                                      </p:to>
                                    </p:set>
                                  </p:childTnLst>
                                </p:cTn>
                              </p:par>
                              <p:par>
                                <p:cTn id="260" presetID="1" presetClass="exit" presetSubtype="0" fill="hold" grpId="1" nodeType="withEffect">
                                  <p:stCondLst>
                                    <p:cond delay="6000"/>
                                  </p:stCondLst>
                                  <p:childTnLst>
                                    <p:set>
                                      <p:cBhvr>
                                        <p:cTn id="261" dur="1" fill="hold">
                                          <p:stCondLst>
                                            <p:cond delay="0"/>
                                          </p:stCondLst>
                                        </p:cTn>
                                        <p:tgtEl>
                                          <p:spTgt spid="95"/>
                                        </p:tgtEl>
                                        <p:attrNameLst>
                                          <p:attrName>style.visibility</p:attrName>
                                        </p:attrNameLst>
                                      </p:cBhvr>
                                      <p:to>
                                        <p:strVal val="hidden"/>
                                      </p:to>
                                    </p:set>
                                  </p:childTnLst>
                                </p:cTn>
                              </p:par>
                              <p:par>
                                <p:cTn id="262" presetID="1" presetClass="entr" presetSubtype="0" fill="hold" grpId="0" nodeType="withEffect">
                                  <p:stCondLst>
                                    <p:cond delay="6000"/>
                                  </p:stCondLst>
                                  <p:childTnLst>
                                    <p:set>
                                      <p:cBhvr>
                                        <p:cTn id="263" dur="1" fill="hold">
                                          <p:stCondLst>
                                            <p:cond delay="0"/>
                                          </p:stCondLst>
                                        </p:cTn>
                                        <p:tgtEl>
                                          <p:spTgt spid="96"/>
                                        </p:tgtEl>
                                        <p:attrNameLst>
                                          <p:attrName>style.visibility</p:attrName>
                                        </p:attrNameLst>
                                      </p:cBhvr>
                                      <p:to>
                                        <p:strVal val="visible"/>
                                      </p:to>
                                    </p:set>
                                  </p:childTnLst>
                                </p:cTn>
                              </p:par>
                              <p:par>
                                <p:cTn id="264" presetID="1" presetClass="exit" presetSubtype="0" fill="hold" grpId="1" nodeType="withEffect">
                                  <p:stCondLst>
                                    <p:cond delay="7000"/>
                                  </p:stCondLst>
                                  <p:childTnLst>
                                    <p:set>
                                      <p:cBhvr>
                                        <p:cTn id="265" dur="1" fill="hold">
                                          <p:stCondLst>
                                            <p:cond delay="0"/>
                                          </p:stCondLst>
                                        </p:cTn>
                                        <p:tgtEl>
                                          <p:spTgt spid="96"/>
                                        </p:tgtEl>
                                        <p:attrNameLst>
                                          <p:attrName>style.visibility</p:attrName>
                                        </p:attrNameLst>
                                      </p:cBhvr>
                                      <p:to>
                                        <p:strVal val="hidden"/>
                                      </p:to>
                                    </p:set>
                                  </p:childTnLst>
                                </p:cTn>
                              </p:par>
                              <p:par>
                                <p:cTn id="266" presetID="1" presetClass="entr" presetSubtype="0" fill="hold" grpId="0" nodeType="withEffect">
                                  <p:stCondLst>
                                    <p:cond delay="7000"/>
                                  </p:stCondLst>
                                  <p:childTnLst>
                                    <p:set>
                                      <p:cBhvr>
                                        <p:cTn id="267" dur="1" fill="hold">
                                          <p:stCondLst>
                                            <p:cond delay="0"/>
                                          </p:stCondLst>
                                        </p:cTn>
                                        <p:tgtEl>
                                          <p:spTgt spid="97"/>
                                        </p:tgtEl>
                                        <p:attrNameLst>
                                          <p:attrName>style.visibility</p:attrName>
                                        </p:attrNameLst>
                                      </p:cBhvr>
                                      <p:to>
                                        <p:strVal val="visible"/>
                                      </p:to>
                                    </p:set>
                                  </p:childTnLst>
                                </p:cTn>
                              </p:par>
                              <p:par>
                                <p:cTn id="268" presetID="1" presetClass="exit" presetSubtype="0" fill="hold" grpId="1" nodeType="withEffect">
                                  <p:stCondLst>
                                    <p:cond delay="8000"/>
                                  </p:stCondLst>
                                  <p:childTnLst>
                                    <p:set>
                                      <p:cBhvr>
                                        <p:cTn id="269" dur="1" fill="hold">
                                          <p:stCondLst>
                                            <p:cond delay="0"/>
                                          </p:stCondLst>
                                        </p:cTn>
                                        <p:tgtEl>
                                          <p:spTgt spid="97"/>
                                        </p:tgtEl>
                                        <p:attrNameLst>
                                          <p:attrName>style.visibility</p:attrName>
                                        </p:attrNameLst>
                                      </p:cBhvr>
                                      <p:to>
                                        <p:strVal val="hidden"/>
                                      </p:to>
                                    </p:set>
                                  </p:childTnLst>
                                </p:cTn>
                              </p:par>
                              <p:par>
                                <p:cTn id="270" presetID="1" presetClass="entr" presetSubtype="0" fill="hold" grpId="0" nodeType="withEffect">
                                  <p:stCondLst>
                                    <p:cond delay="8000"/>
                                  </p:stCondLst>
                                  <p:childTnLst>
                                    <p:set>
                                      <p:cBhvr>
                                        <p:cTn id="271" dur="1" fill="hold">
                                          <p:stCondLst>
                                            <p:cond delay="0"/>
                                          </p:stCondLst>
                                        </p:cTn>
                                        <p:tgtEl>
                                          <p:spTgt spid="98"/>
                                        </p:tgtEl>
                                        <p:attrNameLst>
                                          <p:attrName>style.visibility</p:attrName>
                                        </p:attrNameLst>
                                      </p:cBhvr>
                                      <p:to>
                                        <p:strVal val="visible"/>
                                      </p:to>
                                    </p:set>
                                  </p:childTnLst>
                                </p:cTn>
                              </p:par>
                              <p:par>
                                <p:cTn id="272" presetID="1" presetClass="exit" presetSubtype="0" fill="hold" grpId="1" nodeType="withEffect">
                                  <p:stCondLst>
                                    <p:cond delay="9000"/>
                                  </p:stCondLst>
                                  <p:childTnLst>
                                    <p:set>
                                      <p:cBhvr>
                                        <p:cTn id="273" dur="1" fill="hold">
                                          <p:stCondLst>
                                            <p:cond delay="0"/>
                                          </p:stCondLst>
                                        </p:cTn>
                                        <p:tgtEl>
                                          <p:spTgt spid="98"/>
                                        </p:tgtEl>
                                        <p:attrNameLst>
                                          <p:attrName>style.visibility</p:attrName>
                                        </p:attrNameLst>
                                      </p:cBhvr>
                                      <p:to>
                                        <p:strVal val="hidden"/>
                                      </p:to>
                                    </p:set>
                                  </p:childTnLst>
                                </p:cTn>
                              </p:par>
                              <p:par>
                                <p:cTn id="274" presetID="1" presetClass="entr" presetSubtype="0" fill="hold" grpId="0" nodeType="withEffect">
                                  <p:stCondLst>
                                    <p:cond delay="9000"/>
                                  </p:stCondLst>
                                  <p:childTnLst>
                                    <p:set>
                                      <p:cBhvr>
                                        <p:cTn id="275" dur="1" fill="hold">
                                          <p:stCondLst>
                                            <p:cond delay="0"/>
                                          </p:stCondLst>
                                        </p:cTn>
                                        <p:tgtEl>
                                          <p:spTgt spid="99"/>
                                        </p:tgtEl>
                                        <p:attrNameLst>
                                          <p:attrName>style.visibility</p:attrName>
                                        </p:attrNameLst>
                                      </p:cBhvr>
                                      <p:to>
                                        <p:strVal val="visible"/>
                                      </p:to>
                                    </p:set>
                                  </p:childTnLst>
                                </p:cTn>
                              </p:par>
                              <p:par>
                                <p:cTn id="276" presetID="1" presetClass="exit" presetSubtype="0" fill="hold" grpId="1" nodeType="withEffect">
                                  <p:stCondLst>
                                    <p:cond delay="10000"/>
                                  </p:stCondLst>
                                  <p:childTnLst>
                                    <p:set>
                                      <p:cBhvr>
                                        <p:cTn id="277" dur="1" fill="hold">
                                          <p:stCondLst>
                                            <p:cond delay="0"/>
                                          </p:stCondLst>
                                        </p:cTn>
                                        <p:tgtEl>
                                          <p:spTgt spid="99"/>
                                        </p:tgtEl>
                                        <p:attrNameLst>
                                          <p:attrName>style.visibility</p:attrName>
                                        </p:attrNameLst>
                                      </p:cBhvr>
                                      <p:to>
                                        <p:strVal val="hidden"/>
                                      </p:to>
                                    </p:set>
                                  </p:childTnLst>
                                </p:cTn>
                              </p:par>
                              <p:par>
                                <p:cTn id="278" presetID="1" presetClass="entr" presetSubtype="0" fill="hold" grpId="0" nodeType="withEffect">
                                  <p:stCondLst>
                                    <p:cond delay="10000"/>
                                  </p:stCondLst>
                                  <p:childTnLst>
                                    <p:set>
                                      <p:cBhvr>
                                        <p:cTn id="279" dur="1" fill="hold">
                                          <p:stCondLst>
                                            <p:cond delay="0"/>
                                          </p:stCondLst>
                                        </p:cTn>
                                        <p:tgtEl>
                                          <p:spTgt spid="100"/>
                                        </p:tgtEl>
                                        <p:attrNameLst>
                                          <p:attrName>style.visibility</p:attrName>
                                        </p:attrNameLst>
                                      </p:cBhvr>
                                      <p:to>
                                        <p:strVal val="visible"/>
                                      </p:to>
                                    </p:set>
                                  </p:childTnLst>
                                </p:cTn>
                              </p:par>
                              <p:par>
                                <p:cTn id="280" presetID="1" presetClass="exit" presetSubtype="0" fill="hold" grpId="1" nodeType="withEffect">
                                  <p:stCondLst>
                                    <p:cond delay="11000"/>
                                  </p:stCondLst>
                                  <p:childTnLst>
                                    <p:set>
                                      <p:cBhvr>
                                        <p:cTn id="281" dur="1" fill="hold">
                                          <p:stCondLst>
                                            <p:cond delay="0"/>
                                          </p:stCondLst>
                                        </p:cTn>
                                        <p:tgtEl>
                                          <p:spTgt spid="100"/>
                                        </p:tgtEl>
                                        <p:attrNameLst>
                                          <p:attrName>style.visibility</p:attrName>
                                        </p:attrNameLst>
                                      </p:cBhvr>
                                      <p:to>
                                        <p:strVal val="hidden"/>
                                      </p:to>
                                    </p:set>
                                  </p:childTnLst>
                                </p:cTn>
                              </p:par>
                              <p:par>
                                <p:cTn id="282" presetID="1" presetClass="entr" presetSubtype="0" fill="hold" grpId="0" nodeType="withEffect">
                                  <p:stCondLst>
                                    <p:cond delay="11000"/>
                                  </p:stCondLst>
                                  <p:childTnLst>
                                    <p:set>
                                      <p:cBhvr>
                                        <p:cTn id="283" dur="1" fill="hold">
                                          <p:stCondLst>
                                            <p:cond delay="0"/>
                                          </p:stCondLst>
                                        </p:cTn>
                                        <p:tgtEl>
                                          <p:spTgt spid="101"/>
                                        </p:tgtEl>
                                        <p:attrNameLst>
                                          <p:attrName>style.visibility</p:attrName>
                                        </p:attrNameLst>
                                      </p:cBhvr>
                                      <p:to>
                                        <p:strVal val="visible"/>
                                      </p:to>
                                    </p:set>
                                  </p:childTnLst>
                                </p:cTn>
                              </p:par>
                              <p:par>
                                <p:cTn id="284" presetID="1" presetClass="exit" presetSubtype="0" fill="hold" grpId="1" nodeType="withEffect">
                                  <p:stCondLst>
                                    <p:cond delay="12000"/>
                                  </p:stCondLst>
                                  <p:childTnLst>
                                    <p:set>
                                      <p:cBhvr>
                                        <p:cTn id="285" dur="1" fill="hold">
                                          <p:stCondLst>
                                            <p:cond delay="0"/>
                                          </p:stCondLst>
                                        </p:cTn>
                                        <p:tgtEl>
                                          <p:spTgt spid="101"/>
                                        </p:tgtEl>
                                        <p:attrNameLst>
                                          <p:attrName>style.visibility</p:attrName>
                                        </p:attrNameLst>
                                      </p:cBhvr>
                                      <p:to>
                                        <p:strVal val="hidden"/>
                                      </p:to>
                                    </p:set>
                                  </p:childTnLst>
                                </p:cTn>
                              </p:par>
                              <p:par>
                                <p:cTn id="286" presetID="1" presetClass="entr" presetSubtype="0" fill="hold" grpId="0" nodeType="withEffect">
                                  <p:stCondLst>
                                    <p:cond delay="12000"/>
                                  </p:stCondLst>
                                  <p:childTnLst>
                                    <p:set>
                                      <p:cBhvr>
                                        <p:cTn id="287" dur="1" fill="hold">
                                          <p:stCondLst>
                                            <p:cond delay="0"/>
                                          </p:stCondLst>
                                        </p:cTn>
                                        <p:tgtEl>
                                          <p:spTgt spid="102"/>
                                        </p:tgtEl>
                                        <p:attrNameLst>
                                          <p:attrName>style.visibility</p:attrName>
                                        </p:attrNameLst>
                                      </p:cBhvr>
                                      <p:to>
                                        <p:strVal val="visible"/>
                                      </p:to>
                                    </p:set>
                                  </p:childTnLst>
                                </p:cTn>
                              </p:par>
                              <p:par>
                                <p:cTn id="288" presetID="1" presetClass="exit" presetSubtype="0" fill="hold" grpId="1" nodeType="withEffect">
                                  <p:stCondLst>
                                    <p:cond delay="13000"/>
                                  </p:stCondLst>
                                  <p:childTnLst>
                                    <p:set>
                                      <p:cBhvr>
                                        <p:cTn id="289" dur="1" fill="hold">
                                          <p:stCondLst>
                                            <p:cond delay="0"/>
                                          </p:stCondLst>
                                        </p:cTn>
                                        <p:tgtEl>
                                          <p:spTgt spid="102"/>
                                        </p:tgtEl>
                                        <p:attrNameLst>
                                          <p:attrName>style.visibility</p:attrName>
                                        </p:attrNameLst>
                                      </p:cBhvr>
                                      <p:to>
                                        <p:strVal val="hidden"/>
                                      </p:to>
                                    </p:set>
                                  </p:childTnLst>
                                </p:cTn>
                              </p:par>
                              <p:par>
                                <p:cTn id="290" presetID="1" presetClass="entr" presetSubtype="0" fill="hold" grpId="0" nodeType="withEffect">
                                  <p:stCondLst>
                                    <p:cond delay="13000"/>
                                  </p:stCondLst>
                                  <p:childTnLst>
                                    <p:set>
                                      <p:cBhvr>
                                        <p:cTn id="291" dur="1" fill="hold">
                                          <p:stCondLst>
                                            <p:cond delay="0"/>
                                          </p:stCondLst>
                                        </p:cTn>
                                        <p:tgtEl>
                                          <p:spTgt spid="103"/>
                                        </p:tgtEl>
                                        <p:attrNameLst>
                                          <p:attrName>style.visibility</p:attrName>
                                        </p:attrNameLst>
                                      </p:cBhvr>
                                      <p:to>
                                        <p:strVal val="visible"/>
                                      </p:to>
                                    </p:set>
                                  </p:childTnLst>
                                </p:cTn>
                              </p:par>
                              <p:par>
                                <p:cTn id="292" presetID="1" presetClass="exit" presetSubtype="0" fill="hold" grpId="1" nodeType="withEffect">
                                  <p:stCondLst>
                                    <p:cond delay="14000"/>
                                  </p:stCondLst>
                                  <p:childTnLst>
                                    <p:set>
                                      <p:cBhvr>
                                        <p:cTn id="293" dur="1" fill="hold">
                                          <p:stCondLst>
                                            <p:cond delay="0"/>
                                          </p:stCondLst>
                                        </p:cTn>
                                        <p:tgtEl>
                                          <p:spTgt spid="103"/>
                                        </p:tgtEl>
                                        <p:attrNameLst>
                                          <p:attrName>style.visibility</p:attrName>
                                        </p:attrNameLst>
                                      </p:cBhvr>
                                      <p:to>
                                        <p:strVal val="hidden"/>
                                      </p:to>
                                    </p:set>
                                  </p:childTnLst>
                                </p:cTn>
                              </p:par>
                              <p:par>
                                <p:cTn id="294" presetID="1" presetClass="entr" presetSubtype="0" fill="hold" grpId="0" nodeType="withEffect">
                                  <p:stCondLst>
                                    <p:cond delay="14000"/>
                                  </p:stCondLst>
                                  <p:childTnLst>
                                    <p:set>
                                      <p:cBhvr>
                                        <p:cTn id="295" dur="1" fill="hold">
                                          <p:stCondLst>
                                            <p:cond delay="0"/>
                                          </p:stCondLst>
                                        </p:cTn>
                                        <p:tgtEl>
                                          <p:spTgt spid="104"/>
                                        </p:tgtEl>
                                        <p:attrNameLst>
                                          <p:attrName>style.visibility</p:attrName>
                                        </p:attrNameLst>
                                      </p:cBhvr>
                                      <p:to>
                                        <p:strVal val="visible"/>
                                      </p:to>
                                    </p:set>
                                  </p:childTnLst>
                                </p:cTn>
                              </p:par>
                              <p:par>
                                <p:cTn id="296" presetID="1" presetClass="exit" presetSubtype="0" fill="hold" grpId="1" nodeType="withEffect">
                                  <p:stCondLst>
                                    <p:cond delay="15000"/>
                                  </p:stCondLst>
                                  <p:childTnLst>
                                    <p:set>
                                      <p:cBhvr>
                                        <p:cTn id="297" dur="1" fill="hold">
                                          <p:stCondLst>
                                            <p:cond delay="0"/>
                                          </p:stCondLst>
                                        </p:cTn>
                                        <p:tgtEl>
                                          <p:spTgt spid="104"/>
                                        </p:tgtEl>
                                        <p:attrNameLst>
                                          <p:attrName>style.visibility</p:attrName>
                                        </p:attrNameLst>
                                      </p:cBhvr>
                                      <p:to>
                                        <p:strVal val="hidden"/>
                                      </p:to>
                                    </p:set>
                                  </p:childTnLst>
                                </p:cTn>
                              </p:par>
                              <p:par>
                                <p:cTn id="298" presetID="1" presetClass="entr" presetSubtype="0" fill="hold" grpId="0" nodeType="withEffect">
                                  <p:stCondLst>
                                    <p:cond delay="15000"/>
                                  </p:stCondLst>
                                  <p:childTnLst>
                                    <p:set>
                                      <p:cBhvr>
                                        <p:cTn id="299" dur="1" fill="hold">
                                          <p:stCondLst>
                                            <p:cond delay="0"/>
                                          </p:stCondLst>
                                        </p:cTn>
                                        <p:tgtEl>
                                          <p:spTgt spid="105"/>
                                        </p:tgtEl>
                                        <p:attrNameLst>
                                          <p:attrName>style.visibility</p:attrName>
                                        </p:attrNameLst>
                                      </p:cBhvr>
                                      <p:to>
                                        <p:strVal val="visible"/>
                                      </p:to>
                                    </p:set>
                                  </p:childTnLst>
                                </p:cTn>
                              </p:par>
                            </p:childTnLst>
                          </p:cTn>
                        </p:par>
                      </p:childTnLst>
                    </p:cTn>
                  </p:par>
                </p:childTnLst>
              </p:cTn>
              <p:nextCondLst>
                <p:cond evt="onClick" delay="0">
                  <p:tgtEl>
                    <p:spTgt spid="106"/>
                  </p:tgtEl>
                </p:cond>
              </p:nextCondLst>
            </p:seq>
          </p:childTnLst>
        </p:cTn>
      </p:par>
    </p:tnLst>
    <p:bldLst>
      <p:bldP spid="15" grpId="1" animBg="1"/>
      <p:bldP spid="12" grpId="1" animBg="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60" grpId="0" build="allAtOnce" animBg="1"/>
      <p:bldP spid="60" grpId="1" uiExpand="1" build="allAtOnce" animBg="1"/>
      <p:bldP spid="74" grpId="0" animBg="1"/>
      <p:bldP spid="90" grpId="0"/>
      <p:bldP spid="90" grpId="1"/>
      <p:bldP spid="91" grpId="0"/>
      <p:bldP spid="91" grpId="1"/>
      <p:bldP spid="92" grpId="0"/>
      <p:bldP spid="92" grpId="1"/>
      <p:bldP spid="93" grpId="0"/>
      <p:bldP spid="93" grpId="1"/>
      <p:bldP spid="94" grpId="0"/>
      <p:bldP spid="94" grpId="1"/>
      <p:bldP spid="95" grpId="0"/>
      <p:bldP spid="95" grpId="1"/>
      <p:bldP spid="96" grpId="0"/>
      <p:bldP spid="96" grpId="1"/>
      <p:bldP spid="97" grpId="0"/>
      <p:bldP spid="97" grpId="1"/>
      <p:bldP spid="98" grpId="0"/>
      <p:bldP spid="98" grpId="1"/>
      <p:bldP spid="99" grpId="0"/>
      <p:bldP spid="99" grpId="1"/>
      <p:bldP spid="100" grpId="0"/>
      <p:bldP spid="100" grpId="1"/>
      <p:bldP spid="101" grpId="0"/>
      <p:bldP spid="101" grpId="1"/>
      <p:bldP spid="102" grpId="0"/>
      <p:bldP spid="102" grpId="1"/>
      <p:bldP spid="103" grpId="0"/>
      <p:bldP spid="103" grpId="1"/>
      <p:bldP spid="104" grpId="0"/>
      <p:bldP spid="104" grpId="1"/>
      <p:bldP spid="105" grpId="0"/>
      <p:bldP spid="106"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hidden="1">
            <a:extLst>
              <a:ext uri="{FF2B5EF4-FFF2-40B4-BE49-F238E27FC236}">
                <a16:creationId xmlns:a16="http://schemas.microsoft.com/office/drawing/2014/main" id="{97001AFB-2ABA-ED65-19DE-4CFC22410A65}"/>
              </a:ext>
            </a:extLst>
          </p:cNvPr>
          <p:cNvGrpSpPr/>
          <p:nvPr/>
        </p:nvGrpSpPr>
        <p:grpSpPr>
          <a:xfrm>
            <a:off x="14168578" y="2853425"/>
            <a:ext cx="9540205" cy="2759073"/>
            <a:chOff x="820151" y="6920040"/>
            <a:chExt cx="9540205" cy="2759073"/>
          </a:xfrm>
        </p:grpSpPr>
        <p:pic>
          <p:nvPicPr>
            <p:cNvPr id="78" name="TIM 5" descr="Icon&#10;&#10;Description automatically generated">
              <a:extLst>
                <a:ext uri="{FF2B5EF4-FFF2-40B4-BE49-F238E27FC236}">
                  <a16:creationId xmlns:a16="http://schemas.microsoft.com/office/drawing/2014/main" id="{0C67D2C8-C269-E7B2-7C28-BBE9939023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79" name="TIM 4" descr="Icon&#10;&#10;Description automatically generated">
              <a:extLst>
                <a:ext uri="{FF2B5EF4-FFF2-40B4-BE49-F238E27FC236}">
                  <a16:creationId xmlns:a16="http://schemas.microsoft.com/office/drawing/2014/main" id="{D7879A14-8C73-3C59-95B0-0912279DDD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80" name="TIM 3" descr="Icon&#10;&#10;Description automatically generated">
              <a:extLst>
                <a:ext uri="{FF2B5EF4-FFF2-40B4-BE49-F238E27FC236}">
                  <a16:creationId xmlns:a16="http://schemas.microsoft.com/office/drawing/2014/main" id="{A6CD12F6-5B70-A4ED-1692-908FC99586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81" name="TIM 2" descr="Icon&#10;&#10;Description automatically generated">
              <a:extLst>
                <a:ext uri="{FF2B5EF4-FFF2-40B4-BE49-F238E27FC236}">
                  <a16:creationId xmlns:a16="http://schemas.microsoft.com/office/drawing/2014/main" id="{5C9F826B-2306-5F78-9B3B-D8FEA3E0A4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82" name="TIM 1" descr="Icon&#10;&#10;Description automatically generated">
              <a:extLst>
                <a:ext uri="{FF2B5EF4-FFF2-40B4-BE49-F238E27FC236}">
                  <a16:creationId xmlns:a16="http://schemas.microsoft.com/office/drawing/2014/main" id="{964F9308-6F61-4327-5521-F56D514C62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83" name="TIM 5" descr="Icon&#10;&#10;Description automatically generated">
              <a:extLst>
                <a:ext uri="{FF2B5EF4-FFF2-40B4-BE49-F238E27FC236}">
                  <a16:creationId xmlns:a16="http://schemas.microsoft.com/office/drawing/2014/main" id="{59F6CCE6-6D86-B9D5-CA27-5C1514A3B5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84" name="TIM 5" descr="Icon&#10;&#10;Description automatically generated">
              <a:extLst>
                <a:ext uri="{FF2B5EF4-FFF2-40B4-BE49-F238E27FC236}">
                  <a16:creationId xmlns:a16="http://schemas.microsoft.com/office/drawing/2014/main" id="{9AC01400-6E8E-2F71-D228-C230370854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85" name="TIM 5" descr="Icon&#10;&#10;Description automatically generated">
              <a:extLst>
                <a:ext uri="{FF2B5EF4-FFF2-40B4-BE49-F238E27FC236}">
                  <a16:creationId xmlns:a16="http://schemas.microsoft.com/office/drawing/2014/main" id="{2410B317-B4CB-63B7-4DDD-82E1DD3F8D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86" name="TIM 2" descr="Icon&#10;&#10;Description automatically generated">
              <a:extLst>
                <a:ext uri="{FF2B5EF4-FFF2-40B4-BE49-F238E27FC236}">
                  <a16:creationId xmlns:a16="http://schemas.microsoft.com/office/drawing/2014/main" id="{393C74DE-61A2-68CF-1BB0-F0943499E1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87" name="TIM 2" descr="Icon&#10;&#10;Description automatically generated">
              <a:extLst>
                <a:ext uri="{FF2B5EF4-FFF2-40B4-BE49-F238E27FC236}">
                  <a16:creationId xmlns:a16="http://schemas.microsoft.com/office/drawing/2014/main" id="{BC873A4E-68F9-FCAD-7D45-306F916EF7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88" name="TIM 2" descr="Icon&#10;&#10;Description automatically generated">
              <a:extLst>
                <a:ext uri="{FF2B5EF4-FFF2-40B4-BE49-F238E27FC236}">
                  <a16:creationId xmlns:a16="http://schemas.microsoft.com/office/drawing/2014/main" id="{4A5ABF84-BE24-5242-0CA8-A77BB92A0A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sp>
        <p:nvSpPr>
          <p:cNvPr id="6" name="Content Placeholder 5">
            <a:extLst>
              <a:ext uri="{FF2B5EF4-FFF2-40B4-BE49-F238E27FC236}">
                <a16:creationId xmlns:a16="http://schemas.microsoft.com/office/drawing/2014/main" id="{F279EE67-6844-4EB4-9D21-82CFD997C682}"/>
              </a:ext>
            </a:extLst>
          </p:cNvPr>
          <p:cNvSpPr>
            <a:spLocks noGrp="1"/>
          </p:cNvSpPr>
          <p:nvPr>
            <p:ph idx="1"/>
          </p:nvPr>
        </p:nvSpPr>
        <p:spPr/>
        <p:txBody>
          <a:bodyPr/>
          <a:lstStyle/>
          <a:p>
            <a:endParaRPr lang="en-US"/>
          </a:p>
        </p:txBody>
      </p:sp>
      <p:pic>
        <p:nvPicPr>
          <p:cNvPr id="71" name="Hình nền" descr="A picture containing text&#10;&#10;Description automatically generated">
            <a:extLst>
              <a:ext uri="{FF2B5EF4-FFF2-40B4-BE49-F238E27FC236}">
                <a16:creationId xmlns:a16="http://schemas.microsoft.com/office/drawing/2014/main" id="{43F6117A-52B5-4FDF-87F2-29B20B6A8B4C}"/>
              </a:ext>
            </a:extLst>
          </p:cNvPr>
          <p:cNvPicPr>
            <a:picLocks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1" y="0"/>
            <a:ext cx="12190613" cy="6858000"/>
          </a:xfrm>
          <a:prstGeom prst="rect">
            <a:avLst/>
          </a:prstGeom>
        </p:spPr>
      </p:pic>
      <p:pic>
        <p:nvPicPr>
          <p:cNvPr id="72" name="Hình nền 1" descr="A picture containing text&#10;&#10;Description automatically generated">
            <a:extLst>
              <a:ext uri="{FF2B5EF4-FFF2-40B4-BE49-F238E27FC236}">
                <a16:creationId xmlns:a16="http://schemas.microsoft.com/office/drawing/2014/main" id="{7F039632-D815-4C26-89DC-B24F30DE95F1}"/>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3" name="Bảng câu hỏi">
            <a:extLst>
              <a:ext uri="{FF2B5EF4-FFF2-40B4-BE49-F238E27FC236}">
                <a16:creationId xmlns:a16="http://schemas.microsoft.com/office/drawing/2014/main" id="{46E48FB4-058A-49E6-B9F1-2665848304D5}"/>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pic>
        <p:nvPicPr>
          <p:cNvPr id="74" name="Picture 73">
            <a:extLst>
              <a:ext uri="{FF2B5EF4-FFF2-40B4-BE49-F238E27FC236}">
                <a16:creationId xmlns:a16="http://schemas.microsoft.com/office/drawing/2014/main" id="{5872C66F-0D1B-464C-AA3D-EF1B1C2E52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75" name="Trái dâu">
            <a:extLst>
              <a:ext uri="{FF2B5EF4-FFF2-40B4-BE49-F238E27FC236}">
                <a16:creationId xmlns:a16="http://schemas.microsoft.com/office/drawing/2014/main" id="{8F68990B-1991-4D6B-9337-864286EE8C7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76" name="Đáp Án D">
            <a:extLst>
              <a:ext uri="{FF2B5EF4-FFF2-40B4-BE49-F238E27FC236}">
                <a16:creationId xmlns:a16="http://schemas.microsoft.com/office/drawing/2014/main" id="{8D53C26F-A0D0-4608-82FD-F1ADF3606143}"/>
              </a:ext>
            </a:extLst>
          </p:cNvPr>
          <p:cNvSpPr/>
          <p:nvPr/>
        </p:nvSpPr>
        <p:spPr>
          <a:xfrm>
            <a:off x="5659507" y="2173540"/>
            <a:ext cx="5960993"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rPr>
              <a:t>Đáp</a:t>
            </a:r>
            <a:r>
              <a:rPr lang="en-US" sz="4000" b="1" dirty="0">
                <a:solidFill>
                  <a:srgbClr val="FF0000"/>
                </a:solidFill>
              </a:rPr>
              <a:t> </a:t>
            </a:r>
            <a:r>
              <a:rPr lang="en-US" sz="4000" b="1" dirty="0" err="1">
                <a:solidFill>
                  <a:srgbClr val="FF0000"/>
                </a:solidFill>
              </a:rPr>
              <a:t>án</a:t>
            </a:r>
            <a:r>
              <a:rPr lang="en-US" sz="4000" b="1" dirty="0">
                <a:solidFill>
                  <a:srgbClr val="FF0000"/>
                </a:solidFill>
              </a:rPr>
              <a:t>: Con </a:t>
            </a:r>
            <a:r>
              <a:rPr lang="en-US" sz="4000" b="1" dirty="0" err="1">
                <a:solidFill>
                  <a:srgbClr val="FF0000"/>
                </a:solidFill>
              </a:rPr>
              <a:t>đường</a:t>
            </a:r>
            <a:r>
              <a:rPr lang="en-US" sz="4000" b="1" dirty="0">
                <a:solidFill>
                  <a:srgbClr val="FF0000"/>
                </a:solidFill>
              </a:rPr>
              <a:t> </a:t>
            </a:r>
            <a:r>
              <a:rPr lang="en-US" sz="4000" b="1" dirty="0" err="1">
                <a:solidFill>
                  <a:srgbClr val="FF0000"/>
                </a:solidFill>
              </a:rPr>
              <a:t>của</a:t>
            </a:r>
            <a:r>
              <a:rPr lang="en-US" sz="4000" b="1" dirty="0">
                <a:solidFill>
                  <a:srgbClr val="FF0000"/>
                </a:solidFill>
              </a:rPr>
              <a:t> </a:t>
            </a:r>
            <a:r>
              <a:rPr lang="en-US" sz="4000" b="1" dirty="0" err="1">
                <a:solidFill>
                  <a:srgbClr val="FF0000"/>
                </a:solidFill>
              </a:rPr>
              <a:t>bé</a:t>
            </a:r>
            <a:endParaRPr kumimoji="0" lang="en-US" sz="4000" b="1" i="0" u="none" strike="noStrike" kern="1200" cap="none" spc="0" normalizeH="0" baseline="0" noProof="0" dirty="0">
              <a:ln>
                <a:noFill/>
              </a:ln>
              <a:solidFill>
                <a:srgbClr val="FF0000"/>
              </a:solidFill>
              <a:effectLst/>
              <a:uLnTx/>
              <a:uFillTx/>
            </a:endParaRPr>
          </a:p>
        </p:txBody>
      </p:sp>
      <p:sp>
        <p:nvSpPr>
          <p:cNvPr id="89" name="Chứa câu hỏi">
            <a:extLst>
              <a:ext uri="{FF2B5EF4-FFF2-40B4-BE49-F238E27FC236}">
                <a16:creationId xmlns:a16="http://schemas.microsoft.com/office/drawing/2014/main" id="{D53C6BC8-86C0-41FA-8617-EA525E05B8DC}"/>
              </a:ext>
            </a:extLst>
          </p:cNvPr>
          <p:cNvSpPr txBox="1"/>
          <p:nvPr/>
        </p:nvSpPr>
        <p:spPr>
          <a:xfrm>
            <a:off x="2693504" y="510940"/>
            <a:ext cx="76233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ea typeface="+mn-ea"/>
                <a:cs typeface="+mn-cs"/>
              </a:rPr>
              <a:t>Nêu</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tên</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bài</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thơ</a:t>
            </a:r>
            <a:endParaRPr kumimoji="0" lang="en-US" sz="6000" b="0" i="0" u="none" strike="noStrike" kern="1200" cap="none" spc="0" normalizeH="0" baseline="0" noProof="0" dirty="0">
              <a:ln>
                <a:noFill/>
              </a:ln>
              <a:solidFill>
                <a:prstClr val="black"/>
              </a:solidFill>
              <a:effectLst/>
              <a:uLnTx/>
              <a:uFillTx/>
              <a:ea typeface="+mn-ea"/>
              <a:cs typeface="+mn-cs"/>
            </a:endParaRPr>
          </a:p>
        </p:txBody>
      </p:sp>
      <p:pic>
        <p:nvPicPr>
          <p:cNvPr id="90" name="Picture 89" descr="A picture containing toy&#10;&#10;Description automatically generated">
            <a:hlinkClick r:id="rId9" action="ppaction://hlinksldjump"/>
            <a:extLst>
              <a:ext uri="{FF2B5EF4-FFF2-40B4-BE49-F238E27FC236}">
                <a16:creationId xmlns:a16="http://schemas.microsoft.com/office/drawing/2014/main" id="{EA77753D-318A-48D2-AE1B-08273301DE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91" name="Đồng hồ" descr="Icon&#10;&#10;Description automatically generated">
            <a:extLst>
              <a:ext uri="{FF2B5EF4-FFF2-40B4-BE49-F238E27FC236}">
                <a16:creationId xmlns:a16="http://schemas.microsoft.com/office/drawing/2014/main" id="{83286A92-8C59-45AE-BB08-1D799F2407B3}"/>
              </a:ext>
            </a:extLst>
          </p:cNvPr>
          <p:cNvPicPr/>
          <p:nvPr/>
        </p:nvPicPr>
        <p:blipFill>
          <a:blip r:embed="rId11">
            <a:extLst>
              <a:ext uri="{28A0092B-C50C-407E-A947-70E740481C1C}">
                <a14:useLocalDpi xmlns:a14="http://schemas.microsoft.com/office/drawing/2010/main" val="0"/>
              </a:ext>
            </a:extLst>
          </a:blip>
          <a:stretch>
            <a:fillRect/>
          </a:stretch>
        </p:blipFill>
        <p:spPr>
          <a:xfrm>
            <a:off x="4732868" y="4634139"/>
            <a:ext cx="2501168" cy="2187914"/>
          </a:xfrm>
          <a:prstGeom prst="rect">
            <a:avLst/>
          </a:prstGeom>
        </p:spPr>
      </p:pic>
      <p:sp>
        <p:nvSpPr>
          <p:cNvPr id="92" name="15">
            <a:extLst>
              <a:ext uri="{FF2B5EF4-FFF2-40B4-BE49-F238E27FC236}">
                <a16:creationId xmlns:a16="http://schemas.microsoft.com/office/drawing/2014/main" id="{7E8638AB-D261-465C-9743-2EFC3B33EB18}"/>
              </a:ext>
            </a:extLst>
          </p:cNvPr>
          <p:cNvSpPr txBox="1"/>
          <p:nvPr/>
        </p:nvSpPr>
        <p:spPr>
          <a:xfrm>
            <a:off x="5375062" y="515287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93" name="14">
            <a:extLst>
              <a:ext uri="{FF2B5EF4-FFF2-40B4-BE49-F238E27FC236}">
                <a16:creationId xmlns:a16="http://schemas.microsoft.com/office/drawing/2014/main" id="{3484FB58-DBCD-4646-BBC4-B4A8B8AAD307}"/>
              </a:ext>
            </a:extLst>
          </p:cNvPr>
          <p:cNvSpPr txBox="1"/>
          <p:nvPr/>
        </p:nvSpPr>
        <p:spPr>
          <a:xfrm>
            <a:off x="5375061" y="515287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94" name="13">
            <a:extLst>
              <a:ext uri="{FF2B5EF4-FFF2-40B4-BE49-F238E27FC236}">
                <a16:creationId xmlns:a16="http://schemas.microsoft.com/office/drawing/2014/main" id="{C1C2D8FC-72CE-4933-9317-2016787A93FC}"/>
              </a:ext>
            </a:extLst>
          </p:cNvPr>
          <p:cNvSpPr txBox="1"/>
          <p:nvPr/>
        </p:nvSpPr>
        <p:spPr>
          <a:xfrm>
            <a:off x="5375062" y="515287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95" name="12">
            <a:extLst>
              <a:ext uri="{FF2B5EF4-FFF2-40B4-BE49-F238E27FC236}">
                <a16:creationId xmlns:a16="http://schemas.microsoft.com/office/drawing/2014/main" id="{E6ECD1F8-60BB-45F6-803A-7954F38B5C05}"/>
              </a:ext>
            </a:extLst>
          </p:cNvPr>
          <p:cNvSpPr txBox="1"/>
          <p:nvPr/>
        </p:nvSpPr>
        <p:spPr>
          <a:xfrm>
            <a:off x="5375062" y="515287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96" name="11">
            <a:extLst>
              <a:ext uri="{FF2B5EF4-FFF2-40B4-BE49-F238E27FC236}">
                <a16:creationId xmlns:a16="http://schemas.microsoft.com/office/drawing/2014/main" id="{3C0B0F7E-5C98-4045-B55D-4E154D0804CB}"/>
              </a:ext>
            </a:extLst>
          </p:cNvPr>
          <p:cNvSpPr txBox="1"/>
          <p:nvPr/>
        </p:nvSpPr>
        <p:spPr>
          <a:xfrm>
            <a:off x="5375062" y="515286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97" name="10">
            <a:extLst>
              <a:ext uri="{FF2B5EF4-FFF2-40B4-BE49-F238E27FC236}">
                <a16:creationId xmlns:a16="http://schemas.microsoft.com/office/drawing/2014/main" id="{281E4848-1C2E-412F-8D0A-B6EA5755B463}"/>
              </a:ext>
            </a:extLst>
          </p:cNvPr>
          <p:cNvSpPr txBox="1"/>
          <p:nvPr/>
        </p:nvSpPr>
        <p:spPr>
          <a:xfrm>
            <a:off x="5375062" y="515286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98" name="09">
            <a:extLst>
              <a:ext uri="{FF2B5EF4-FFF2-40B4-BE49-F238E27FC236}">
                <a16:creationId xmlns:a16="http://schemas.microsoft.com/office/drawing/2014/main" id="{6C2BEB9F-9188-4833-8ACD-AAEF9A4993C0}"/>
              </a:ext>
            </a:extLst>
          </p:cNvPr>
          <p:cNvSpPr txBox="1"/>
          <p:nvPr/>
        </p:nvSpPr>
        <p:spPr>
          <a:xfrm>
            <a:off x="5375062" y="515286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99" name="08">
            <a:extLst>
              <a:ext uri="{FF2B5EF4-FFF2-40B4-BE49-F238E27FC236}">
                <a16:creationId xmlns:a16="http://schemas.microsoft.com/office/drawing/2014/main" id="{7B26E970-77E0-4234-9384-6527B4E7D5B8}"/>
              </a:ext>
            </a:extLst>
          </p:cNvPr>
          <p:cNvSpPr txBox="1"/>
          <p:nvPr/>
        </p:nvSpPr>
        <p:spPr>
          <a:xfrm>
            <a:off x="5375062" y="515286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100" name="07">
            <a:extLst>
              <a:ext uri="{FF2B5EF4-FFF2-40B4-BE49-F238E27FC236}">
                <a16:creationId xmlns:a16="http://schemas.microsoft.com/office/drawing/2014/main" id="{0BE73F12-467B-46FD-992B-F78FC85F7B4A}"/>
              </a:ext>
            </a:extLst>
          </p:cNvPr>
          <p:cNvSpPr txBox="1"/>
          <p:nvPr/>
        </p:nvSpPr>
        <p:spPr>
          <a:xfrm>
            <a:off x="5375062" y="515286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101" name="06">
            <a:extLst>
              <a:ext uri="{FF2B5EF4-FFF2-40B4-BE49-F238E27FC236}">
                <a16:creationId xmlns:a16="http://schemas.microsoft.com/office/drawing/2014/main" id="{708D6ABE-B8D0-4BC5-95F3-0F20DE34F56A}"/>
              </a:ext>
            </a:extLst>
          </p:cNvPr>
          <p:cNvSpPr txBox="1"/>
          <p:nvPr/>
        </p:nvSpPr>
        <p:spPr>
          <a:xfrm>
            <a:off x="5375062" y="515286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102" name="05">
            <a:extLst>
              <a:ext uri="{FF2B5EF4-FFF2-40B4-BE49-F238E27FC236}">
                <a16:creationId xmlns:a16="http://schemas.microsoft.com/office/drawing/2014/main" id="{A96D7ECD-0324-4340-AEF3-13B1CD80BC3E}"/>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103" name="04">
            <a:extLst>
              <a:ext uri="{FF2B5EF4-FFF2-40B4-BE49-F238E27FC236}">
                <a16:creationId xmlns:a16="http://schemas.microsoft.com/office/drawing/2014/main" id="{324732D4-2F63-44D2-A9E3-D4B33EF80A15}"/>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104" name="03">
            <a:extLst>
              <a:ext uri="{FF2B5EF4-FFF2-40B4-BE49-F238E27FC236}">
                <a16:creationId xmlns:a16="http://schemas.microsoft.com/office/drawing/2014/main" id="{35B196B8-D31C-4979-A8E4-B36754E1F742}"/>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105" name="02">
            <a:extLst>
              <a:ext uri="{FF2B5EF4-FFF2-40B4-BE49-F238E27FC236}">
                <a16:creationId xmlns:a16="http://schemas.microsoft.com/office/drawing/2014/main" id="{355AC473-AF17-4F08-8B5C-8FFCA0C213A5}"/>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106" name="01">
            <a:extLst>
              <a:ext uri="{FF2B5EF4-FFF2-40B4-BE49-F238E27FC236}">
                <a16:creationId xmlns:a16="http://schemas.microsoft.com/office/drawing/2014/main" id="{1A861487-8013-4E3F-BE6E-F4259609D05B}"/>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107" name="00">
            <a:extLst>
              <a:ext uri="{FF2B5EF4-FFF2-40B4-BE49-F238E27FC236}">
                <a16:creationId xmlns:a16="http://schemas.microsoft.com/office/drawing/2014/main" id="{4BF26AC4-5053-44A7-B9EE-E6F8AE819AF4}"/>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108" name="Oval 107">
            <a:extLst>
              <a:ext uri="{FF2B5EF4-FFF2-40B4-BE49-F238E27FC236}">
                <a16:creationId xmlns:a16="http://schemas.microsoft.com/office/drawing/2014/main" id="{3E697140-2765-42F1-9106-887A1E6ABC59}"/>
              </a:ext>
            </a:extLst>
          </p:cNvPr>
          <p:cNvSpPr/>
          <p:nvPr/>
        </p:nvSpPr>
        <p:spPr>
          <a:xfrm>
            <a:off x="5154923" y="4987639"/>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BẮT ĐẦU</a:t>
            </a:r>
          </a:p>
        </p:txBody>
      </p:sp>
      <p:pic>
        <p:nvPicPr>
          <p:cNvPr id="9" name="Picture 8">
            <a:extLst>
              <a:ext uri="{FF2B5EF4-FFF2-40B4-BE49-F238E27FC236}">
                <a16:creationId xmlns:a16="http://schemas.microsoft.com/office/drawing/2014/main" id="{DFE92788-21E2-4C9C-86D4-3859E81EBB68}"/>
              </a:ext>
            </a:extLst>
          </p:cNvPr>
          <p:cNvPicPr>
            <a:picLocks noChangeAspect="1"/>
          </p:cNvPicPr>
          <p:nvPr/>
        </p:nvPicPr>
        <p:blipFill>
          <a:blip r:embed="rId12"/>
          <a:stretch>
            <a:fillRect/>
          </a:stretch>
        </p:blipFill>
        <p:spPr>
          <a:xfrm>
            <a:off x="352425" y="2214562"/>
            <a:ext cx="4305300" cy="2269801"/>
          </a:xfrm>
          <a:prstGeom prst="rect">
            <a:avLst/>
          </a:prstGeom>
        </p:spPr>
      </p:pic>
    </p:spTree>
    <p:extLst>
      <p:ext uri="{BB962C8B-B14F-4D97-AF65-F5344CB8AC3E}">
        <p14:creationId xmlns:p14="http://schemas.microsoft.com/office/powerpoint/2010/main" val="386499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1.01342 0.63634 L -1.03204 -0.43056 " pathEditMode="relative" rAng="0" ptsTypes="AA">
                                      <p:cBhvr>
                                        <p:cTn id="6" dur="10000" fill="hold"/>
                                        <p:tgtEl>
                                          <p:spTgt spid="77"/>
                                        </p:tgtEl>
                                        <p:attrNameLst>
                                          <p:attrName>ppt_x</p:attrName>
                                          <p:attrName>ppt_y</p:attrName>
                                        </p:attrNameLst>
                                      </p:cBhvr>
                                      <p:rCtr x="-938" y="-53356"/>
                                    </p:animMotion>
                                  </p:childTnLst>
                                </p:cTn>
                              </p:par>
                              <p:par>
                                <p:cTn id="7" presetID="22" presetClass="exit" presetSubtype="4" fill="hold" nodeType="withEffect">
                                  <p:stCondLst>
                                    <p:cond delay="12000"/>
                                  </p:stCondLst>
                                  <p:childTnLst>
                                    <p:animEffect transition="out" filter="wipe(down)">
                                      <p:cBhvr>
                                        <p:cTn id="8" dur="500"/>
                                        <p:tgtEl>
                                          <p:spTgt spid="77"/>
                                        </p:tgtEl>
                                      </p:cBhvr>
                                    </p:animEffect>
                                    <p:set>
                                      <p:cBhvr>
                                        <p:cTn id="9" dur="1" fill="hold">
                                          <p:stCondLst>
                                            <p:cond delay="499"/>
                                          </p:stCondLst>
                                        </p:cTn>
                                        <p:tgtEl>
                                          <p:spTgt spid="7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wipe(down)">
                                      <p:cBhvr>
                                        <p:cTn id="14" dur="500"/>
                                        <p:tgtEl>
                                          <p:spTgt spid="76"/>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8"/>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08">
                                            <p:txEl>
                                              <p:pRg st="0" end="0"/>
                                            </p:txEl>
                                          </p:spTgt>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15s.wav"/>
                                        </p:tgtEl>
                                      </p:cMediaNode>
                                    </p:audio>
                                  </p:subTnLst>
                                </p:cTn>
                              </p:par>
                              <p:par>
                                <p:cTn id="20" presetID="1" presetClass="exit" presetSubtype="0" fill="hold" nodeType="withEffect">
                                  <p:stCondLst>
                                    <p:cond delay="0"/>
                                  </p:stCondLst>
                                  <p:childTnLst>
                                    <p:set>
                                      <p:cBhvr>
                                        <p:cTn id="21" dur="1" fill="hold">
                                          <p:stCondLst>
                                            <p:cond delay="0"/>
                                          </p:stCondLst>
                                        </p:cTn>
                                        <p:tgtEl>
                                          <p:spTgt spid="108">
                                            <p:txEl>
                                              <p:pRg st="1" end="1"/>
                                            </p:txEl>
                                          </p:spTgt>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08">
                                            <p:txEl>
                                              <p:pRg st="0" end="0"/>
                                            </p:txEl>
                                          </p:spTgt>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108">
                                            <p:txEl>
                                              <p:pRg st="1" end="1"/>
                                            </p:txEl>
                                          </p:spTgt>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108">
                                            <p:bg/>
                                          </p:spTgt>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74"/>
                                        </p:tgtEl>
                                        <p:attrNameLst>
                                          <p:attrName>style.visibility</p:attrName>
                                        </p:attrNameLst>
                                      </p:cBhvr>
                                      <p:to>
                                        <p:strVal val="visible"/>
                                      </p:to>
                                    </p:set>
                                  </p:childTnLst>
                                </p:cTn>
                              </p:par>
                              <p:par>
                                <p:cTn id="30" presetID="42" presetClass="path" presetSubtype="0" accel="50000" decel="50000" fill="hold" nodeType="withEffect">
                                  <p:stCondLst>
                                    <p:cond delay="0"/>
                                  </p:stCondLst>
                                  <p:childTnLst>
                                    <p:animMotion origin="layout" path="M -8.33333E-7 -3.7037E-6 L 0.63984 0.01065 " pathEditMode="relative" rAng="0" ptsTypes="AA">
                                      <p:cBhvr>
                                        <p:cTn id="31" dur="16000" fill="hold"/>
                                        <p:tgtEl>
                                          <p:spTgt spid="74"/>
                                        </p:tgtEl>
                                        <p:attrNameLst>
                                          <p:attrName>ppt_x</p:attrName>
                                          <p:attrName>ppt_y</p:attrName>
                                        </p:attrNameLst>
                                      </p:cBhvr>
                                      <p:rCtr x="31992" y="532"/>
                                    </p:animMotion>
                                  </p:childTnLst>
                                </p:cTn>
                              </p:par>
                              <p:par>
                                <p:cTn id="32" presetID="1" presetClass="entr" presetSubtype="0" fill="hold" grpId="0" nodeType="withEffect">
                                  <p:stCondLst>
                                    <p:cond delay="0"/>
                                  </p:stCondLst>
                                  <p:childTnLst>
                                    <p:set>
                                      <p:cBhvr>
                                        <p:cTn id="33" dur="1" fill="hold">
                                          <p:stCondLst>
                                            <p:cond delay="0"/>
                                          </p:stCondLst>
                                        </p:cTn>
                                        <p:tgtEl>
                                          <p:spTgt spid="92"/>
                                        </p:tgtEl>
                                        <p:attrNameLst>
                                          <p:attrName>style.visibility</p:attrName>
                                        </p:attrNameLst>
                                      </p:cBhvr>
                                      <p:to>
                                        <p:strVal val="visible"/>
                                      </p:to>
                                    </p:set>
                                  </p:childTnLst>
                                </p:cTn>
                              </p:par>
                              <p:par>
                                <p:cTn id="34" presetID="1" presetClass="exit" presetSubtype="0" fill="hold" grpId="1" nodeType="withEffect">
                                  <p:stCondLst>
                                    <p:cond delay="1000"/>
                                  </p:stCondLst>
                                  <p:childTnLst>
                                    <p:set>
                                      <p:cBhvr>
                                        <p:cTn id="35" dur="1" fill="hold">
                                          <p:stCondLst>
                                            <p:cond delay="0"/>
                                          </p:stCondLst>
                                        </p:cTn>
                                        <p:tgtEl>
                                          <p:spTgt spid="92"/>
                                        </p:tgtEl>
                                        <p:attrNameLst>
                                          <p:attrName>style.visibility</p:attrName>
                                        </p:attrNameLst>
                                      </p:cBhvr>
                                      <p:to>
                                        <p:strVal val="hidden"/>
                                      </p:to>
                                    </p:set>
                                  </p:childTnLst>
                                </p:cTn>
                              </p:par>
                              <p:par>
                                <p:cTn id="36" presetID="1" presetClass="entr" presetSubtype="0" fill="hold" grpId="0" nodeType="withEffect">
                                  <p:stCondLst>
                                    <p:cond delay="1000"/>
                                  </p:stCondLst>
                                  <p:childTnLst>
                                    <p:set>
                                      <p:cBhvr>
                                        <p:cTn id="37" dur="1" fill="hold">
                                          <p:stCondLst>
                                            <p:cond delay="0"/>
                                          </p:stCondLst>
                                        </p:cTn>
                                        <p:tgtEl>
                                          <p:spTgt spid="93"/>
                                        </p:tgtEl>
                                        <p:attrNameLst>
                                          <p:attrName>style.visibility</p:attrName>
                                        </p:attrNameLst>
                                      </p:cBhvr>
                                      <p:to>
                                        <p:strVal val="visible"/>
                                      </p:to>
                                    </p:set>
                                  </p:childTnLst>
                                </p:cTn>
                              </p:par>
                              <p:par>
                                <p:cTn id="38" presetID="1" presetClass="exit" presetSubtype="0" fill="hold" grpId="1" nodeType="withEffect">
                                  <p:stCondLst>
                                    <p:cond delay="2000"/>
                                  </p:stCondLst>
                                  <p:childTnLst>
                                    <p:set>
                                      <p:cBhvr>
                                        <p:cTn id="39" dur="1" fill="hold">
                                          <p:stCondLst>
                                            <p:cond delay="0"/>
                                          </p:stCondLst>
                                        </p:cTn>
                                        <p:tgtEl>
                                          <p:spTgt spid="93"/>
                                        </p:tgtEl>
                                        <p:attrNameLst>
                                          <p:attrName>style.visibility</p:attrName>
                                        </p:attrNameLst>
                                      </p:cBhvr>
                                      <p:to>
                                        <p:strVal val="hidden"/>
                                      </p:to>
                                    </p:set>
                                  </p:childTnLst>
                                </p:cTn>
                              </p:par>
                              <p:par>
                                <p:cTn id="40" presetID="1" presetClass="entr" presetSubtype="0" fill="hold" grpId="0" nodeType="withEffect">
                                  <p:stCondLst>
                                    <p:cond delay="2000"/>
                                  </p:stCondLst>
                                  <p:childTnLst>
                                    <p:set>
                                      <p:cBhvr>
                                        <p:cTn id="41" dur="1" fill="hold">
                                          <p:stCondLst>
                                            <p:cond delay="0"/>
                                          </p:stCondLst>
                                        </p:cTn>
                                        <p:tgtEl>
                                          <p:spTgt spid="94"/>
                                        </p:tgtEl>
                                        <p:attrNameLst>
                                          <p:attrName>style.visibility</p:attrName>
                                        </p:attrNameLst>
                                      </p:cBhvr>
                                      <p:to>
                                        <p:strVal val="visible"/>
                                      </p:to>
                                    </p:set>
                                  </p:childTnLst>
                                </p:cTn>
                              </p:par>
                              <p:par>
                                <p:cTn id="42" presetID="1" presetClass="exit" presetSubtype="0" fill="hold" grpId="1" nodeType="withEffect">
                                  <p:stCondLst>
                                    <p:cond delay="3000"/>
                                  </p:stCondLst>
                                  <p:childTnLst>
                                    <p:set>
                                      <p:cBhvr>
                                        <p:cTn id="43" dur="1" fill="hold">
                                          <p:stCondLst>
                                            <p:cond delay="0"/>
                                          </p:stCondLst>
                                        </p:cTn>
                                        <p:tgtEl>
                                          <p:spTgt spid="94"/>
                                        </p:tgtEl>
                                        <p:attrNameLst>
                                          <p:attrName>style.visibility</p:attrName>
                                        </p:attrNameLst>
                                      </p:cBhvr>
                                      <p:to>
                                        <p:strVal val="hidden"/>
                                      </p:to>
                                    </p:set>
                                  </p:childTnLst>
                                </p:cTn>
                              </p:par>
                              <p:par>
                                <p:cTn id="44" presetID="1" presetClass="entr" presetSubtype="0" fill="hold" grpId="0" nodeType="withEffect">
                                  <p:stCondLst>
                                    <p:cond delay="3000"/>
                                  </p:stCondLst>
                                  <p:childTnLst>
                                    <p:set>
                                      <p:cBhvr>
                                        <p:cTn id="45" dur="1" fill="hold">
                                          <p:stCondLst>
                                            <p:cond delay="0"/>
                                          </p:stCondLst>
                                        </p:cTn>
                                        <p:tgtEl>
                                          <p:spTgt spid="95"/>
                                        </p:tgtEl>
                                        <p:attrNameLst>
                                          <p:attrName>style.visibility</p:attrName>
                                        </p:attrNameLst>
                                      </p:cBhvr>
                                      <p:to>
                                        <p:strVal val="visible"/>
                                      </p:to>
                                    </p:set>
                                  </p:childTnLst>
                                </p:cTn>
                              </p:par>
                              <p:par>
                                <p:cTn id="46" presetID="1" presetClass="exit" presetSubtype="0" fill="hold" grpId="1" nodeType="withEffect">
                                  <p:stCondLst>
                                    <p:cond delay="4000"/>
                                  </p:stCondLst>
                                  <p:childTnLst>
                                    <p:set>
                                      <p:cBhvr>
                                        <p:cTn id="47" dur="1" fill="hold">
                                          <p:stCondLst>
                                            <p:cond delay="0"/>
                                          </p:stCondLst>
                                        </p:cTn>
                                        <p:tgtEl>
                                          <p:spTgt spid="95"/>
                                        </p:tgtEl>
                                        <p:attrNameLst>
                                          <p:attrName>style.visibility</p:attrName>
                                        </p:attrNameLst>
                                      </p:cBhvr>
                                      <p:to>
                                        <p:strVal val="hidden"/>
                                      </p:to>
                                    </p:set>
                                  </p:childTnLst>
                                </p:cTn>
                              </p:par>
                              <p:par>
                                <p:cTn id="48" presetID="1" presetClass="entr" presetSubtype="0" fill="hold" grpId="0" nodeType="withEffect">
                                  <p:stCondLst>
                                    <p:cond delay="4000"/>
                                  </p:stCondLst>
                                  <p:childTnLst>
                                    <p:set>
                                      <p:cBhvr>
                                        <p:cTn id="49" dur="1" fill="hold">
                                          <p:stCondLst>
                                            <p:cond delay="0"/>
                                          </p:stCondLst>
                                        </p:cTn>
                                        <p:tgtEl>
                                          <p:spTgt spid="96"/>
                                        </p:tgtEl>
                                        <p:attrNameLst>
                                          <p:attrName>style.visibility</p:attrName>
                                        </p:attrNameLst>
                                      </p:cBhvr>
                                      <p:to>
                                        <p:strVal val="visible"/>
                                      </p:to>
                                    </p:set>
                                  </p:childTnLst>
                                </p:cTn>
                              </p:par>
                              <p:par>
                                <p:cTn id="50" presetID="1" presetClass="exit" presetSubtype="0" fill="hold" grpId="1" nodeType="withEffect">
                                  <p:stCondLst>
                                    <p:cond delay="5000"/>
                                  </p:stCondLst>
                                  <p:childTnLst>
                                    <p:set>
                                      <p:cBhvr>
                                        <p:cTn id="51" dur="1" fill="hold">
                                          <p:stCondLst>
                                            <p:cond delay="0"/>
                                          </p:stCondLst>
                                        </p:cTn>
                                        <p:tgtEl>
                                          <p:spTgt spid="96"/>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97"/>
                                        </p:tgtEl>
                                        <p:attrNameLst>
                                          <p:attrName>style.visibility</p:attrName>
                                        </p:attrNameLst>
                                      </p:cBhvr>
                                      <p:to>
                                        <p:strVal val="visible"/>
                                      </p:to>
                                    </p:set>
                                  </p:childTnLst>
                                </p:cTn>
                              </p:par>
                              <p:par>
                                <p:cTn id="54" presetID="1" presetClass="exit" presetSubtype="0" fill="hold" grpId="1" nodeType="withEffect">
                                  <p:stCondLst>
                                    <p:cond delay="6000"/>
                                  </p:stCondLst>
                                  <p:childTnLst>
                                    <p:set>
                                      <p:cBhvr>
                                        <p:cTn id="55" dur="1" fill="hold">
                                          <p:stCondLst>
                                            <p:cond delay="0"/>
                                          </p:stCondLst>
                                        </p:cTn>
                                        <p:tgtEl>
                                          <p:spTgt spid="97"/>
                                        </p:tgtEl>
                                        <p:attrNameLst>
                                          <p:attrName>style.visibility</p:attrName>
                                        </p:attrNameLst>
                                      </p:cBhvr>
                                      <p:to>
                                        <p:strVal val="hidden"/>
                                      </p:to>
                                    </p:set>
                                  </p:childTnLst>
                                </p:cTn>
                              </p:par>
                              <p:par>
                                <p:cTn id="56" presetID="1" presetClass="entr" presetSubtype="0" fill="hold" grpId="0" nodeType="withEffect">
                                  <p:stCondLst>
                                    <p:cond delay="6000"/>
                                  </p:stCondLst>
                                  <p:childTnLst>
                                    <p:set>
                                      <p:cBhvr>
                                        <p:cTn id="57" dur="1" fill="hold">
                                          <p:stCondLst>
                                            <p:cond delay="0"/>
                                          </p:stCondLst>
                                        </p:cTn>
                                        <p:tgtEl>
                                          <p:spTgt spid="98"/>
                                        </p:tgtEl>
                                        <p:attrNameLst>
                                          <p:attrName>style.visibility</p:attrName>
                                        </p:attrNameLst>
                                      </p:cBhvr>
                                      <p:to>
                                        <p:strVal val="visible"/>
                                      </p:to>
                                    </p:set>
                                  </p:childTnLst>
                                </p:cTn>
                              </p:par>
                              <p:par>
                                <p:cTn id="58" presetID="1" presetClass="exit" presetSubtype="0" fill="hold" grpId="1" nodeType="withEffect">
                                  <p:stCondLst>
                                    <p:cond delay="7000"/>
                                  </p:stCondLst>
                                  <p:childTnLst>
                                    <p:set>
                                      <p:cBhvr>
                                        <p:cTn id="59" dur="1" fill="hold">
                                          <p:stCondLst>
                                            <p:cond delay="0"/>
                                          </p:stCondLst>
                                        </p:cTn>
                                        <p:tgtEl>
                                          <p:spTgt spid="98"/>
                                        </p:tgtEl>
                                        <p:attrNameLst>
                                          <p:attrName>style.visibility</p:attrName>
                                        </p:attrNameLst>
                                      </p:cBhvr>
                                      <p:to>
                                        <p:strVal val="hidden"/>
                                      </p:to>
                                    </p:set>
                                  </p:childTnLst>
                                </p:cTn>
                              </p:par>
                              <p:par>
                                <p:cTn id="60" presetID="1" presetClass="entr" presetSubtype="0" fill="hold" grpId="0" nodeType="withEffect">
                                  <p:stCondLst>
                                    <p:cond delay="7000"/>
                                  </p:stCondLst>
                                  <p:childTnLst>
                                    <p:set>
                                      <p:cBhvr>
                                        <p:cTn id="61" dur="1" fill="hold">
                                          <p:stCondLst>
                                            <p:cond delay="0"/>
                                          </p:stCondLst>
                                        </p:cTn>
                                        <p:tgtEl>
                                          <p:spTgt spid="99"/>
                                        </p:tgtEl>
                                        <p:attrNameLst>
                                          <p:attrName>style.visibility</p:attrName>
                                        </p:attrNameLst>
                                      </p:cBhvr>
                                      <p:to>
                                        <p:strVal val="visible"/>
                                      </p:to>
                                    </p:set>
                                  </p:childTnLst>
                                </p:cTn>
                              </p:par>
                              <p:par>
                                <p:cTn id="62" presetID="1" presetClass="exit" presetSubtype="0" fill="hold" grpId="1" nodeType="withEffect">
                                  <p:stCondLst>
                                    <p:cond delay="8000"/>
                                  </p:stCondLst>
                                  <p:childTnLst>
                                    <p:set>
                                      <p:cBhvr>
                                        <p:cTn id="63" dur="1" fill="hold">
                                          <p:stCondLst>
                                            <p:cond delay="0"/>
                                          </p:stCondLst>
                                        </p:cTn>
                                        <p:tgtEl>
                                          <p:spTgt spid="99"/>
                                        </p:tgtEl>
                                        <p:attrNameLst>
                                          <p:attrName>style.visibility</p:attrName>
                                        </p:attrNameLst>
                                      </p:cBhvr>
                                      <p:to>
                                        <p:strVal val="hidden"/>
                                      </p:to>
                                    </p:set>
                                  </p:childTnLst>
                                </p:cTn>
                              </p:par>
                              <p:par>
                                <p:cTn id="64" presetID="1" presetClass="entr" presetSubtype="0" fill="hold" grpId="0" nodeType="withEffect">
                                  <p:stCondLst>
                                    <p:cond delay="8000"/>
                                  </p:stCondLst>
                                  <p:childTnLst>
                                    <p:set>
                                      <p:cBhvr>
                                        <p:cTn id="65" dur="1" fill="hold">
                                          <p:stCondLst>
                                            <p:cond delay="0"/>
                                          </p:stCondLst>
                                        </p:cTn>
                                        <p:tgtEl>
                                          <p:spTgt spid="100"/>
                                        </p:tgtEl>
                                        <p:attrNameLst>
                                          <p:attrName>style.visibility</p:attrName>
                                        </p:attrNameLst>
                                      </p:cBhvr>
                                      <p:to>
                                        <p:strVal val="visible"/>
                                      </p:to>
                                    </p:set>
                                  </p:childTnLst>
                                </p:cTn>
                              </p:par>
                              <p:par>
                                <p:cTn id="66" presetID="1" presetClass="exit" presetSubtype="0" fill="hold" grpId="1" nodeType="withEffect">
                                  <p:stCondLst>
                                    <p:cond delay="9000"/>
                                  </p:stCondLst>
                                  <p:childTnLst>
                                    <p:set>
                                      <p:cBhvr>
                                        <p:cTn id="67" dur="1" fill="hold">
                                          <p:stCondLst>
                                            <p:cond delay="0"/>
                                          </p:stCondLst>
                                        </p:cTn>
                                        <p:tgtEl>
                                          <p:spTgt spid="100"/>
                                        </p:tgtEl>
                                        <p:attrNameLst>
                                          <p:attrName>style.visibility</p:attrName>
                                        </p:attrNameLst>
                                      </p:cBhvr>
                                      <p:to>
                                        <p:strVal val="hidden"/>
                                      </p:to>
                                    </p:set>
                                  </p:childTnLst>
                                </p:cTn>
                              </p:par>
                              <p:par>
                                <p:cTn id="68" presetID="1" presetClass="entr" presetSubtype="0" fill="hold" grpId="0" nodeType="withEffect">
                                  <p:stCondLst>
                                    <p:cond delay="9000"/>
                                  </p:stCondLst>
                                  <p:childTnLst>
                                    <p:set>
                                      <p:cBhvr>
                                        <p:cTn id="69" dur="1" fill="hold">
                                          <p:stCondLst>
                                            <p:cond delay="0"/>
                                          </p:stCondLst>
                                        </p:cTn>
                                        <p:tgtEl>
                                          <p:spTgt spid="101"/>
                                        </p:tgtEl>
                                        <p:attrNameLst>
                                          <p:attrName>style.visibility</p:attrName>
                                        </p:attrNameLst>
                                      </p:cBhvr>
                                      <p:to>
                                        <p:strVal val="visible"/>
                                      </p:to>
                                    </p:set>
                                  </p:childTnLst>
                                </p:cTn>
                              </p:par>
                              <p:par>
                                <p:cTn id="70" presetID="1" presetClass="exit" presetSubtype="0" fill="hold" grpId="1" nodeType="withEffect">
                                  <p:stCondLst>
                                    <p:cond delay="10000"/>
                                  </p:stCondLst>
                                  <p:childTnLst>
                                    <p:set>
                                      <p:cBhvr>
                                        <p:cTn id="71" dur="1" fill="hold">
                                          <p:stCondLst>
                                            <p:cond delay="0"/>
                                          </p:stCondLst>
                                        </p:cTn>
                                        <p:tgtEl>
                                          <p:spTgt spid="101"/>
                                        </p:tgtEl>
                                        <p:attrNameLst>
                                          <p:attrName>style.visibility</p:attrName>
                                        </p:attrNameLst>
                                      </p:cBhvr>
                                      <p:to>
                                        <p:strVal val="hidden"/>
                                      </p:to>
                                    </p:set>
                                  </p:childTnLst>
                                </p:cTn>
                              </p:par>
                              <p:par>
                                <p:cTn id="72" presetID="1" presetClass="entr" presetSubtype="0" fill="hold" grpId="0" nodeType="withEffect">
                                  <p:stCondLst>
                                    <p:cond delay="10000"/>
                                  </p:stCondLst>
                                  <p:childTnLst>
                                    <p:set>
                                      <p:cBhvr>
                                        <p:cTn id="73" dur="1" fill="hold">
                                          <p:stCondLst>
                                            <p:cond delay="0"/>
                                          </p:stCondLst>
                                        </p:cTn>
                                        <p:tgtEl>
                                          <p:spTgt spid="102"/>
                                        </p:tgtEl>
                                        <p:attrNameLst>
                                          <p:attrName>style.visibility</p:attrName>
                                        </p:attrNameLst>
                                      </p:cBhvr>
                                      <p:to>
                                        <p:strVal val="visible"/>
                                      </p:to>
                                    </p:set>
                                  </p:childTnLst>
                                </p:cTn>
                              </p:par>
                              <p:par>
                                <p:cTn id="74" presetID="1" presetClass="exit" presetSubtype="0" fill="hold" grpId="1" nodeType="withEffect">
                                  <p:stCondLst>
                                    <p:cond delay="11000"/>
                                  </p:stCondLst>
                                  <p:childTnLst>
                                    <p:set>
                                      <p:cBhvr>
                                        <p:cTn id="75" dur="1" fill="hold">
                                          <p:stCondLst>
                                            <p:cond delay="0"/>
                                          </p:stCondLst>
                                        </p:cTn>
                                        <p:tgtEl>
                                          <p:spTgt spid="102"/>
                                        </p:tgtEl>
                                        <p:attrNameLst>
                                          <p:attrName>style.visibility</p:attrName>
                                        </p:attrNameLst>
                                      </p:cBhvr>
                                      <p:to>
                                        <p:strVal val="hidden"/>
                                      </p:to>
                                    </p:set>
                                  </p:childTnLst>
                                </p:cTn>
                              </p:par>
                              <p:par>
                                <p:cTn id="76" presetID="1" presetClass="entr" presetSubtype="0" fill="hold" grpId="0" nodeType="withEffect">
                                  <p:stCondLst>
                                    <p:cond delay="11000"/>
                                  </p:stCondLst>
                                  <p:childTnLst>
                                    <p:set>
                                      <p:cBhvr>
                                        <p:cTn id="77" dur="1" fill="hold">
                                          <p:stCondLst>
                                            <p:cond delay="0"/>
                                          </p:stCondLst>
                                        </p:cTn>
                                        <p:tgtEl>
                                          <p:spTgt spid="103"/>
                                        </p:tgtEl>
                                        <p:attrNameLst>
                                          <p:attrName>style.visibility</p:attrName>
                                        </p:attrNameLst>
                                      </p:cBhvr>
                                      <p:to>
                                        <p:strVal val="visible"/>
                                      </p:to>
                                    </p:set>
                                  </p:childTnLst>
                                </p:cTn>
                              </p:par>
                              <p:par>
                                <p:cTn id="78" presetID="1" presetClass="exit" presetSubtype="0" fill="hold" grpId="1" nodeType="withEffect">
                                  <p:stCondLst>
                                    <p:cond delay="12000"/>
                                  </p:stCondLst>
                                  <p:childTnLst>
                                    <p:set>
                                      <p:cBhvr>
                                        <p:cTn id="79" dur="1" fill="hold">
                                          <p:stCondLst>
                                            <p:cond delay="0"/>
                                          </p:stCondLst>
                                        </p:cTn>
                                        <p:tgtEl>
                                          <p:spTgt spid="103"/>
                                        </p:tgtEl>
                                        <p:attrNameLst>
                                          <p:attrName>style.visibility</p:attrName>
                                        </p:attrNameLst>
                                      </p:cBhvr>
                                      <p:to>
                                        <p:strVal val="hidden"/>
                                      </p:to>
                                    </p:set>
                                  </p:childTnLst>
                                </p:cTn>
                              </p:par>
                              <p:par>
                                <p:cTn id="80" presetID="1" presetClass="entr" presetSubtype="0" fill="hold" grpId="0" nodeType="withEffect">
                                  <p:stCondLst>
                                    <p:cond delay="12000"/>
                                  </p:stCondLst>
                                  <p:childTnLst>
                                    <p:set>
                                      <p:cBhvr>
                                        <p:cTn id="81" dur="1" fill="hold">
                                          <p:stCondLst>
                                            <p:cond delay="0"/>
                                          </p:stCondLst>
                                        </p:cTn>
                                        <p:tgtEl>
                                          <p:spTgt spid="104"/>
                                        </p:tgtEl>
                                        <p:attrNameLst>
                                          <p:attrName>style.visibility</p:attrName>
                                        </p:attrNameLst>
                                      </p:cBhvr>
                                      <p:to>
                                        <p:strVal val="visible"/>
                                      </p:to>
                                    </p:set>
                                  </p:childTnLst>
                                </p:cTn>
                              </p:par>
                              <p:par>
                                <p:cTn id="82" presetID="1" presetClass="exit" presetSubtype="0" fill="hold" grpId="1" nodeType="withEffect">
                                  <p:stCondLst>
                                    <p:cond delay="13000"/>
                                  </p:stCondLst>
                                  <p:childTnLst>
                                    <p:set>
                                      <p:cBhvr>
                                        <p:cTn id="83" dur="1" fill="hold">
                                          <p:stCondLst>
                                            <p:cond delay="0"/>
                                          </p:stCondLst>
                                        </p:cTn>
                                        <p:tgtEl>
                                          <p:spTgt spid="104"/>
                                        </p:tgtEl>
                                        <p:attrNameLst>
                                          <p:attrName>style.visibility</p:attrName>
                                        </p:attrNameLst>
                                      </p:cBhvr>
                                      <p:to>
                                        <p:strVal val="hidden"/>
                                      </p:to>
                                    </p:set>
                                  </p:childTnLst>
                                </p:cTn>
                              </p:par>
                              <p:par>
                                <p:cTn id="84" presetID="1" presetClass="entr" presetSubtype="0" fill="hold" grpId="0" nodeType="withEffect">
                                  <p:stCondLst>
                                    <p:cond delay="13000"/>
                                  </p:stCondLst>
                                  <p:childTnLst>
                                    <p:set>
                                      <p:cBhvr>
                                        <p:cTn id="85" dur="1" fill="hold">
                                          <p:stCondLst>
                                            <p:cond delay="0"/>
                                          </p:stCondLst>
                                        </p:cTn>
                                        <p:tgtEl>
                                          <p:spTgt spid="105"/>
                                        </p:tgtEl>
                                        <p:attrNameLst>
                                          <p:attrName>style.visibility</p:attrName>
                                        </p:attrNameLst>
                                      </p:cBhvr>
                                      <p:to>
                                        <p:strVal val="visible"/>
                                      </p:to>
                                    </p:set>
                                  </p:childTnLst>
                                </p:cTn>
                              </p:par>
                              <p:par>
                                <p:cTn id="86" presetID="1" presetClass="exit" presetSubtype="0" fill="hold" grpId="1" nodeType="withEffect">
                                  <p:stCondLst>
                                    <p:cond delay="14000"/>
                                  </p:stCondLst>
                                  <p:childTnLst>
                                    <p:set>
                                      <p:cBhvr>
                                        <p:cTn id="87" dur="1" fill="hold">
                                          <p:stCondLst>
                                            <p:cond delay="0"/>
                                          </p:stCondLst>
                                        </p:cTn>
                                        <p:tgtEl>
                                          <p:spTgt spid="105"/>
                                        </p:tgtEl>
                                        <p:attrNameLst>
                                          <p:attrName>style.visibility</p:attrName>
                                        </p:attrNameLst>
                                      </p:cBhvr>
                                      <p:to>
                                        <p:strVal val="hidden"/>
                                      </p:to>
                                    </p:set>
                                  </p:childTnLst>
                                </p:cTn>
                              </p:par>
                              <p:par>
                                <p:cTn id="88" presetID="1" presetClass="entr" presetSubtype="0" fill="hold" grpId="0" nodeType="withEffect">
                                  <p:stCondLst>
                                    <p:cond delay="14000"/>
                                  </p:stCondLst>
                                  <p:childTnLst>
                                    <p:set>
                                      <p:cBhvr>
                                        <p:cTn id="89" dur="1" fill="hold">
                                          <p:stCondLst>
                                            <p:cond delay="0"/>
                                          </p:stCondLst>
                                        </p:cTn>
                                        <p:tgtEl>
                                          <p:spTgt spid="106"/>
                                        </p:tgtEl>
                                        <p:attrNameLst>
                                          <p:attrName>style.visibility</p:attrName>
                                        </p:attrNameLst>
                                      </p:cBhvr>
                                      <p:to>
                                        <p:strVal val="visible"/>
                                      </p:to>
                                    </p:set>
                                  </p:childTnLst>
                                </p:cTn>
                              </p:par>
                              <p:par>
                                <p:cTn id="90" presetID="1" presetClass="exit" presetSubtype="0" fill="hold" grpId="1" nodeType="withEffect">
                                  <p:stCondLst>
                                    <p:cond delay="15000"/>
                                  </p:stCondLst>
                                  <p:childTnLst>
                                    <p:set>
                                      <p:cBhvr>
                                        <p:cTn id="91" dur="1" fill="hold">
                                          <p:stCondLst>
                                            <p:cond delay="0"/>
                                          </p:stCondLst>
                                        </p:cTn>
                                        <p:tgtEl>
                                          <p:spTgt spid="106"/>
                                        </p:tgtEl>
                                        <p:attrNameLst>
                                          <p:attrName>style.visibility</p:attrName>
                                        </p:attrNameLst>
                                      </p:cBhvr>
                                      <p:to>
                                        <p:strVal val="hidden"/>
                                      </p:to>
                                    </p:set>
                                  </p:childTnLst>
                                </p:cTn>
                              </p:par>
                              <p:par>
                                <p:cTn id="92" presetID="1" presetClass="entr" presetSubtype="0" fill="hold" grpId="0" nodeType="withEffect">
                                  <p:stCondLst>
                                    <p:cond delay="15000"/>
                                  </p:stCondLst>
                                  <p:childTnLst>
                                    <p:set>
                                      <p:cBhvr>
                                        <p:cTn id="93" dur="1" fill="hold">
                                          <p:stCondLst>
                                            <p:cond delay="0"/>
                                          </p:stCondLst>
                                        </p:cTn>
                                        <p:tgtEl>
                                          <p:spTgt spid="107"/>
                                        </p:tgtEl>
                                        <p:attrNameLst>
                                          <p:attrName>style.visibility</p:attrName>
                                        </p:attrNameLst>
                                      </p:cBhvr>
                                      <p:to>
                                        <p:strVal val="visible"/>
                                      </p:to>
                                    </p:set>
                                  </p:childTnLst>
                                </p:cTn>
                              </p:par>
                            </p:childTnLst>
                          </p:cTn>
                        </p:par>
                      </p:childTnLst>
                    </p:cTn>
                  </p:par>
                </p:childTnLst>
              </p:cTn>
              <p:nextCondLst>
                <p:cond evt="onClick" delay="0">
                  <p:tgtEl>
                    <p:spTgt spid="108"/>
                  </p:tgtEl>
                </p:cond>
              </p:nextCondLst>
            </p:seq>
          </p:childTnLst>
        </p:cTn>
      </p:par>
    </p:tnLst>
    <p:bldLst>
      <p:bldP spid="76" grpId="0" animBg="1"/>
      <p:bldP spid="92" grpId="0"/>
      <p:bldP spid="92" grpId="1"/>
      <p:bldP spid="93" grpId="0"/>
      <p:bldP spid="93" grpId="1"/>
      <p:bldP spid="94" grpId="0"/>
      <p:bldP spid="94" grpId="1"/>
      <p:bldP spid="95" grpId="0"/>
      <p:bldP spid="95" grpId="1"/>
      <p:bldP spid="96" grpId="0"/>
      <p:bldP spid="96" grpId="1"/>
      <p:bldP spid="97" grpId="0"/>
      <p:bldP spid="97" grpId="1"/>
      <p:bldP spid="98" grpId="0"/>
      <p:bldP spid="98" grpId="1"/>
      <p:bldP spid="99" grpId="0"/>
      <p:bldP spid="99" grpId="1"/>
      <p:bldP spid="100" grpId="0"/>
      <p:bldP spid="100" grpId="1"/>
      <p:bldP spid="101" grpId="0"/>
      <p:bldP spid="101" grpId="1"/>
      <p:bldP spid="102" grpId="0"/>
      <p:bldP spid="102" grpId="1"/>
      <p:bldP spid="103" grpId="0"/>
      <p:bldP spid="103" grpId="1"/>
      <p:bldP spid="104" grpId="0"/>
      <p:bldP spid="104" grpId="1"/>
      <p:bldP spid="105" grpId="0"/>
      <p:bldP spid="105" grpId="1"/>
      <p:bldP spid="106" grpId="0"/>
      <p:bldP spid="106" grpId="1"/>
      <p:bldP spid="107" grpId="0"/>
      <p:bldP spid="108" grpId="0" build="allAtOnce"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2C91287F-6FD2-412A-95A7-21632CCE99C7}"/>
              </a:ext>
            </a:extLst>
          </p:cNvPr>
          <p:cNvSpPr txBox="1"/>
          <p:nvPr/>
        </p:nvSpPr>
        <p:spPr>
          <a:xfrm>
            <a:off x="1108265" y="827419"/>
            <a:ext cx="9807385"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B0F0"/>
                </a:solidFill>
                <a:effectLst/>
                <a:uLnTx/>
                <a:uFillTx/>
                <a:latin typeface="Calibri"/>
                <a:ea typeface="+mn-ea"/>
                <a:cs typeface="+mn-cs"/>
              </a:rPr>
              <a:t> </a:t>
            </a:r>
            <a:r>
              <a:rPr kumimoji="0" lang="en-US" sz="3600" b="1" i="0" u="none" strike="noStrike" kern="1200" cap="none" spc="0" normalizeH="0" baseline="0" noProof="0" dirty="0">
                <a:ln>
                  <a:noFill/>
                </a:ln>
                <a:solidFill>
                  <a:srgbClr val="00B0F0"/>
                </a:solidFill>
                <a:effectLst/>
                <a:uLnTx/>
                <a:uFillTx/>
                <a:latin typeface="Calibri"/>
                <a:ea typeface="+mn-ea"/>
                <a:cs typeface="+mn-cs"/>
              </a:rPr>
              <a:t>2. </a:t>
            </a:r>
            <a:r>
              <a:rPr kumimoji="0" lang="vi-VN" sz="3600" b="1" i="0" u="none" strike="noStrike" kern="1200" cap="none" spc="0" normalizeH="0" baseline="0" noProof="0" dirty="0">
                <a:ln>
                  <a:noFill/>
                </a:ln>
                <a:solidFill>
                  <a:srgbClr val="00B0F0"/>
                </a:solidFill>
                <a:effectLst/>
                <a:uLnTx/>
                <a:uFillTx/>
                <a:latin typeface="Calibri"/>
                <a:ea typeface="+mn-ea"/>
                <a:cs typeface="+mn-cs"/>
              </a:rPr>
              <a:t>Tìm trong khổ thơ trên từ ngữ chỉ tình cảm, cảm xúc trong khổ thơ trên.</a:t>
            </a:r>
            <a:endParaRPr kumimoji="0" lang="en-US" sz="3600" b="1" i="0" u="none" strike="noStrike" kern="1200" cap="none" spc="0" normalizeH="0" baseline="0" noProof="0" dirty="0">
              <a:ln>
                <a:noFill/>
              </a:ln>
              <a:solidFill>
                <a:srgbClr val="00B0F0"/>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DDD9476F-D5A1-4FAF-9ECD-32A9F81B56AD}"/>
              </a:ext>
            </a:extLst>
          </p:cNvPr>
          <p:cNvSpPr txBox="1"/>
          <p:nvPr/>
        </p:nvSpPr>
        <p:spPr>
          <a:xfrm>
            <a:off x="4610366" y="2632033"/>
            <a:ext cx="4647666" cy="76944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mj-lt"/>
                <a:ea typeface="+mn-ea"/>
                <a:cs typeface="+mn-cs"/>
              </a:rPr>
              <a:t>THẢO LUẬN NHÓM BỐN</a:t>
            </a:r>
          </a:p>
        </p:txBody>
      </p:sp>
      <p:pic>
        <p:nvPicPr>
          <p:cNvPr id="42" name="Picture 2" descr="実は自分が苦手な内容の方が教えやすい・・？">
            <a:extLst>
              <a:ext uri="{FF2B5EF4-FFF2-40B4-BE49-F238E27FC236}">
                <a16:creationId xmlns:a16="http://schemas.microsoft.com/office/drawing/2014/main" id="{12BB3BFF-F278-4C75-AB1B-D14F5E6D87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968" y="2834640"/>
            <a:ext cx="3961989" cy="402336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FBD0D219-2E3B-40A8-BFBF-1894F14E7882}"/>
              </a:ext>
            </a:extLst>
          </p:cNvPr>
          <p:cNvSpPr txBox="1"/>
          <p:nvPr/>
        </p:nvSpPr>
        <p:spPr>
          <a:xfrm>
            <a:off x="847726" y="3365329"/>
            <a:ext cx="4046998" cy="1077218"/>
          </a:xfrm>
          <a:prstGeom prst="rect">
            <a:avLst/>
          </a:prstGeom>
          <a:noFill/>
        </p:spPr>
        <p:txBody>
          <a:bodyPr wrap="square">
            <a:spAutoFit/>
          </a:bodyPr>
          <a:lstStyle/>
          <a:p>
            <a:pPr lvl="0" algn="ctr">
              <a:defRPr/>
            </a:pP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Ghi</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các</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từ</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ngữ</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cần</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tìm</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vào</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giấy</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nháp</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a:t>
            </a:r>
            <a:endParaRPr kumimoji="0" lang="en-US" sz="3200" b="1"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519546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ircle(out)">
                                          <p:cBhvr>
                                            <p:cTn id="7" dur="500"/>
                                            <p:tgtEl>
                                              <p:spTgt spid="4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left)">
                                          <p:cBhvr>
                                            <p:cTn id="10" dur="750"/>
                                            <p:tgtEl>
                                              <p:spTgt spid="43"/>
                                            </p:tgtEl>
                                          </p:cBhvr>
                                        </p:animEffect>
                                      </p:childTnLst>
                                    </p:cTn>
                                  </p:par>
                                  <p:par>
                                    <p:cTn id="11" presetID="2" presetClass="entr" presetSubtype="4" fill="hold" nodeType="withEffect" p14:presetBounceEnd="40000">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14:bounceEnd="40000">
                                          <p:cBhvr additive="base">
                                            <p:cTn id="13" dur="750" fill="hold"/>
                                            <p:tgtEl>
                                              <p:spTgt spid="42"/>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4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Trò-chơi-chíu.wav"/>
                                            </p:tgtEl>
                                          </p:cMediaNode>
                                        </p:audio>
                                      </p:subTnLst>
                                    </p:cTn>
                                  </p:par>
                                  <p:par>
                                    <p:cTn id="15" presetID="32" presetClass="emph" presetSubtype="0" repeatCount="3000" fill="hold" nodeType="withEffect">
                                      <p:stCondLst>
                                        <p:cond delay="250"/>
                                      </p:stCondLst>
                                      <p:childTnLst>
                                        <p:animRot by="120000">
                                          <p:cBhvr>
                                            <p:cTn id="16" dur="100" fill="hold">
                                              <p:stCondLst>
                                                <p:cond delay="0"/>
                                              </p:stCondLst>
                                            </p:cTn>
                                            <p:tgtEl>
                                              <p:spTgt spid="42"/>
                                            </p:tgtEl>
                                            <p:attrNameLst>
                                              <p:attrName>r</p:attrName>
                                            </p:attrNameLst>
                                          </p:cBhvr>
                                        </p:animRot>
                                        <p:animRot by="-240000">
                                          <p:cBhvr>
                                            <p:cTn id="17" dur="200" fill="hold">
                                              <p:stCondLst>
                                                <p:cond delay="200"/>
                                              </p:stCondLst>
                                            </p:cTn>
                                            <p:tgtEl>
                                              <p:spTgt spid="42"/>
                                            </p:tgtEl>
                                            <p:attrNameLst>
                                              <p:attrName>r</p:attrName>
                                            </p:attrNameLst>
                                          </p:cBhvr>
                                        </p:animRot>
                                        <p:animRot by="240000">
                                          <p:cBhvr>
                                            <p:cTn id="18" dur="200" fill="hold">
                                              <p:stCondLst>
                                                <p:cond delay="400"/>
                                              </p:stCondLst>
                                            </p:cTn>
                                            <p:tgtEl>
                                              <p:spTgt spid="42"/>
                                            </p:tgtEl>
                                            <p:attrNameLst>
                                              <p:attrName>r</p:attrName>
                                            </p:attrNameLst>
                                          </p:cBhvr>
                                        </p:animRot>
                                        <p:animRot by="-240000">
                                          <p:cBhvr>
                                            <p:cTn id="19" dur="200" fill="hold">
                                              <p:stCondLst>
                                                <p:cond delay="600"/>
                                              </p:stCondLst>
                                            </p:cTn>
                                            <p:tgtEl>
                                              <p:spTgt spid="42"/>
                                            </p:tgtEl>
                                            <p:attrNameLst>
                                              <p:attrName>r</p:attrName>
                                            </p:attrNameLst>
                                          </p:cBhvr>
                                        </p:animRot>
                                        <p:animRot by="120000">
                                          <p:cBhvr>
                                            <p:cTn id="20" dur="200" fill="hold">
                                              <p:stCondLst>
                                                <p:cond delay="800"/>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ircle(out)">
                                          <p:cBhvr>
                                            <p:cTn id="7" dur="500"/>
                                            <p:tgtEl>
                                              <p:spTgt spid="4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left)">
                                          <p:cBhvr>
                                            <p:cTn id="10" dur="750"/>
                                            <p:tgtEl>
                                              <p:spTgt spid="43"/>
                                            </p:tgtEl>
                                          </p:cBhvr>
                                        </p:animEffect>
                                      </p:childTnLst>
                                    </p:cTn>
                                  </p:par>
                                  <p:par>
                                    <p:cTn id="11" presetID="2" presetClass="entr" presetSubtype="4"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750" fill="hold"/>
                                            <p:tgtEl>
                                              <p:spTgt spid="42"/>
                                            </p:tgtEl>
                                            <p:attrNameLst>
                                              <p:attrName>ppt_x</p:attrName>
                                            </p:attrNameLst>
                                          </p:cBhvr>
                                          <p:tavLst>
                                            <p:tav tm="0">
                                              <p:val>
                                                <p:strVal val="#ppt_x"/>
                                              </p:val>
                                            </p:tav>
                                            <p:tav tm="100000">
                                              <p:val>
                                                <p:strVal val="#ppt_x"/>
                                              </p:val>
                                            </p:tav>
                                          </p:tavLst>
                                        </p:anim>
                                        <p:anim calcmode="lin" valueType="num">
                                          <p:cBhvr additive="base">
                                            <p:cTn id="14" dur="750" fill="hold"/>
                                            <p:tgtEl>
                                              <p:spTgt spid="4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7" name="Trò-chơi-chíu.wav"/>
                                            </p:tgtEl>
                                          </p:cMediaNode>
                                        </p:audio>
                                      </p:subTnLst>
                                    </p:cTn>
                                  </p:par>
                                  <p:par>
                                    <p:cTn id="15" presetID="32" presetClass="emph" presetSubtype="0" repeatCount="3000" fill="hold" nodeType="withEffect">
                                      <p:stCondLst>
                                        <p:cond delay="250"/>
                                      </p:stCondLst>
                                      <p:childTnLst>
                                        <p:animRot by="120000">
                                          <p:cBhvr>
                                            <p:cTn id="16" dur="100" fill="hold">
                                              <p:stCondLst>
                                                <p:cond delay="0"/>
                                              </p:stCondLst>
                                            </p:cTn>
                                            <p:tgtEl>
                                              <p:spTgt spid="42"/>
                                            </p:tgtEl>
                                            <p:attrNameLst>
                                              <p:attrName>r</p:attrName>
                                            </p:attrNameLst>
                                          </p:cBhvr>
                                        </p:animRot>
                                        <p:animRot by="-240000">
                                          <p:cBhvr>
                                            <p:cTn id="17" dur="200" fill="hold">
                                              <p:stCondLst>
                                                <p:cond delay="200"/>
                                              </p:stCondLst>
                                            </p:cTn>
                                            <p:tgtEl>
                                              <p:spTgt spid="42"/>
                                            </p:tgtEl>
                                            <p:attrNameLst>
                                              <p:attrName>r</p:attrName>
                                            </p:attrNameLst>
                                          </p:cBhvr>
                                        </p:animRot>
                                        <p:animRot by="240000">
                                          <p:cBhvr>
                                            <p:cTn id="18" dur="200" fill="hold">
                                              <p:stCondLst>
                                                <p:cond delay="400"/>
                                              </p:stCondLst>
                                            </p:cTn>
                                            <p:tgtEl>
                                              <p:spTgt spid="42"/>
                                            </p:tgtEl>
                                            <p:attrNameLst>
                                              <p:attrName>r</p:attrName>
                                            </p:attrNameLst>
                                          </p:cBhvr>
                                        </p:animRot>
                                        <p:animRot by="-240000">
                                          <p:cBhvr>
                                            <p:cTn id="19" dur="200" fill="hold">
                                              <p:stCondLst>
                                                <p:cond delay="600"/>
                                              </p:stCondLst>
                                            </p:cTn>
                                            <p:tgtEl>
                                              <p:spTgt spid="42"/>
                                            </p:tgtEl>
                                            <p:attrNameLst>
                                              <p:attrName>r</p:attrName>
                                            </p:attrNameLst>
                                          </p:cBhvr>
                                        </p:animRot>
                                        <p:animRot by="120000">
                                          <p:cBhvr>
                                            <p:cTn id="20" dur="200" fill="hold">
                                              <p:stCondLst>
                                                <p:cond delay="800"/>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3"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a16="http://schemas.microsoft.com/office/drawing/2014/main"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3779356" y="2219525"/>
            <a:ext cx="2180263" cy="3657600"/>
          </a:xfrm>
          <a:prstGeom prst="rect">
            <a:avLst/>
          </a:prstGeom>
          <a:effectLst>
            <a:outerShdw blurRad="63500" sx="102000" sy="102000" algn="ctr" rotWithShape="0">
              <a:prstClr val="black">
                <a:alpha val="40000"/>
              </a:prstClr>
            </a:outerShdw>
          </a:effectLst>
        </p:spPr>
      </p:pic>
      <p:sp>
        <p:nvSpPr>
          <p:cNvPr id="36" name="TextBox 35">
            <a:extLst>
              <a:ext uri="{FF2B5EF4-FFF2-40B4-BE49-F238E27FC236}">
                <a16:creationId xmlns:a16="http://schemas.microsoft.com/office/drawing/2014/main" id="{51B21E0C-61B0-44F6-8714-9176069712EC}"/>
              </a:ext>
            </a:extLst>
          </p:cNvPr>
          <p:cNvSpPr txBox="1"/>
          <p:nvPr/>
        </p:nvSpPr>
        <p:spPr>
          <a:xfrm>
            <a:off x="4019934" y="1450085"/>
            <a:ext cx="4152130"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mj-lt"/>
                <a:ea typeface="+mn-ea"/>
                <a:cs typeface="+mn-cs"/>
              </a:rPr>
              <a:t>CHIA SẺ TRƯỚC LỚP</a:t>
            </a:r>
          </a:p>
        </p:txBody>
      </p:sp>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a:extLst>
              <a:ext uri="{FF2B5EF4-FFF2-40B4-BE49-F238E27FC236}">
                <a16:creationId xmlns:a16="http://schemas.microsoft.com/office/drawing/2014/main" id="{51A3B7E3-545B-40DC-B3DC-1811A99AD13B}"/>
              </a:ext>
            </a:extLst>
          </p:cNvPr>
          <p:cNvGrpSpPr/>
          <p:nvPr/>
        </p:nvGrpSpPr>
        <p:grpSpPr>
          <a:xfrm>
            <a:off x="1367765" y="662608"/>
            <a:ext cx="2560320" cy="2560320"/>
            <a:chOff x="1367765" y="662608"/>
            <a:chExt cx="2560320" cy="2560320"/>
          </a:xfrm>
        </p:grpSpPr>
        <p:pic>
          <p:nvPicPr>
            <p:cNvPr id="6146" name="Picture 2" descr="Purple Bubble Transparent">
              <a:extLst>
                <a:ext uri="{FF2B5EF4-FFF2-40B4-BE49-F238E27FC236}">
                  <a16:creationId xmlns:a16="http://schemas.microsoft.com/office/drawing/2014/main" id="{0BD33E40-6D27-4EE5-9E1A-01A1CA91301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614322-B9CD-4980-B020-DC905480F42E}"/>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TRÌNH BÀY</a:t>
              </a:r>
            </a:p>
          </p:txBody>
        </p:sp>
      </p:grpSp>
      <p:grpSp>
        <p:nvGrpSpPr>
          <p:cNvPr id="5" name="Group 4">
            <a:extLst>
              <a:ext uri="{FF2B5EF4-FFF2-40B4-BE49-F238E27FC236}">
                <a16:creationId xmlns:a16="http://schemas.microsoft.com/office/drawing/2014/main" id="{37248539-B00A-46D3-8149-8E9261958C43}"/>
              </a:ext>
            </a:extLst>
          </p:cNvPr>
          <p:cNvGrpSpPr/>
          <p:nvPr/>
        </p:nvGrpSpPr>
        <p:grpSpPr>
          <a:xfrm>
            <a:off x="8163514" y="662608"/>
            <a:ext cx="2560320" cy="2560320"/>
            <a:chOff x="8163514" y="662608"/>
            <a:chExt cx="2560320" cy="2560320"/>
          </a:xfrm>
        </p:grpSpPr>
        <p:pic>
          <p:nvPicPr>
            <p:cNvPr id="17" name="Picture 2" descr="Purple Bubble Transparent">
              <a:extLst>
                <a:ext uri="{FF2B5EF4-FFF2-40B4-BE49-F238E27FC236}">
                  <a16:creationId xmlns:a16="http://schemas.microsoft.com/office/drawing/2014/main" id="{5827F7EA-9D63-4D5D-9216-D223AD888DA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5325C05-252E-48D5-A395-14537A6C032C}"/>
                </a:ext>
              </a:extLst>
            </p:cNvPr>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NHẬN XÉT</a:t>
              </a:r>
            </a:p>
          </p:txBody>
        </p:sp>
      </p:grpSp>
    </p:spTree>
    <p:extLst>
      <p:ext uri="{BB962C8B-B14F-4D97-AF65-F5344CB8AC3E}">
        <p14:creationId xmlns:p14="http://schemas.microsoft.com/office/powerpoint/2010/main" val="1487234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5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6" presetClass="entr" presetSubtype="32"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circle(out)">
                                          <p:cBhvr>
                                            <p:cTn id="21" dur="500"/>
                                            <p:tgtEl>
                                              <p:spTgt spid="36"/>
                                            </p:tgtEl>
                                          </p:cBhvr>
                                        </p:animEffect>
                                      </p:childTnLst>
                                    </p:cTn>
                                  </p:par>
                                  <p:par>
                                    <p:cTn id="22" presetID="2" presetClass="entr" presetSubtype="4" fill="hold" nodeType="withEffect" p14:presetBounceEnd="40000">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14:bounceEnd="40000">
                                          <p:cBhvr additive="base">
                                            <p:cTn id="24"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rò-chơi-chíu.wav"/>
                                            </p:tgtEl>
                                          </p:cMediaNode>
                                        </p:audio>
                                      </p:sub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nodeType="withEffect">
                                      <p:stCondLst>
                                        <p:cond delay="0"/>
                                      </p:stCondLst>
                                      <p:childTnLst>
                                        <p:set>
                                          <p:cBhvr>
                                            <p:cTn id="30" dur="1" fill="hold">
                                              <p:stCondLst>
                                                <p:cond delay="0"/>
                                              </p:stCondLst>
                                            </p:cTn>
                                            <p:tgtEl>
                                              <p:spTgt spid="3078"/>
                                            </p:tgtEl>
                                            <p:attrNameLst>
                                              <p:attrName>style.visibility</p:attrName>
                                            </p:attrNameLst>
                                          </p:cBhvr>
                                          <p:to>
                                            <p:strVal val="visible"/>
                                          </p:to>
                                        </p:set>
                                        <p:animEffect transition="in" filter="wipe(down)">
                                          <p:cBhvr>
                                            <p:cTn id="31" dur="500"/>
                                            <p:tgtEl>
                                              <p:spTgt spid="3078"/>
                                            </p:tgtEl>
                                          </p:cBhvr>
                                        </p:animEffect>
                                      </p:childTnLst>
                                    </p:cTn>
                                  </p:par>
                                  <p:par>
                                    <p:cTn id="32" presetID="2" presetClass="entr" presetSubtype="4" fill="hold" nodeType="withEffect" p14:presetBounceEnd="40000">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14:bounceEnd="40000">
                                          <p:cBhvr additive="base">
                                            <p:cTn id="34"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Trò-chơi-chíu.wav"/>
                                            </p:tgtEl>
                                          </p:cMediaNode>
                                        </p:audio>
                                      </p:subTnLst>
                                    </p:cTn>
                                  </p:par>
                                  <p:par>
                                    <p:cTn id="36" presetID="22" presetClass="entr" presetSubtype="4"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par>
                                    <p:cTn id="39" presetID="2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5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6" presetClass="entr" presetSubtype="32"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circle(out)">
                                          <p:cBhvr>
                                            <p:cTn id="21" dur="500"/>
                                            <p:tgtEl>
                                              <p:spTgt spid="36"/>
                                            </p:tgtEl>
                                          </p:cBhvr>
                                        </p:animEffect>
                                      </p:childTnLst>
                                    </p:cTn>
                                  </p:par>
                                  <p:par>
                                    <p:cTn id="22" presetID="2" presetClass="entr" presetSubtype="4"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750" fill="hold"/>
                                            <p:tgtEl>
                                              <p:spTgt spid="35"/>
                                            </p:tgtEl>
                                            <p:attrNameLst>
                                              <p:attrName>ppt_x</p:attrName>
                                            </p:attrNameLst>
                                          </p:cBhvr>
                                          <p:tavLst>
                                            <p:tav tm="0">
                                              <p:val>
                                                <p:strVal val="#ppt_x"/>
                                              </p:val>
                                            </p:tav>
                                            <p:tav tm="100000">
                                              <p:val>
                                                <p:strVal val="#ppt_x"/>
                                              </p:val>
                                            </p:tav>
                                          </p:tavLst>
                                        </p:anim>
                                        <p:anim calcmode="lin" valueType="num">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4" name="Trò-chơi-chíu.wav"/>
                                            </p:tgtEl>
                                          </p:cMediaNode>
                                        </p:audio>
                                      </p:sub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nodeType="withEffect">
                                      <p:stCondLst>
                                        <p:cond delay="0"/>
                                      </p:stCondLst>
                                      <p:childTnLst>
                                        <p:set>
                                          <p:cBhvr>
                                            <p:cTn id="30" dur="1" fill="hold">
                                              <p:stCondLst>
                                                <p:cond delay="0"/>
                                              </p:stCondLst>
                                            </p:cTn>
                                            <p:tgtEl>
                                              <p:spTgt spid="3078"/>
                                            </p:tgtEl>
                                            <p:attrNameLst>
                                              <p:attrName>style.visibility</p:attrName>
                                            </p:attrNameLst>
                                          </p:cBhvr>
                                          <p:to>
                                            <p:strVal val="visible"/>
                                          </p:to>
                                        </p:set>
                                        <p:animEffect transition="in" filter="wipe(down)">
                                          <p:cBhvr>
                                            <p:cTn id="31" dur="500"/>
                                            <p:tgtEl>
                                              <p:spTgt spid="3078"/>
                                            </p:tgtEl>
                                          </p:cBhvr>
                                        </p:animEffect>
                                      </p:childTnLst>
                                    </p:cTn>
                                  </p:par>
                                  <p:par>
                                    <p:cTn id="32" presetID="2" presetClass="entr" presetSubtype="4"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750" fill="hold"/>
                                            <p:tgtEl>
                                              <p:spTgt spid="33"/>
                                            </p:tgtEl>
                                            <p:attrNameLst>
                                              <p:attrName>ppt_x</p:attrName>
                                            </p:attrNameLst>
                                          </p:cBhvr>
                                          <p:tavLst>
                                            <p:tav tm="0">
                                              <p:val>
                                                <p:strVal val="#ppt_x"/>
                                              </p:val>
                                            </p:tav>
                                            <p:tav tm="100000">
                                              <p:val>
                                                <p:strVal val="#ppt_x"/>
                                              </p:val>
                                            </p:tav>
                                          </p:tavLst>
                                        </p:anim>
                                        <p:anim calcmode="lin" valueType="num">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4" name="Trò-chơi-chíu.wav"/>
                                            </p:tgtEl>
                                          </p:cMediaNode>
                                        </p:audio>
                                      </p:subTnLst>
                                    </p:cTn>
                                  </p:par>
                                  <p:par>
                                    <p:cTn id="36" presetID="22" presetClass="entr" presetSubtype="4"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par>
                                    <p:cTn id="39" presetID="2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152400"/>
            <a:ext cx="12192635" cy="670560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342901"/>
            <a:ext cx="10860708" cy="5848674"/>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EC51E429-FEAA-43E2-90C4-ADC7AC27D0DF}"/>
              </a:ext>
            </a:extLst>
          </p:cNvPr>
          <p:cNvPicPr>
            <a:picLocks noChangeAspect="1"/>
          </p:cNvPicPr>
          <p:nvPr/>
        </p:nvPicPr>
        <p:blipFill>
          <a:blip r:embed="rId5"/>
          <a:stretch>
            <a:fillRect/>
          </a:stretch>
        </p:blipFill>
        <p:spPr>
          <a:xfrm>
            <a:off x="1019175" y="462657"/>
            <a:ext cx="9896475" cy="2113127"/>
          </a:xfrm>
          <a:prstGeom prst="rect">
            <a:avLst/>
          </a:prstGeom>
        </p:spPr>
      </p:pic>
      <p:pic>
        <p:nvPicPr>
          <p:cNvPr id="12" name="Picture 11">
            <a:extLst>
              <a:ext uri="{FF2B5EF4-FFF2-40B4-BE49-F238E27FC236}">
                <a16:creationId xmlns:a16="http://schemas.microsoft.com/office/drawing/2014/main" id="{83675F37-BC45-4FC0-B048-E560F84C5362}"/>
              </a:ext>
            </a:extLst>
          </p:cNvPr>
          <p:cNvPicPr>
            <a:picLocks noChangeAspect="1"/>
          </p:cNvPicPr>
          <p:nvPr/>
        </p:nvPicPr>
        <p:blipFill>
          <a:blip r:embed="rId6"/>
          <a:stretch>
            <a:fillRect/>
          </a:stretch>
        </p:blipFill>
        <p:spPr>
          <a:xfrm>
            <a:off x="2057401" y="2747862"/>
            <a:ext cx="7877174" cy="3647353"/>
          </a:xfrm>
          <a:prstGeom prst="rect">
            <a:avLst/>
          </a:prstGeom>
        </p:spPr>
      </p:pic>
      <p:cxnSp>
        <p:nvCxnSpPr>
          <p:cNvPr id="7" name="Straight Connector 6">
            <a:extLst>
              <a:ext uri="{FF2B5EF4-FFF2-40B4-BE49-F238E27FC236}">
                <a16:creationId xmlns:a16="http://schemas.microsoft.com/office/drawing/2014/main" id="{BC26C451-A6EF-4F2E-98DF-9EEDA12CE428}"/>
              </a:ext>
            </a:extLst>
          </p:cNvPr>
          <p:cNvCxnSpPr>
            <a:cxnSpLocks/>
          </p:cNvCxnSpPr>
          <p:nvPr/>
        </p:nvCxnSpPr>
        <p:spPr>
          <a:xfrm>
            <a:off x="2819400" y="1143000"/>
            <a:ext cx="5619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48F64CC-8046-4B97-93D2-30B2CEBA8A3B}"/>
              </a:ext>
            </a:extLst>
          </p:cNvPr>
          <p:cNvCxnSpPr>
            <a:cxnSpLocks/>
          </p:cNvCxnSpPr>
          <p:nvPr/>
        </p:nvCxnSpPr>
        <p:spPr>
          <a:xfrm>
            <a:off x="2828925" y="1905000"/>
            <a:ext cx="685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BF689AA-1C3B-4841-81B3-E7AD04D06972}"/>
              </a:ext>
            </a:extLst>
          </p:cNvPr>
          <p:cNvCxnSpPr>
            <a:cxnSpLocks/>
          </p:cNvCxnSpPr>
          <p:nvPr/>
        </p:nvCxnSpPr>
        <p:spPr>
          <a:xfrm>
            <a:off x="6219825" y="2286000"/>
            <a:ext cx="1019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9DB13FD-34A2-4A1E-AAEA-6B555AECC640}"/>
              </a:ext>
            </a:extLst>
          </p:cNvPr>
          <p:cNvCxnSpPr>
            <a:cxnSpLocks/>
          </p:cNvCxnSpPr>
          <p:nvPr/>
        </p:nvCxnSpPr>
        <p:spPr>
          <a:xfrm>
            <a:off x="2857500" y="3400425"/>
            <a:ext cx="352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9464A6B-18B2-4BBC-83B9-CE67FF8E0B63}"/>
              </a:ext>
            </a:extLst>
          </p:cNvPr>
          <p:cNvCxnSpPr>
            <a:cxnSpLocks/>
          </p:cNvCxnSpPr>
          <p:nvPr/>
        </p:nvCxnSpPr>
        <p:spPr>
          <a:xfrm>
            <a:off x="2847975" y="4314825"/>
            <a:ext cx="352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95D03F9-3375-4D17-9CA2-11AFA6A21BB5}"/>
              </a:ext>
            </a:extLst>
          </p:cNvPr>
          <p:cNvCxnSpPr>
            <a:cxnSpLocks/>
          </p:cNvCxnSpPr>
          <p:nvPr/>
        </p:nvCxnSpPr>
        <p:spPr>
          <a:xfrm>
            <a:off x="3524250" y="4314825"/>
            <a:ext cx="4762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B439DFE-CAB0-40B8-AF06-9DDB6B5E9F58}"/>
              </a:ext>
            </a:extLst>
          </p:cNvPr>
          <p:cNvCxnSpPr>
            <a:cxnSpLocks/>
          </p:cNvCxnSpPr>
          <p:nvPr/>
        </p:nvCxnSpPr>
        <p:spPr>
          <a:xfrm>
            <a:off x="5124450" y="3676650"/>
            <a:ext cx="7429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051F8A2-E4C0-441E-B476-AF29FEE7E235}"/>
              </a:ext>
            </a:extLst>
          </p:cNvPr>
          <p:cNvCxnSpPr>
            <a:cxnSpLocks/>
          </p:cNvCxnSpPr>
          <p:nvPr/>
        </p:nvCxnSpPr>
        <p:spPr>
          <a:xfrm>
            <a:off x="6115050" y="4295775"/>
            <a:ext cx="7429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5A4EE6C-8EE2-4026-98B7-CA16FDB3C2A8}"/>
              </a:ext>
            </a:extLst>
          </p:cNvPr>
          <p:cNvCxnSpPr>
            <a:cxnSpLocks/>
          </p:cNvCxnSpPr>
          <p:nvPr/>
        </p:nvCxnSpPr>
        <p:spPr>
          <a:xfrm>
            <a:off x="3943350" y="5467350"/>
            <a:ext cx="457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C994EF2-F027-438C-9226-D07A37FD681F}"/>
              </a:ext>
            </a:extLst>
          </p:cNvPr>
          <p:cNvCxnSpPr>
            <a:cxnSpLocks/>
          </p:cNvCxnSpPr>
          <p:nvPr/>
        </p:nvCxnSpPr>
        <p:spPr>
          <a:xfrm>
            <a:off x="3952875" y="5753100"/>
            <a:ext cx="6477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4185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barn(inVertical)">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barn(inVertical)">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barn(inVertical)">
                                      <p:cBhvr>
                                        <p:cTn id="60" dur="500"/>
                                        <p:tgtEl>
                                          <p:spTgt spid="28"/>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barn(inVertical)">
                                      <p:cBhvr>
                                        <p:cTn id="6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id="{6EAED75D-402C-4D98-A987-944E9FB1D344}"/>
              </a:ext>
            </a:extLst>
          </p:cNvPr>
          <p:cNvPicPr>
            <a:picLocks noChangeAspect="1"/>
          </p:cNvPicPr>
          <p:nvPr/>
        </p:nvPicPr>
        <p:blipFill rotWithShape="1">
          <a:blip r:embed="rId6">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id="{A4E2DFAD-86CB-41F8-8EFD-C8B2031C0301}"/>
              </a:ext>
            </a:extLst>
          </p:cNvPr>
          <p:cNvPicPr>
            <a:picLocks noChangeAspect="1"/>
          </p:cNvPicPr>
          <p:nvPr/>
        </p:nvPicPr>
        <p:blipFill rotWithShape="1">
          <a:blip r:embed="rId6">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id="{A746D3FA-BC9A-41DC-ADB8-3F064521F287}"/>
              </a:ext>
            </a:extLst>
          </p:cNvPr>
          <p:cNvPicPr>
            <a:picLocks noChangeAspect="1"/>
          </p:cNvPicPr>
          <p:nvPr/>
        </p:nvPicPr>
        <p:blipFill rotWithShape="1">
          <a:blip r:embed="rId6">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pic>
        <p:nvPicPr>
          <p:cNvPr id="2050" name="Picture 2" descr="Animated Butterflies Flying Wallpaper posted by Zoey Mercado">
            <a:extLst>
              <a:ext uri="{FF2B5EF4-FFF2-40B4-BE49-F238E27FC236}">
                <a16:creationId xmlns:a16="http://schemas.microsoft.com/office/drawing/2014/main" id="{4B84AFB1-F081-4CEB-BD18-BDDB43391F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6355"/>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id="{CD0C8E0D-9695-4D57-8A6F-7B4C9C42C3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845C4F3-4537-4664-BF8E-DC669813524F}"/>
              </a:ext>
            </a:extLst>
          </p:cNvPr>
          <p:cNvSpPr txBox="1"/>
          <p:nvPr/>
        </p:nvSpPr>
        <p:spPr>
          <a:xfrm>
            <a:off x="1858105" y="1243920"/>
            <a:ext cx="7813852" cy="1754326"/>
          </a:xfrm>
          <a:prstGeom prst="rect">
            <a:avLst/>
          </a:prstGeom>
          <a:noFill/>
        </p:spPr>
        <p:txBody>
          <a:bodyPr wrap="square">
            <a:spAutoFit/>
          </a:bodyPr>
          <a:lstStyle/>
          <a:p>
            <a:pPr lvl="0" algn="ctr">
              <a:defRPr/>
            </a:pPr>
            <a:r>
              <a:rPr lang="vi-VN" sz="5400" b="1" dirty="0">
                <a:solidFill>
                  <a:srgbClr val="FF0066"/>
                </a:solidFill>
                <a:effectLst>
                  <a:glow rad="88900">
                    <a:srgbClr val="FFFF00">
                      <a:alpha val="70000"/>
                    </a:srgbClr>
                  </a:glow>
                </a:effectLst>
                <a:latin typeface="Arial-Rounded" panose="020B0500000000000000" pitchFamily="34" charset="0"/>
                <a:ea typeface="Arial-Rounded" panose="020B0500000000000000" pitchFamily="34" charset="0"/>
                <a:cs typeface="Arial-Rounded" panose="020B0500000000000000" pitchFamily="34" charset="0"/>
              </a:rPr>
              <a:t>Đọc đoạn thơ em thuộc trong một bài đã học.</a:t>
            </a:r>
            <a:endParaRPr kumimoji="0" lang="en-US" sz="54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1791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 presetClass="entr" presetSubtype="4" fill="hold" nodeType="withEffect" p14:presetBounceEnd="40000">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14:bounceEnd="40000">
                                          <p:cBhvr additive="base">
                                            <p:cTn id="10"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11"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2" name="uỷn.wav"/>
                                            </p:tgtEl>
                                          </p:cMediaNode>
                                        </p:audio>
                                      </p:subTnLst>
                                    </p:cTn>
                                  </p:par>
                                  <p:par>
                                    <p:cTn id="12" presetID="2" presetClass="entr" presetSubtype="4" fill="hold" nodeType="withEffect" p14:presetBounceEnd="40000">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14:bounceEnd="40000">
                                          <p:cBhvr additive="base">
                                            <p:cTn id="14"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15"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uỷn.wav"/>
                                            </p:tgtEl>
                                          </p:cMediaNode>
                                        </p:audio>
                                      </p:subTnLst>
                                    </p:cTn>
                                  </p:par>
                                  <p:par>
                                    <p:cTn id="16" presetID="2" presetClass="entr" presetSubtype="4" fill="hold" nodeType="withEffect" p14:presetBounceEnd="40000">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14:bounceEnd="40000">
                                          <p:cBhvr additive="base">
                                            <p:cTn id="18"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53" presetClass="entr" presetSubtype="16"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750" fill="hold"/>
                                            <p:tgtEl>
                                              <p:spTgt spid="21"/>
                                            </p:tgtEl>
                                            <p:attrNameLst>
                                              <p:attrName>ppt_x</p:attrName>
                                            </p:attrNameLst>
                                          </p:cBhvr>
                                          <p:tavLst>
                                            <p:tav tm="0">
                                              <p:val>
                                                <p:strVal val="#ppt_x"/>
                                              </p:val>
                                            </p:tav>
                                            <p:tav tm="100000">
                                              <p:val>
                                                <p:strVal val="#ppt_x"/>
                                              </p:val>
                                            </p:tav>
                                          </p:tavLst>
                                        </p:anim>
                                        <p:anim calcmode="lin" valueType="num">
                                          <p:cBhvr additive="base">
                                            <p:cTn id="11"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8" name="uỷn.wav"/>
                                            </p:tgtEl>
                                          </p:cMediaNode>
                                        </p:audio>
                                      </p:subTnLst>
                                    </p:cTn>
                                  </p:par>
                                  <p:par>
                                    <p:cTn id="12" presetID="2" presetClass="entr" presetSubtype="4"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750" fill="hold"/>
                                            <p:tgtEl>
                                              <p:spTgt spid="22"/>
                                            </p:tgtEl>
                                            <p:attrNameLst>
                                              <p:attrName>ppt_x</p:attrName>
                                            </p:attrNameLst>
                                          </p:cBhvr>
                                          <p:tavLst>
                                            <p:tav tm="0">
                                              <p:val>
                                                <p:strVal val="#ppt_x"/>
                                              </p:val>
                                            </p:tav>
                                            <p:tav tm="100000">
                                              <p:val>
                                                <p:strVal val="#ppt_x"/>
                                              </p:val>
                                            </p:tav>
                                          </p:tavLst>
                                        </p:anim>
                                        <p:anim calcmode="lin" valueType="num">
                                          <p:cBhvr additive="base">
                                            <p:cTn id="15"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8" name="uỷn.wav"/>
                                            </p:tgtEl>
                                          </p:cMediaNode>
                                        </p:audio>
                                      </p:subTnLst>
                                    </p:cTn>
                                  </p:par>
                                  <p:par>
                                    <p:cTn id="16" presetID="2" presetClass="entr" presetSubtype="4"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750" fill="hold"/>
                                            <p:tgtEl>
                                              <p:spTgt spid="23"/>
                                            </p:tgtEl>
                                            <p:attrNameLst>
                                              <p:attrName>ppt_x</p:attrName>
                                            </p:attrNameLst>
                                          </p:cBhvr>
                                          <p:tavLst>
                                            <p:tav tm="0">
                                              <p:val>
                                                <p:strVal val="#ppt_x"/>
                                              </p:val>
                                            </p:tav>
                                            <p:tav tm="100000">
                                              <p:val>
                                                <p:strVal val="#ppt_x"/>
                                              </p:val>
                                            </p:tav>
                                          </p:tavLst>
                                        </p:anim>
                                        <p:anim calcmode="lin" valueType="num">
                                          <p:cBhvr additive="base">
                                            <p:cTn id="19"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par>
                                    <p:cTn id="20" presetID="53" presetClass="entr" presetSubtype="16"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4" descr="610654865b9c2">
            <a:extLst>
              <a:ext uri="{FF2B5EF4-FFF2-40B4-BE49-F238E27FC236}">
                <a16:creationId xmlns:a16="http://schemas.microsoft.com/office/drawing/2014/main" id="{40695C66-3BF0-4183-9D05-ED8FB26C87B2}"/>
              </a:ext>
            </a:extLst>
          </p:cNvPr>
          <p:cNvPicPr>
            <a:picLocks noChangeAspect="1"/>
          </p:cNvPicPr>
          <p:nvPr/>
        </p:nvPicPr>
        <p:blipFill>
          <a:blip r:embed="rId3"/>
          <a:stretch>
            <a:fillRect/>
          </a:stretch>
        </p:blipFill>
        <p:spPr>
          <a:xfrm>
            <a:off x="182" y="0"/>
            <a:ext cx="12192635" cy="6858000"/>
          </a:xfrm>
          <a:prstGeom prst="rect">
            <a:avLst/>
          </a:prstGeom>
        </p:spPr>
      </p:pic>
      <p:sp>
        <p:nvSpPr>
          <p:cNvPr id="2" name="矩形 3">
            <a:extLst>
              <a:ext uri="{FF2B5EF4-FFF2-40B4-BE49-F238E27FC236}">
                <a16:creationId xmlns:a16="http://schemas.microsoft.com/office/drawing/2014/main" id="{36AC6E2F-C9F1-4E53-BD1A-9B0AE00B8399}"/>
              </a:ext>
            </a:extLst>
          </p:cNvPr>
          <p:cNvSpPr/>
          <p:nvPr/>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 name="矩形: 圆角 2">
            <a:extLst>
              <a:ext uri="{FF2B5EF4-FFF2-40B4-BE49-F238E27FC236}">
                <a16:creationId xmlns:a16="http://schemas.microsoft.com/office/drawing/2014/main" id="{64912503-6490-4130-A4FA-A87777FC5466}"/>
              </a:ext>
            </a:extLst>
          </p:cNvPr>
          <p:cNvSpPr/>
          <p:nvPr/>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4">
            <a:extLst>
              <a:ext uri="{FF2B5EF4-FFF2-40B4-BE49-F238E27FC236}">
                <a16:creationId xmlns:a16="http://schemas.microsoft.com/office/drawing/2014/main" id="{020353AD-DCF4-4BAB-BDFD-724741FD4417}"/>
              </a:ext>
            </a:extLst>
          </p:cNvPr>
          <p:cNvPicPr>
            <a:picLocks noChangeAspect="1"/>
          </p:cNvPicPr>
          <p:nvPr/>
        </p:nvPicPr>
        <p:blipFill rotWithShape="1">
          <a:blip r:embed="rId4">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5" name="图片 5">
            <a:extLst>
              <a:ext uri="{FF2B5EF4-FFF2-40B4-BE49-F238E27FC236}">
                <a16:creationId xmlns:a16="http://schemas.microsoft.com/office/drawing/2014/main" id="{9704540B-998D-4B05-B731-3027498EE089}"/>
              </a:ext>
            </a:extLst>
          </p:cNvPr>
          <p:cNvPicPr>
            <a:picLocks noChangeAspect="1"/>
          </p:cNvPicPr>
          <p:nvPr/>
        </p:nvPicPr>
        <p:blipFill rotWithShape="1">
          <a:blip r:embed="rId4">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6" name="图片 6">
            <a:extLst>
              <a:ext uri="{FF2B5EF4-FFF2-40B4-BE49-F238E27FC236}">
                <a16:creationId xmlns:a16="http://schemas.microsoft.com/office/drawing/2014/main" id="{16B9CC8A-2717-4D8D-A964-7FBBA8CF8A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7" name="图片 7">
            <a:extLst>
              <a:ext uri="{FF2B5EF4-FFF2-40B4-BE49-F238E27FC236}">
                <a16:creationId xmlns:a16="http://schemas.microsoft.com/office/drawing/2014/main" id="{458B313D-6B21-48DD-AB3C-959BCE23A7D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
        <p:nvSpPr>
          <p:cNvPr id="8" name="TextBox 7">
            <a:extLst>
              <a:ext uri="{FF2B5EF4-FFF2-40B4-BE49-F238E27FC236}">
                <a16:creationId xmlns:a16="http://schemas.microsoft.com/office/drawing/2014/main" id="{C25FDF16-3E04-433A-B56B-D0E2AA94EB93}"/>
              </a:ext>
            </a:extLst>
          </p:cNvPr>
          <p:cNvSpPr txBox="1"/>
          <p:nvPr/>
        </p:nvSpPr>
        <p:spPr>
          <a:xfrm>
            <a:off x="3352657" y="822260"/>
            <a:ext cx="554771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j-lt"/>
                <a:ea typeface="+mn-ea"/>
                <a:cs typeface="+mn-cs"/>
              </a:rPr>
              <a:t>Thứ</a:t>
            </a:r>
            <a:r>
              <a:rPr kumimoji="0" lang="en-US" sz="3600" b="0" i="0" u="none" strike="noStrike" kern="1200" cap="none" spc="0" normalizeH="0" baseline="0" noProof="0" dirty="0">
                <a:ln>
                  <a:noFill/>
                </a:ln>
                <a:solidFill>
                  <a:prstClr val="white"/>
                </a:solidFill>
                <a:effectLst/>
                <a:uLnTx/>
                <a:uFillTx/>
                <a:latin typeface="+mj-lt"/>
                <a:ea typeface="+mn-ea"/>
                <a:cs typeface="+mn-cs"/>
              </a:rPr>
              <a:t>… </a:t>
            </a:r>
            <a:r>
              <a:rPr kumimoji="0" lang="en-US" sz="3600" b="0" i="0" u="none" strike="noStrike" kern="1200" cap="none" spc="0" normalizeH="0" baseline="0" noProof="0" dirty="0" err="1">
                <a:ln>
                  <a:noFill/>
                </a:ln>
                <a:solidFill>
                  <a:prstClr val="white"/>
                </a:solidFill>
                <a:effectLst/>
                <a:uLnTx/>
                <a:uFillTx/>
                <a:latin typeface="+mj-lt"/>
                <a:ea typeface="+mn-ea"/>
                <a:cs typeface="+mn-cs"/>
              </a:rPr>
              <a:t>ngày</a:t>
            </a:r>
            <a:r>
              <a:rPr kumimoji="0" lang="en-US" sz="3600" b="0" i="0" u="none" strike="noStrike" kern="1200" cap="none" spc="0" normalizeH="0" baseline="0" noProof="0" dirty="0">
                <a:ln>
                  <a:noFill/>
                </a:ln>
                <a:solidFill>
                  <a:prstClr val="white"/>
                </a:solidFill>
                <a:effectLst/>
                <a:uLnTx/>
                <a:uFillTx/>
                <a:latin typeface="+mj-lt"/>
                <a:ea typeface="+mn-ea"/>
                <a:cs typeface="+mn-cs"/>
              </a:rPr>
              <a:t>… </a:t>
            </a:r>
            <a:r>
              <a:rPr kumimoji="0" lang="en-US" sz="3600" b="0" i="0" u="none" strike="noStrike" kern="1200" cap="none" spc="0" normalizeH="0" baseline="0" noProof="0" dirty="0" err="1">
                <a:ln>
                  <a:noFill/>
                </a:ln>
                <a:solidFill>
                  <a:prstClr val="white"/>
                </a:solidFill>
                <a:effectLst/>
                <a:uLnTx/>
                <a:uFillTx/>
                <a:latin typeface="+mj-lt"/>
                <a:ea typeface="+mn-ea"/>
                <a:cs typeface="+mn-cs"/>
              </a:rPr>
              <a:t>tháng</a:t>
            </a:r>
            <a:r>
              <a:rPr kumimoji="0" lang="en-US" sz="3600" b="0" i="0" u="none" strike="noStrike" kern="1200" cap="none" spc="0" normalizeH="0" baseline="0" noProof="0" dirty="0">
                <a:ln>
                  <a:noFill/>
                </a:ln>
                <a:solidFill>
                  <a:prstClr val="white"/>
                </a:solidFill>
                <a:effectLst/>
                <a:uLnTx/>
                <a:uFillTx/>
                <a:latin typeface="+mj-lt"/>
                <a:ea typeface="+mn-ea"/>
                <a:cs typeface="+mn-cs"/>
              </a:rPr>
              <a:t>… </a:t>
            </a:r>
            <a:r>
              <a:rPr kumimoji="0" lang="en-US" sz="3600" b="0" i="0" u="none" strike="noStrike" kern="1200" cap="none" spc="0" normalizeH="0" baseline="0" noProof="0" dirty="0" err="1">
                <a:ln>
                  <a:noFill/>
                </a:ln>
                <a:solidFill>
                  <a:prstClr val="white"/>
                </a:solidFill>
                <a:effectLst/>
                <a:uLnTx/>
                <a:uFillTx/>
                <a:latin typeface="+mj-lt"/>
                <a:ea typeface="+mn-ea"/>
                <a:cs typeface="+mn-cs"/>
              </a:rPr>
              <a:t>năm</a:t>
            </a:r>
            <a:r>
              <a:rPr kumimoji="0" lang="en-US" sz="3600" b="0" i="0" u="none" strike="noStrike" kern="1200" cap="none" spc="0" normalizeH="0" baseline="0" noProof="0" dirty="0">
                <a:ln>
                  <a:noFill/>
                </a:ln>
                <a:solidFill>
                  <a:prstClr val="white"/>
                </a:solidFill>
                <a:effectLst/>
                <a:uLnTx/>
                <a:uFillTx/>
                <a:latin typeface="+mj-lt"/>
                <a:ea typeface="+mn-ea"/>
                <a:cs typeface="+mn-cs"/>
              </a:rPr>
              <a:t>…</a:t>
            </a:r>
          </a:p>
        </p:txBody>
      </p:sp>
      <p:pic>
        <p:nvPicPr>
          <p:cNvPr id="13" name="图片 6" descr="54ref">
            <a:extLst>
              <a:ext uri="{FF2B5EF4-FFF2-40B4-BE49-F238E27FC236}">
                <a16:creationId xmlns:a16="http://schemas.microsoft.com/office/drawing/2014/main" id="{B6AC6F65-A975-4738-8412-73F864A36DE6}"/>
              </a:ext>
            </a:extLst>
          </p:cNvPr>
          <p:cNvPicPr>
            <a:picLocks noChangeAspect="1"/>
          </p:cNvPicPr>
          <p:nvPr/>
        </p:nvPicPr>
        <p:blipFill>
          <a:blip r:embed="rId7"/>
          <a:stretch>
            <a:fillRect/>
          </a:stretch>
        </p:blipFill>
        <p:spPr>
          <a:xfrm>
            <a:off x="-525185" y="5098458"/>
            <a:ext cx="2766695" cy="2074545"/>
          </a:xfrm>
          <a:prstGeom prst="rect">
            <a:avLst/>
          </a:prstGeom>
          <a:effectLst>
            <a:outerShdw blurRad="63500" sx="102000" sy="102000" algn="ctr" rotWithShape="0">
              <a:prstClr val="black">
                <a:alpha val="40000"/>
              </a:prstClr>
            </a:outerShdw>
          </a:effectLst>
        </p:spPr>
      </p:pic>
      <p:pic>
        <p:nvPicPr>
          <p:cNvPr id="17" name="Picture 16">
            <a:extLst>
              <a:ext uri="{FF2B5EF4-FFF2-40B4-BE49-F238E27FC236}">
                <a16:creationId xmlns:a16="http://schemas.microsoft.com/office/drawing/2014/main" id="{B8688FE0-74BF-48AF-B502-3BEB5D76E622}"/>
              </a:ext>
            </a:extLst>
          </p:cNvPr>
          <p:cNvPicPr>
            <a:picLocks noChangeAspect="1"/>
          </p:cNvPicPr>
          <p:nvPr/>
        </p:nvPicPr>
        <p:blipFill>
          <a:blip r:embed="rId8"/>
          <a:stretch>
            <a:fillRect/>
          </a:stretch>
        </p:blipFill>
        <p:spPr>
          <a:xfrm>
            <a:off x="2171700" y="2385424"/>
            <a:ext cx="7439244" cy="1717567"/>
          </a:xfrm>
          <a:prstGeom prst="rect">
            <a:avLst/>
          </a:prstGeom>
        </p:spPr>
      </p:pic>
      <p:sp>
        <p:nvSpPr>
          <p:cNvPr id="18" name="TextBox 17">
            <a:extLst>
              <a:ext uri="{FF2B5EF4-FFF2-40B4-BE49-F238E27FC236}">
                <a16:creationId xmlns:a16="http://schemas.microsoft.com/office/drawing/2014/main" id="{EB26E2FE-7378-4D57-9129-2D9F1530D6F9}"/>
              </a:ext>
            </a:extLst>
          </p:cNvPr>
          <p:cNvSpPr txBox="1"/>
          <p:nvPr/>
        </p:nvSpPr>
        <p:spPr>
          <a:xfrm>
            <a:off x="4810125" y="4086225"/>
            <a:ext cx="3152775" cy="646331"/>
          </a:xfrm>
          <a:prstGeom prst="rect">
            <a:avLst/>
          </a:prstGeom>
          <a:noFill/>
        </p:spPr>
        <p:txBody>
          <a:bodyPr wrap="square" rtlCol="0">
            <a:spAutoFit/>
          </a:bodyPr>
          <a:lstStyle/>
          <a:p>
            <a:r>
              <a:rPr lang="en-US" sz="3600" b="1" dirty="0">
                <a:solidFill>
                  <a:srgbClr val="FFFF00"/>
                </a:solidFill>
              </a:rPr>
              <a:t>(</a:t>
            </a:r>
            <a:r>
              <a:rPr lang="en-US" sz="3600" b="1" dirty="0" err="1">
                <a:solidFill>
                  <a:srgbClr val="FFFF00"/>
                </a:solidFill>
              </a:rPr>
              <a:t>Tiết</a:t>
            </a:r>
            <a:r>
              <a:rPr lang="en-US" sz="3600" b="1" dirty="0">
                <a:solidFill>
                  <a:srgbClr val="FFFF00"/>
                </a:solidFill>
              </a:rPr>
              <a:t> 3 + 4)</a:t>
            </a:r>
          </a:p>
        </p:txBody>
      </p:sp>
      <p:pic>
        <p:nvPicPr>
          <p:cNvPr id="14" name="Picture 13">
            <a:extLst>
              <a:ext uri="{FF2B5EF4-FFF2-40B4-BE49-F238E27FC236}">
                <a16:creationId xmlns:a16="http://schemas.microsoft.com/office/drawing/2014/main" id="{757D8FA0-C0E8-44A4-A023-51F95DA32E6E}"/>
              </a:ext>
            </a:extLst>
          </p:cNvPr>
          <p:cNvPicPr>
            <a:picLocks noChangeAspect="1"/>
          </p:cNvPicPr>
          <p:nvPr/>
        </p:nvPicPr>
        <p:blipFill>
          <a:blip r:embed="rId9"/>
          <a:stretch>
            <a:fillRect/>
          </a:stretch>
        </p:blipFill>
        <p:spPr>
          <a:xfrm>
            <a:off x="4226280" y="1482805"/>
            <a:ext cx="3529890" cy="1072989"/>
          </a:xfrm>
          <a:prstGeom prst="rect">
            <a:avLst/>
          </a:prstGeom>
        </p:spPr>
      </p:pic>
    </p:spTree>
    <p:extLst>
      <p:ext uri="{BB962C8B-B14F-4D97-AF65-F5344CB8AC3E}">
        <p14:creationId xmlns:p14="http://schemas.microsoft.com/office/powerpoint/2010/main" val="1978791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iterate type="wd">
                                    <p:tmPct val="10000"/>
                                  </p:iterate>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1100"/>
                            </p:stCondLst>
                            <p:childTnLst>
                              <p:par>
                                <p:cTn id="9" presetID="53"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6604D818-9CEF-4850-9327-DBCB1FEAB6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pic>
        <p:nvPicPr>
          <p:cNvPr id="5" name="Picture 4">
            <a:extLst>
              <a:ext uri="{FF2B5EF4-FFF2-40B4-BE49-F238E27FC236}">
                <a16:creationId xmlns:a16="http://schemas.microsoft.com/office/drawing/2014/main" id="{F133C26F-B910-47BF-A4B1-336A4C00B09E}"/>
              </a:ext>
            </a:extLst>
          </p:cNvPr>
          <p:cNvPicPr>
            <a:picLocks noChangeAspect="1"/>
          </p:cNvPicPr>
          <p:nvPr/>
        </p:nvPicPr>
        <p:blipFill>
          <a:blip r:embed="rId9"/>
          <a:stretch>
            <a:fillRect/>
          </a:stretch>
        </p:blipFill>
        <p:spPr>
          <a:xfrm>
            <a:off x="3452781" y="2693988"/>
            <a:ext cx="5114987" cy="1450974"/>
          </a:xfrm>
          <a:prstGeom prst="rect">
            <a:avLst/>
          </a:prstGeom>
        </p:spPr>
      </p:pic>
    </p:spTree>
    <p:extLst>
      <p:ext uri="{BB962C8B-B14F-4D97-AF65-F5344CB8AC3E}">
        <p14:creationId xmlns:p14="http://schemas.microsoft.com/office/powerpoint/2010/main" val="2539404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247650"/>
            <a:ext cx="10860708" cy="634364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2C91287F-6FD2-412A-95A7-21632CCE99C7}"/>
              </a:ext>
            </a:extLst>
          </p:cNvPr>
          <p:cNvSpPr txBox="1"/>
          <p:nvPr/>
        </p:nvSpPr>
        <p:spPr>
          <a:xfrm>
            <a:off x="1312602" y="255716"/>
            <a:ext cx="9955473" cy="584775"/>
          </a:xfrm>
          <a:prstGeom prst="rect">
            <a:avLst/>
          </a:prstGeom>
          <a:noFill/>
        </p:spPr>
        <p:txBody>
          <a:bodyPr wrap="square">
            <a:spAutoFit/>
          </a:bodyPr>
          <a:lstStyle/>
          <a:p>
            <a:pPr lvl="0" algn="just">
              <a:defRPr/>
            </a:pPr>
            <a:r>
              <a:rPr lang="en-US" sz="3200" b="1" dirty="0">
                <a:solidFill>
                  <a:srgbClr val="00B050"/>
                </a:solidFill>
                <a:latin typeface="Calibri"/>
              </a:rPr>
              <a:t>4. </a:t>
            </a:r>
            <a:r>
              <a:rPr lang="vi-VN" sz="3200" b="1" dirty="0">
                <a:solidFill>
                  <a:srgbClr val="00B050"/>
                </a:solidFill>
                <a:latin typeface="Calibri"/>
              </a:rPr>
              <a:t>Mỗi câu trong truyện vui dưới đây thuộc kiểu câu nào?</a:t>
            </a:r>
            <a:endParaRPr kumimoji="0" lang="en-US" sz="3200" b="1" i="0" u="none" strike="noStrike" kern="1200" cap="none" spc="0" normalizeH="0" baseline="0" noProof="0" dirty="0">
              <a:ln>
                <a:noFill/>
              </a:ln>
              <a:solidFill>
                <a:srgbClr val="00B050"/>
              </a:solidFill>
              <a:effectLst/>
              <a:uLnTx/>
              <a:uFillTx/>
              <a:latin typeface="Calibri"/>
              <a:ea typeface="+mn-ea"/>
              <a:cs typeface="+mn-cs"/>
            </a:endParaRPr>
          </a:p>
        </p:txBody>
      </p:sp>
      <p:pic>
        <p:nvPicPr>
          <p:cNvPr id="15" name="Picture 4" descr="Rainbow Sticker for iOS &amp;amp; Android | GIPHY">
            <a:extLst>
              <a:ext uri="{FF2B5EF4-FFF2-40B4-BE49-F238E27FC236}">
                <a16:creationId xmlns:a16="http://schemas.microsoft.com/office/drawing/2014/main" id="{970C0537-8268-4D8B-8387-C97FDCF122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26" y="-340794"/>
            <a:ext cx="1617144" cy="161714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7323F3B-6EDC-484C-907B-713B6892F040}"/>
              </a:ext>
            </a:extLst>
          </p:cNvPr>
          <p:cNvSpPr txBox="1"/>
          <p:nvPr/>
        </p:nvSpPr>
        <p:spPr>
          <a:xfrm>
            <a:off x="1219200" y="1419225"/>
            <a:ext cx="9715500" cy="4524315"/>
          </a:xfrm>
          <a:prstGeom prst="rect">
            <a:avLst/>
          </a:prstGeom>
          <a:noFill/>
        </p:spPr>
        <p:txBody>
          <a:bodyPr wrap="square" rtlCol="0">
            <a:spAutoFit/>
          </a:bodyPr>
          <a:lstStyle/>
          <a:p>
            <a:pPr algn="ctr"/>
            <a:r>
              <a:rPr lang="vi-VN" sz="3200" b="1" dirty="0">
                <a:latin typeface="Arial-Rounded" panose="020B0500000000000000" pitchFamily="34" charset="0"/>
                <a:ea typeface="Arial-Rounded" panose="020B0500000000000000" pitchFamily="34" charset="0"/>
                <a:cs typeface="Arial-Rounded" panose="020B0500000000000000" pitchFamily="34" charset="0"/>
              </a:rPr>
              <a:t>Chuẩn bị bài</a:t>
            </a: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Mẹ: - (1) Trời ơi! (2) Sao con đi ngủ sớm thế? (3) Dậy chuẩn bị bài ngày mai đi!</a:t>
            </a: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Con: - (4) Con đang chuẩn bị bài. (5) Xin mẹ nói nhỏ một chút! (6) Thầy giáo ra đề bài cho chúng con là “Kể lại một giấc mơ của em.”. (7) Con ngủ sớm xem mơ thấy gì để ngày mai còn kể.</a:t>
            </a: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Mẹ: - (8) Ôi trời đất ơi!</a:t>
            </a:r>
          </a:p>
          <a:p>
            <a:pPr algn="r"/>
            <a:r>
              <a:rPr lang="vi-VN" sz="3200" dirty="0">
                <a:latin typeface="Arial-Rounded" panose="020B0500000000000000" pitchFamily="34" charset="0"/>
                <a:ea typeface="Arial-Rounded" panose="020B0500000000000000" pitchFamily="34" charset="0"/>
                <a:cs typeface="Arial-Rounded" panose="020B0500000000000000" pitchFamily="34" charset="0"/>
              </a:rPr>
              <a:t>(Phỏng theo Phư-di-cô Phư-di-ô)</a:t>
            </a:r>
          </a:p>
        </p:txBody>
      </p:sp>
    </p:spTree>
    <p:extLst>
      <p:ext uri="{BB962C8B-B14F-4D97-AF65-F5344CB8AC3E}">
        <p14:creationId xmlns:p14="http://schemas.microsoft.com/office/powerpoint/2010/main" val="4186450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 by="(-#ppt_w*2)" calcmode="lin" valueType="num">
                                      <p:cBhvr rctx="PPT">
                                        <p:cTn id="7" dur="250" autoRev="1" fill="hold">
                                          <p:stCondLst>
                                            <p:cond delay="0"/>
                                          </p:stCondLst>
                                        </p:cTn>
                                        <p:tgtEl>
                                          <p:spTgt spid="29"/>
                                        </p:tgtEl>
                                        <p:attrNameLst>
                                          <p:attrName>ppt_w</p:attrName>
                                        </p:attrNameLst>
                                      </p:cBhvr>
                                    </p:anim>
                                    <p:anim by="(#ppt_w*0.50)" calcmode="lin" valueType="num">
                                      <p:cBhvr>
                                        <p:cTn id="8" dur="250" decel="50000" autoRev="1" fill="hold">
                                          <p:stCondLst>
                                            <p:cond delay="0"/>
                                          </p:stCondLst>
                                        </p:cTn>
                                        <p:tgtEl>
                                          <p:spTgt spid="29"/>
                                        </p:tgtEl>
                                        <p:attrNameLst>
                                          <p:attrName>ppt_x</p:attrName>
                                        </p:attrNameLst>
                                      </p:cBhvr>
                                    </p:anim>
                                    <p:anim from="(-#ppt_h/2)" to="(#ppt_y)" calcmode="lin" valueType="num">
                                      <p:cBhvr>
                                        <p:cTn id="9" dur="500" fill="hold">
                                          <p:stCondLst>
                                            <p:cond delay="0"/>
                                          </p:stCondLst>
                                        </p:cTn>
                                        <p:tgtEl>
                                          <p:spTgt spid="29"/>
                                        </p:tgtEl>
                                        <p:attrNameLst>
                                          <p:attrName>ppt_y</p:attrName>
                                        </p:attrNameLst>
                                      </p:cBhvr>
                                    </p:anim>
                                    <p:animRot by="21600000">
                                      <p:cBhvr>
                                        <p:cTn id="10" dur="500" fill="hold">
                                          <p:stCondLst>
                                            <p:cond delay="0"/>
                                          </p:stCondLst>
                                        </p:cTn>
                                        <p:tgtEl>
                                          <p:spTgt spid="29"/>
                                        </p:tgtEl>
                                        <p:attrNameLst>
                                          <p:attrName>r</p:attrName>
                                        </p:attrNameLst>
                                      </p:cBhvr>
                                    </p:animRot>
                                  </p:childTnLst>
                                </p:cTn>
                              </p:par>
                            </p:childTnLst>
                          </p:cTn>
                        </p:par>
                        <p:par>
                          <p:cTn id="11" fill="hold">
                            <p:stCondLst>
                              <p:cond delay="27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247650"/>
            <a:ext cx="10860708" cy="634364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15" name="Picture 4" descr="Rainbow Sticker for iOS &amp;amp; Android | GIPHY">
            <a:extLst>
              <a:ext uri="{FF2B5EF4-FFF2-40B4-BE49-F238E27FC236}">
                <a16:creationId xmlns:a16="http://schemas.microsoft.com/office/drawing/2014/main" id="{970C0537-8268-4D8B-8387-C97FDCF122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26" y="-340794"/>
            <a:ext cx="1617144" cy="161714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978CEA2-37FD-4569-88A7-F4DECFC386FF}"/>
              </a:ext>
            </a:extLst>
          </p:cNvPr>
          <p:cNvGrpSpPr/>
          <p:nvPr/>
        </p:nvGrpSpPr>
        <p:grpSpPr>
          <a:xfrm>
            <a:off x="1367765" y="662608"/>
            <a:ext cx="2560320" cy="2560320"/>
            <a:chOff x="1367765" y="662608"/>
            <a:chExt cx="2560320" cy="2560320"/>
          </a:xfrm>
        </p:grpSpPr>
        <p:pic>
          <p:nvPicPr>
            <p:cNvPr id="12" name="Picture 2" descr="Purple Bubble Transparent">
              <a:extLst>
                <a:ext uri="{FF2B5EF4-FFF2-40B4-BE49-F238E27FC236}">
                  <a16:creationId xmlns:a16="http://schemas.microsoft.com/office/drawing/2014/main" id="{95E6E481-A552-4595-94F8-787B6AA277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9AEE8AE-ACEF-4CCB-B369-5B4C1134693D}"/>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66"/>
                  </a:solidFill>
                  <a:effectLst>
                    <a:outerShdw blurRad="38100" dist="38100" dir="2700000" algn="tl">
                      <a:srgbClr val="000000">
                        <a:alpha val="43137"/>
                      </a:srgbClr>
                    </a:outerShdw>
                  </a:effectLst>
                  <a:latin typeface="Calibri"/>
                </a:rPr>
                <a:t>Câu</a:t>
              </a:r>
              <a:r>
                <a:rPr lang="en-US" sz="3200" b="1" dirty="0">
                  <a:solidFill>
                    <a:srgbClr val="FF0066"/>
                  </a:solidFill>
                  <a:effectLst>
                    <a:outerShdw blurRad="38100" dist="38100" dir="2700000" algn="tl">
                      <a:srgbClr val="000000">
                        <a:alpha val="43137"/>
                      </a:srgbClr>
                    </a:outerShdw>
                  </a:effectLst>
                  <a:latin typeface="Calibri"/>
                </a:rPr>
                <a:t> </a:t>
              </a:r>
              <a:r>
                <a:rPr lang="en-US" sz="3200" b="1" dirty="0" err="1">
                  <a:solidFill>
                    <a:srgbClr val="FF0066"/>
                  </a:solidFill>
                  <a:effectLst>
                    <a:outerShdw blurRad="38100" dist="38100" dir="2700000" algn="tl">
                      <a:srgbClr val="000000">
                        <a:alpha val="43137"/>
                      </a:srgbClr>
                    </a:outerShdw>
                  </a:effectLst>
                  <a:latin typeface="Calibri"/>
                </a:rPr>
                <a:t>cảm</a:t>
              </a:r>
              <a:endPar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endParaRPr>
            </a:p>
          </p:txBody>
        </p:sp>
      </p:grpSp>
      <p:sp>
        <p:nvSpPr>
          <p:cNvPr id="16" name="TextBox 15">
            <a:extLst>
              <a:ext uri="{FF2B5EF4-FFF2-40B4-BE49-F238E27FC236}">
                <a16:creationId xmlns:a16="http://schemas.microsoft.com/office/drawing/2014/main" id="{3CAE5D3C-7C1E-44A2-BA88-03C78F371FB6}"/>
              </a:ext>
            </a:extLst>
          </p:cNvPr>
          <p:cNvSpPr txBox="1"/>
          <p:nvPr/>
        </p:nvSpPr>
        <p:spPr>
          <a:xfrm>
            <a:off x="3971925" y="739259"/>
            <a:ext cx="6362700" cy="707886"/>
          </a:xfrm>
          <a:prstGeom prst="rect">
            <a:avLst/>
          </a:prstGeom>
          <a:noFill/>
        </p:spPr>
        <p:txBody>
          <a:bodyPr wrap="square">
            <a:spAutoFit/>
          </a:bodyPr>
          <a:lstStyle/>
          <a:p>
            <a:r>
              <a:rPr lang="vi-VN" sz="4000" dirty="0">
                <a:latin typeface="Arial-Rounded" panose="020B0500000000000000" pitchFamily="34" charset="0"/>
                <a:ea typeface="Arial-Rounded" panose="020B0500000000000000" pitchFamily="34" charset="0"/>
                <a:cs typeface="Arial-Rounded" panose="020B0500000000000000" pitchFamily="34" charset="0"/>
              </a:rPr>
              <a:t>1) Trời ơi! </a:t>
            </a:r>
            <a:endParaRPr lang="en-US" sz="4000" dirty="0"/>
          </a:p>
        </p:txBody>
      </p:sp>
      <p:sp>
        <p:nvSpPr>
          <p:cNvPr id="17" name="TextBox 16">
            <a:extLst>
              <a:ext uri="{FF2B5EF4-FFF2-40B4-BE49-F238E27FC236}">
                <a16:creationId xmlns:a16="http://schemas.microsoft.com/office/drawing/2014/main" id="{7AE7CAB8-6E87-4353-96EE-CE3EC9E59FC8}"/>
              </a:ext>
            </a:extLst>
          </p:cNvPr>
          <p:cNvSpPr txBox="1"/>
          <p:nvPr/>
        </p:nvSpPr>
        <p:spPr>
          <a:xfrm>
            <a:off x="4019550" y="1520309"/>
            <a:ext cx="6362700" cy="707886"/>
          </a:xfrm>
          <a:prstGeom prst="rect">
            <a:avLst/>
          </a:prstGeom>
          <a:noFill/>
        </p:spPr>
        <p:txBody>
          <a:bodyPr wrap="square">
            <a:spAutoFit/>
          </a:bodyPr>
          <a:lstStyle/>
          <a:p>
            <a:r>
              <a:rPr lang="vi-VN" sz="4000" dirty="0">
                <a:latin typeface="Arial-Rounded" panose="020B0500000000000000" pitchFamily="34" charset="0"/>
                <a:ea typeface="Arial-Rounded" panose="020B0500000000000000" pitchFamily="34" charset="0"/>
                <a:cs typeface="Arial-Rounded" panose="020B0500000000000000" pitchFamily="34" charset="0"/>
              </a:rPr>
              <a:t>8) Ôi trời đất ơi!</a:t>
            </a:r>
          </a:p>
        </p:txBody>
      </p:sp>
      <p:grpSp>
        <p:nvGrpSpPr>
          <p:cNvPr id="18" name="Group 17">
            <a:extLst>
              <a:ext uri="{FF2B5EF4-FFF2-40B4-BE49-F238E27FC236}">
                <a16:creationId xmlns:a16="http://schemas.microsoft.com/office/drawing/2014/main" id="{12B458B5-69A4-4661-9B5B-C19C47E68E5A}"/>
              </a:ext>
            </a:extLst>
          </p:cNvPr>
          <p:cNvGrpSpPr/>
          <p:nvPr/>
        </p:nvGrpSpPr>
        <p:grpSpPr>
          <a:xfrm>
            <a:off x="1329665" y="3253408"/>
            <a:ext cx="2560320" cy="2560320"/>
            <a:chOff x="1367765" y="662608"/>
            <a:chExt cx="2560320" cy="2560320"/>
          </a:xfrm>
        </p:grpSpPr>
        <p:pic>
          <p:nvPicPr>
            <p:cNvPr id="19" name="Picture 2" descr="Purple Bubble Transparent">
              <a:extLst>
                <a:ext uri="{FF2B5EF4-FFF2-40B4-BE49-F238E27FC236}">
                  <a16:creationId xmlns:a16="http://schemas.microsoft.com/office/drawing/2014/main" id="{64B6B9BA-021E-4D50-9655-F667CC54B8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885880DC-B195-4665-9D45-D18E455C114F}"/>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66"/>
                  </a:solidFill>
                  <a:effectLst>
                    <a:outerShdw blurRad="38100" dist="38100" dir="2700000" algn="tl">
                      <a:srgbClr val="000000">
                        <a:alpha val="43137"/>
                      </a:srgbClr>
                    </a:outerShdw>
                  </a:effectLst>
                  <a:latin typeface="Calibri"/>
                </a:rPr>
                <a:t>Câu</a:t>
              </a:r>
              <a:r>
                <a:rPr lang="en-US" sz="3200" b="1" dirty="0">
                  <a:solidFill>
                    <a:srgbClr val="FF0066"/>
                  </a:solidFill>
                  <a:effectLst>
                    <a:outerShdw blurRad="38100" dist="38100" dir="2700000" algn="tl">
                      <a:srgbClr val="000000">
                        <a:alpha val="43137"/>
                      </a:srgbClr>
                    </a:outerShdw>
                  </a:effectLst>
                  <a:latin typeface="Calibri"/>
                </a:rPr>
                <a:t> </a:t>
              </a:r>
              <a:r>
                <a:rPr lang="en-US" sz="3200" b="1" dirty="0" err="1">
                  <a:solidFill>
                    <a:srgbClr val="FF0066"/>
                  </a:solidFill>
                  <a:effectLst>
                    <a:outerShdw blurRad="38100" dist="38100" dir="2700000" algn="tl">
                      <a:srgbClr val="000000">
                        <a:alpha val="43137"/>
                      </a:srgbClr>
                    </a:outerShdw>
                  </a:effectLst>
                  <a:latin typeface="Calibri"/>
                </a:rPr>
                <a:t>hỏi</a:t>
              </a:r>
              <a:endPar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endParaRPr>
            </a:p>
          </p:txBody>
        </p:sp>
      </p:grpSp>
      <p:sp>
        <p:nvSpPr>
          <p:cNvPr id="21" name="TextBox 20">
            <a:extLst>
              <a:ext uri="{FF2B5EF4-FFF2-40B4-BE49-F238E27FC236}">
                <a16:creationId xmlns:a16="http://schemas.microsoft.com/office/drawing/2014/main" id="{FEE50BD8-8791-4621-94EF-A3CE9CD41046}"/>
              </a:ext>
            </a:extLst>
          </p:cNvPr>
          <p:cNvSpPr txBox="1"/>
          <p:nvPr/>
        </p:nvSpPr>
        <p:spPr>
          <a:xfrm>
            <a:off x="3886200" y="3844409"/>
            <a:ext cx="6362700" cy="707886"/>
          </a:xfrm>
          <a:prstGeom prst="rect">
            <a:avLst/>
          </a:prstGeom>
          <a:noFill/>
        </p:spPr>
        <p:txBody>
          <a:bodyPr wrap="square">
            <a:spAutoFit/>
          </a:bodyPr>
          <a:lstStyle/>
          <a:p>
            <a:r>
              <a:rPr lang="vi-VN" sz="4000" dirty="0">
                <a:latin typeface="Arial-Rounded" panose="020B0500000000000000" pitchFamily="34" charset="0"/>
                <a:ea typeface="Arial-Rounded" panose="020B0500000000000000" pitchFamily="34" charset="0"/>
                <a:cs typeface="Arial-Rounded" panose="020B0500000000000000" pitchFamily="34" charset="0"/>
              </a:rPr>
              <a:t>(2) Sao con đi ngủ sớm thế?</a:t>
            </a:r>
            <a:endParaRPr lang="en-US" sz="4000" dirty="0"/>
          </a:p>
        </p:txBody>
      </p:sp>
    </p:spTree>
    <p:extLst>
      <p:ext uri="{BB962C8B-B14F-4D97-AF65-F5344CB8AC3E}">
        <p14:creationId xmlns:p14="http://schemas.microsoft.com/office/powerpoint/2010/main" val="3750996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247650"/>
            <a:ext cx="10860708" cy="634364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15" name="Picture 4" descr="Rainbow Sticker for iOS &amp;amp; Android | GIPHY">
            <a:extLst>
              <a:ext uri="{FF2B5EF4-FFF2-40B4-BE49-F238E27FC236}">
                <a16:creationId xmlns:a16="http://schemas.microsoft.com/office/drawing/2014/main" id="{970C0537-8268-4D8B-8387-C97FDCF122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26" y="-340794"/>
            <a:ext cx="1617144" cy="161714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978CEA2-37FD-4569-88A7-F4DECFC386FF}"/>
              </a:ext>
            </a:extLst>
          </p:cNvPr>
          <p:cNvGrpSpPr/>
          <p:nvPr/>
        </p:nvGrpSpPr>
        <p:grpSpPr>
          <a:xfrm>
            <a:off x="1367765" y="662608"/>
            <a:ext cx="2560320" cy="2560320"/>
            <a:chOff x="1367765" y="662608"/>
            <a:chExt cx="2560320" cy="2560320"/>
          </a:xfrm>
        </p:grpSpPr>
        <p:pic>
          <p:nvPicPr>
            <p:cNvPr id="12" name="Picture 2" descr="Purple Bubble Transparent">
              <a:extLst>
                <a:ext uri="{FF2B5EF4-FFF2-40B4-BE49-F238E27FC236}">
                  <a16:creationId xmlns:a16="http://schemas.microsoft.com/office/drawing/2014/main" id="{95E6E481-A552-4595-94F8-787B6AA277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9AEE8AE-ACEF-4CCB-B369-5B4C1134693D}"/>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libri"/>
                  <a:ea typeface="+mn-ea"/>
                  <a:cs typeface="+mn-cs"/>
                </a:rPr>
                <a:t>Câu</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libri"/>
                  <a:ea typeface="+mn-ea"/>
                  <a:cs typeface="+mn-cs"/>
                </a:rPr>
                <a:t>khiến</a:t>
              </a:r>
              <a:endPar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endParaRPr>
            </a:p>
          </p:txBody>
        </p:sp>
      </p:grpSp>
      <p:sp>
        <p:nvSpPr>
          <p:cNvPr id="16" name="TextBox 15">
            <a:extLst>
              <a:ext uri="{FF2B5EF4-FFF2-40B4-BE49-F238E27FC236}">
                <a16:creationId xmlns:a16="http://schemas.microsoft.com/office/drawing/2014/main" id="{3CAE5D3C-7C1E-44A2-BA88-03C78F371FB6}"/>
              </a:ext>
            </a:extLst>
          </p:cNvPr>
          <p:cNvSpPr txBox="1"/>
          <p:nvPr/>
        </p:nvSpPr>
        <p:spPr>
          <a:xfrm>
            <a:off x="3971924" y="739259"/>
            <a:ext cx="7058025" cy="707886"/>
          </a:xfrm>
          <a:prstGeom prst="rect">
            <a:avLst/>
          </a:prstGeom>
          <a:noFill/>
        </p:spPr>
        <p:txBody>
          <a:bodyPr wrap="square">
            <a:spAutoFit/>
          </a:bodyPr>
          <a:lstStyle/>
          <a:p>
            <a:pPr lvl="0"/>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Dậy chuẩn bị bài ngày mai đi!</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7AE7CAB8-6E87-4353-96EE-CE3EC9E59FC8}"/>
              </a:ext>
            </a:extLst>
          </p:cNvPr>
          <p:cNvSpPr txBox="1"/>
          <p:nvPr/>
        </p:nvSpPr>
        <p:spPr>
          <a:xfrm>
            <a:off x="4019550" y="1520309"/>
            <a:ext cx="6362700" cy="707886"/>
          </a:xfrm>
          <a:prstGeom prst="rect">
            <a:avLst/>
          </a:prstGeom>
          <a:noFill/>
        </p:spPr>
        <p:txBody>
          <a:bodyPr wrap="square">
            <a:spAutoFit/>
          </a:bodyPr>
          <a:lstStyle/>
          <a:p>
            <a:pPr lvl="0"/>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(5) Xin mẹ nói nhỏ một chút! </a:t>
            </a:r>
            <a:endPar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8" name="Group 17">
            <a:extLst>
              <a:ext uri="{FF2B5EF4-FFF2-40B4-BE49-F238E27FC236}">
                <a16:creationId xmlns:a16="http://schemas.microsoft.com/office/drawing/2014/main" id="{12B458B5-69A4-4661-9B5B-C19C47E68E5A}"/>
              </a:ext>
            </a:extLst>
          </p:cNvPr>
          <p:cNvGrpSpPr/>
          <p:nvPr/>
        </p:nvGrpSpPr>
        <p:grpSpPr>
          <a:xfrm>
            <a:off x="1329665" y="3253408"/>
            <a:ext cx="2560320" cy="2560320"/>
            <a:chOff x="1367765" y="662608"/>
            <a:chExt cx="2560320" cy="2560320"/>
          </a:xfrm>
        </p:grpSpPr>
        <p:pic>
          <p:nvPicPr>
            <p:cNvPr id="19" name="Picture 2" descr="Purple Bubble Transparent">
              <a:extLst>
                <a:ext uri="{FF2B5EF4-FFF2-40B4-BE49-F238E27FC236}">
                  <a16:creationId xmlns:a16="http://schemas.microsoft.com/office/drawing/2014/main" id="{64B6B9BA-021E-4D50-9655-F667CC54B8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885880DC-B195-4665-9D45-D18E455C114F}"/>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libri"/>
                  <a:ea typeface="+mn-ea"/>
                  <a:cs typeface="+mn-cs"/>
                </a:rPr>
                <a:t>Câu</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libri"/>
                  <a:ea typeface="+mn-ea"/>
                  <a:cs typeface="+mn-cs"/>
                </a:rPr>
                <a:t>kể</a:t>
              </a:r>
              <a:endPar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endParaRPr>
            </a:p>
          </p:txBody>
        </p:sp>
      </p:grpSp>
      <p:sp>
        <p:nvSpPr>
          <p:cNvPr id="21" name="TextBox 20">
            <a:extLst>
              <a:ext uri="{FF2B5EF4-FFF2-40B4-BE49-F238E27FC236}">
                <a16:creationId xmlns:a16="http://schemas.microsoft.com/office/drawing/2014/main" id="{FEE50BD8-8791-4621-94EF-A3CE9CD41046}"/>
              </a:ext>
            </a:extLst>
          </p:cNvPr>
          <p:cNvSpPr txBox="1"/>
          <p:nvPr/>
        </p:nvSpPr>
        <p:spPr>
          <a:xfrm>
            <a:off x="3790950" y="3444359"/>
            <a:ext cx="6362700" cy="707886"/>
          </a:xfrm>
          <a:prstGeom prst="rect">
            <a:avLst/>
          </a:prstGeom>
          <a:noFill/>
        </p:spPr>
        <p:txBody>
          <a:bodyPr wrap="square">
            <a:spAutoFit/>
          </a:bodyPr>
          <a:lstStyle/>
          <a:p>
            <a:pPr lvl="0"/>
            <a:r>
              <a:rPr lang="vi-VN" sz="4000">
                <a:solidFill>
                  <a:prstClr val="black"/>
                </a:solidFill>
                <a:latin typeface="Arial-Rounded" panose="020B0500000000000000" pitchFamily="34" charset="0"/>
                <a:ea typeface="Arial-Rounded" panose="020B0500000000000000" pitchFamily="34" charset="0"/>
                <a:cs typeface="Arial-Rounded" panose="020B0500000000000000" pitchFamily="34" charset="0"/>
              </a:rPr>
              <a:t>(4) Con đang chuẩn bị bài.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1D6DAD03-F570-4690-B5B3-BC3E2582031F}"/>
              </a:ext>
            </a:extLst>
          </p:cNvPr>
          <p:cNvSpPr txBox="1"/>
          <p:nvPr/>
        </p:nvSpPr>
        <p:spPr>
          <a:xfrm>
            <a:off x="3819524" y="4244459"/>
            <a:ext cx="7591425" cy="1200329"/>
          </a:xfrm>
          <a:prstGeom prst="rect">
            <a:avLst/>
          </a:prstGeom>
          <a:noFill/>
        </p:spPr>
        <p:txBody>
          <a:bodyPr wrap="square">
            <a:spAutoFit/>
          </a:bodyPr>
          <a:lstStyle/>
          <a:p>
            <a:pPr lvl="0" algn="just"/>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(6) Thầy giáo ra đề bài cho chúng con là “Kể lại một giấc mơ của em.”</a:t>
            </a:r>
            <a:endParaRPr kumimoji="0" lang="en-US" sz="3600" b="0" i="0" u="none" strike="noStrike" kern="1200" cap="none" spc="0" normalizeH="0" baseline="0" noProof="0" dirty="0">
              <a:ln>
                <a:noFill/>
              </a:ln>
              <a:solidFill>
                <a:prstClr val="black"/>
              </a:solidFill>
              <a:effectLst/>
              <a:uLnTx/>
              <a:uFillTx/>
              <a:latin typeface="Calibri"/>
            </a:endParaRPr>
          </a:p>
        </p:txBody>
      </p:sp>
      <p:sp>
        <p:nvSpPr>
          <p:cNvPr id="23" name="TextBox 22">
            <a:extLst>
              <a:ext uri="{FF2B5EF4-FFF2-40B4-BE49-F238E27FC236}">
                <a16:creationId xmlns:a16="http://schemas.microsoft.com/office/drawing/2014/main" id="{842B66DA-AA86-4E9B-9A18-D09B920AED8C}"/>
              </a:ext>
            </a:extLst>
          </p:cNvPr>
          <p:cNvSpPr txBox="1"/>
          <p:nvPr/>
        </p:nvSpPr>
        <p:spPr>
          <a:xfrm>
            <a:off x="3838574" y="5435084"/>
            <a:ext cx="7591425" cy="1200329"/>
          </a:xfrm>
          <a:prstGeom prst="rect">
            <a:avLst/>
          </a:prstGeom>
          <a:noFill/>
        </p:spPr>
        <p:txBody>
          <a:bodyPr wrap="square">
            <a:spAutoFit/>
          </a:bodyPr>
          <a:lstStyle/>
          <a:p>
            <a:pPr lvl="0" algn="just"/>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(7) Con ngủ sớm xem mơ thấy gì để ngày mai còn kể.</a:t>
            </a:r>
          </a:p>
        </p:txBody>
      </p:sp>
    </p:spTree>
    <p:extLst>
      <p:ext uri="{BB962C8B-B14F-4D97-AF65-F5344CB8AC3E}">
        <p14:creationId xmlns:p14="http://schemas.microsoft.com/office/powerpoint/2010/main" val="2569190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P spid="22"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19100" y="665789"/>
            <a:ext cx="11477625"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2C91287F-6FD2-412A-95A7-21632CCE99C7}"/>
              </a:ext>
            </a:extLst>
          </p:cNvPr>
          <p:cNvSpPr txBox="1"/>
          <p:nvPr/>
        </p:nvSpPr>
        <p:spPr>
          <a:xfrm>
            <a:off x="2222690" y="855994"/>
            <a:ext cx="9807385"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Calibri"/>
                <a:ea typeface="+mn-ea"/>
                <a:cs typeface="+mn-cs"/>
              </a:rPr>
              <a:t>5. </a:t>
            </a:r>
            <a:r>
              <a:rPr kumimoji="0" lang="vi-VN" sz="3600" b="1" i="0" u="none" strike="noStrike" kern="1200" cap="none" spc="0" normalizeH="0" baseline="0" noProof="0" dirty="0">
                <a:ln>
                  <a:noFill/>
                </a:ln>
                <a:solidFill>
                  <a:srgbClr val="00B0F0"/>
                </a:solidFill>
                <a:effectLst/>
                <a:uLnTx/>
                <a:uFillTx/>
                <a:latin typeface="Calibri"/>
                <a:ea typeface="+mn-ea"/>
                <a:cs typeface="+mn-cs"/>
              </a:rPr>
              <a:t>Dựa vào các tranh dưới đây để đặt câu.</a:t>
            </a:r>
          </a:p>
        </p:txBody>
      </p:sp>
      <p:sp>
        <p:nvSpPr>
          <p:cNvPr id="12" name="Đáp Án D">
            <a:extLst>
              <a:ext uri="{FF2B5EF4-FFF2-40B4-BE49-F238E27FC236}">
                <a16:creationId xmlns:a16="http://schemas.microsoft.com/office/drawing/2014/main" id="{56B47196-8AAE-4644-AC1E-C6A7B6B12845}"/>
              </a:ext>
            </a:extLst>
          </p:cNvPr>
          <p:cNvSpPr/>
          <p:nvPr/>
        </p:nvSpPr>
        <p:spPr>
          <a:xfrm>
            <a:off x="801758" y="1744915"/>
            <a:ext cx="2408167"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Đáp Án D">
            <a:extLst>
              <a:ext uri="{FF2B5EF4-FFF2-40B4-BE49-F238E27FC236}">
                <a16:creationId xmlns:a16="http://schemas.microsoft.com/office/drawing/2014/main" id="{05FE5FA2-22AF-4EF6-AE20-F4139FA09E9C}"/>
              </a:ext>
            </a:extLst>
          </p:cNvPr>
          <p:cNvSpPr/>
          <p:nvPr/>
        </p:nvSpPr>
        <p:spPr>
          <a:xfrm>
            <a:off x="3467101" y="1763965"/>
            <a:ext cx="2590799"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cảm</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Đáp Án D">
            <a:extLst>
              <a:ext uri="{FF2B5EF4-FFF2-40B4-BE49-F238E27FC236}">
                <a16:creationId xmlns:a16="http://schemas.microsoft.com/office/drawing/2014/main" id="{8C89A63E-DDFC-40A8-8C5F-27AD1A7661ED}"/>
              </a:ext>
            </a:extLst>
          </p:cNvPr>
          <p:cNvSpPr/>
          <p:nvPr/>
        </p:nvSpPr>
        <p:spPr>
          <a:xfrm>
            <a:off x="6353175" y="1773490"/>
            <a:ext cx="2266949"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kể</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Đáp Án D">
            <a:extLst>
              <a:ext uri="{FF2B5EF4-FFF2-40B4-BE49-F238E27FC236}">
                <a16:creationId xmlns:a16="http://schemas.microsoft.com/office/drawing/2014/main" id="{376D0D72-62B7-4DBF-9BE5-9AE6F3855336}"/>
              </a:ext>
            </a:extLst>
          </p:cNvPr>
          <p:cNvSpPr/>
          <p:nvPr/>
        </p:nvSpPr>
        <p:spPr>
          <a:xfrm>
            <a:off x="8772525" y="1744915"/>
            <a:ext cx="2876549"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d.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khiến</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123D18ED-2B45-4B02-B4F8-C4CB9A63DDBD}"/>
              </a:ext>
            </a:extLst>
          </p:cNvPr>
          <p:cNvPicPr>
            <a:picLocks noChangeAspect="1"/>
          </p:cNvPicPr>
          <p:nvPr/>
        </p:nvPicPr>
        <p:blipFill>
          <a:blip r:embed="rId6"/>
          <a:stretch>
            <a:fillRect/>
          </a:stretch>
        </p:blipFill>
        <p:spPr>
          <a:xfrm>
            <a:off x="457200" y="3086100"/>
            <a:ext cx="5829300" cy="2552700"/>
          </a:xfrm>
          <a:prstGeom prst="rect">
            <a:avLst/>
          </a:prstGeom>
        </p:spPr>
      </p:pic>
      <p:pic>
        <p:nvPicPr>
          <p:cNvPr id="10" name="Picture 9">
            <a:extLst>
              <a:ext uri="{FF2B5EF4-FFF2-40B4-BE49-F238E27FC236}">
                <a16:creationId xmlns:a16="http://schemas.microsoft.com/office/drawing/2014/main" id="{8ACA96C7-90CE-453F-9691-A699FD0A384A}"/>
              </a:ext>
            </a:extLst>
          </p:cNvPr>
          <p:cNvPicPr>
            <a:picLocks noChangeAspect="1"/>
          </p:cNvPicPr>
          <p:nvPr/>
        </p:nvPicPr>
        <p:blipFill>
          <a:blip r:embed="rId7"/>
          <a:stretch>
            <a:fillRect/>
          </a:stretch>
        </p:blipFill>
        <p:spPr>
          <a:xfrm>
            <a:off x="6215062" y="3043237"/>
            <a:ext cx="5438775" cy="2486025"/>
          </a:xfrm>
          <a:prstGeom prst="rect">
            <a:avLst/>
          </a:prstGeom>
        </p:spPr>
      </p:pic>
    </p:spTree>
    <p:extLst>
      <p:ext uri="{BB962C8B-B14F-4D97-AF65-F5344CB8AC3E}">
        <p14:creationId xmlns:p14="http://schemas.microsoft.com/office/powerpoint/2010/main" val="1109791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subTnLst>
                                    <p:audio>
                                      <p:cMediaNode>
                                        <p:cTn display="0" masterRel="sameClick">
                                          <p:stCondLst>
                                            <p:cond evt="begin" delay="0">
                                              <p:tn val="8"/>
                                            </p:cond>
                                          </p:stCondLst>
                                          <p:endCondLst>
                                            <p:cond evt="onStopAudio" delay="0">
                                              <p:tgtEl>
                                                <p:sldTgt/>
                                              </p:tgtEl>
                                            </p:cond>
                                          </p:endCondLst>
                                        </p:cTn>
                                        <p:tgtEl>
                                          <p:sndTgt r:embed="rId2" name="Trò-chơi-chíu.wav"/>
                                        </p:tgtEl>
                                      </p:cMediaNode>
                                    </p:audio>
                                  </p:sub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2" name="Trò-chơi-chíu.wav"/>
                                        </p:tgtEl>
                                      </p:cMediaNode>
                                    </p:audio>
                                  </p:subTnLst>
                                </p:cTn>
                              </p:par>
                              <p:par>
                                <p:cTn id="14" presetID="2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40" name="TextBox 39">
            <a:extLst>
              <a:ext uri="{FF2B5EF4-FFF2-40B4-BE49-F238E27FC236}">
                <a16:creationId xmlns:a16="http://schemas.microsoft.com/office/drawing/2014/main" id="{DDD9476F-D5A1-4FAF-9ECD-32A9F81B56AD}"/>
              </a:ext>
            </a:extLst>
          </p:cNvPr>
          <p:cNvSpPr txBox="1"/>
          <p:nvPr/>
        </p:nvSpPr>
        <p:spPr>
          <a:xfrm>
            <a:off x="5762891" y="1460458"/>
            <a:ext cx="4647666" cy="76944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Calibri"/>
                <a:ea typeface="+mn-ea"/>
                <a:cs typeface="+mn-cs"/>
              </a:rPr>
              <a:t>THẢO LUẬN NHÓM BỐN</a:t>
            </a:r>
          </a:p>
        </p:txBody>
      </p:sp>
      <p:pic>
        <p:nvPicPr>
          <p:cNvPr id="42" name="Picture 2" descr="実は自分が苦手な内容の方が教えやすい・・？">
            <a:extLst>
              <a:ext uri="{FF2B5EF4-FFF2-40B4-BE49-F238E27FC236}">
                <a16:creationId xmlns:a16="http://schemas.microsoft.com/office/drawing/2014/main" id="{12BB3BFF-F278-4C75-AB1B-D14F5E6D87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3793" y="1853565"/>
            <a:ext cx="3961989" cy="402336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FBD0D219-2E3B-40A8-BFBF-1894F14E7882}"/>
              </a:ext>
            </a:extLst>
          </p:cNvPr>
          <p:cNvSpPr txBox="1"/>
          <p:nvPr/>
        </p:nvSpPr>
        <p:spPr>
          <a:xfrm>
            <a:off x="676274" y="2098504"/>
            <a:ext cx="5724525" cy="1077218"/>
          </a:xfrm>
          <a:prstGeom prst="rect">
            <a:avLst/>
          </a:prstGeom>
          <a:noFill/>
        </p:spPr>
        <p:txBody>
          <a:bodyPr wrap="square">
            <a:spAutoFit/>
          </a:bodyPr>
          <a:lstStyle/>
          <a:p>
            <a:pPr marL="457200" lvl="0" indent="-457200" algn="just">
              <a:buFont typeface="Arial" panose="020B0604020202020204" pitchFamily="34" charset="0"/>
              <a:buChar char="•"/>
              <a:defRPr/>
            </a:pP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Quan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sát</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tranh</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đoán</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sự</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việc</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trong</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tranh</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a:t>
            </a:r>
            <a:endParaRPr kumimoji="0" lang="en-US" sz="3200" b="1"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2" name="TextBox 11">
            <a:extLst>
              <a:ext uri="{FF2B5EF4-FFF2-40B4-BE49-F238E27FC236}">
                <a16:creationId xmlns:a16="http://schemas.microsoft.com/office/drawing/2014/main" id="{3CACEFC6-578E-4492-94F5-6D5F2301D1EE}"/>
              </a:ext>
            </a:extLst>
          </p:cNvPr>
          <p:cNvSpPr txBox="1"/>
          <p:nvPr/>
        </p:nvSpPr>
        <p:spPr>
          <a:xfrm>
            <a:off x="723900" y="3289129"/>
            <a:ext cx="5524500" cy="58477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Mỗi</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1" u="none" strike="noStrike" kern="1200" cap="none" spc="0" normalizeH="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em</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1" u="none" strike="noStrike" kern="1200" cap="none" spc="0" normalizeH="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đặt</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1" u="none" strike="noStrike" kern="1200" cap="none" spc="0" normalizeH="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một</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1" u="none" strike="noStrike" kern="1200" cap="none" spc="0" normalizeH="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1"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3" name="TextBox 12">
            <a:extLst>
              <a:ext uri="{FF2B5EF4-FFF2-40B4-BE49-F238E27FC236}">
                <a16:creationId xmlns:a16="http://schemas.microsoft.com/office/drawing/2014/main" id="{FEA963C1-90D8-46BA-B84C-BE4B3968A165}"/>
              </a:ext>
            </a:extLst>
          </p:cNvPr>
          <p:cNvSpPr txBox="1"/>
          <p:nvPr/>
        </p:nvSpPr>
        <p:spPr>
          <a:xfrm>
            <a:off x="685800" y="4184479"/>
            <a:ext cx="5524500"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Thống</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1" u="none" strike="noStrike" kern="1200" cap="none" spc="0" normalizeH="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nhất</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ý </a:t>
            </a:r>
            <a:r>
              <a:rPr kumimoji="0" lang="en-US" sz="3200" b="1" i="1" u="none" strike="noStrike" kern="1200" cap="none" spc="0" normalizeH="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kiến</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1" u="none" strike="noStrike" kern="1200" cap="none" spc="0" normalizeH="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trong</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1" u="none" strike="noStrike" kern="1200" cap="none" spc="0" normalizeH="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nhóm</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1"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494378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ircle(out)">
                                          <p:cBhvr>
                                            <p:cTn id="7" dur="500"/>
                                            <p:tgtEl>
                                              <p:spTgt spid="40"/>
                                            </p:tgtEl>
                                          </p:cBhvr>
                                        </p:animEffect>
                                      </p:childTnLst>
                                    </p:cTn>
                                  </p:par>
                                  <p:par>
                                    <p:cTn id="8" presetID="2" presetClass="entr" presetSubtype="4" fill="hold" nodeType="withEffect" p14:presetBounceEnd="40000">
                                      <p:stCondLst>
                                        <p:cond delay="0"/>
                                      </p:stCondLst>
                                      <p:childTnLst>
                                        <p:set>
                                          <p:cBhvr>
                                            <p:cTn id="9" dur="1" fill="hold">
                                              <p:stCondLst>
                                                <p:cond delay="0"/>
                                              </p:stCondLst>
                                            </p:cTn>
                                            <p:tgtEl>
                                              <p:spTgt spid="42"/>
                                            </p:tgtEl>
                                            <p:attrNameLst>
                                              <p:attrName>style.visibility</p:attrName>
                                            </p:attrNameLst>
                                          </p:cBhvr>
                                          <p:to>
                                            <p:strVal val="visible"/>
                                          </p:to>
                                        </p:set>
                                        <p:anim calcmode="lin" valueType="num" p14:bounceEnd="40000">
                                          <p:cBhvr additive="base">
                                            <p:cTn id="10" dur="750" fill="hold"/>
                                            <p:tgtEl>
                                              <p:spTgt spid="42"/>
                                            </p:tgtEl>
                                            <p:attrNameLst>
                                              <p:attrName>ppt_x</p:attrName>
                                            </p:attrNameLst>
                                          </p:cBhvr>
                                          <p:tavLst>
                                            <p:tav tm="0">
                                              <p:val>
                                                <p:strVal val="#ppt_x"/>
                                              </p:val>
                                            </p:tav>
                                            <p:tav tm="100000">
                                              <p:val>
                                                <p:strVal val="#ppt_x"/>
                                              </p:val>
                                            </p:tav>
                                          </p:tavLst>
                                        </p:anim>
                                        <p:anim calcmode="lin" valueType="num" p14:bounceEnd="40000">
                                          <p:cBhvr additive="base">
                                            <p:cTn id="11" dur="750" fill="hold"/>
                                            <p:tgtEl>
                                              <p:spTgt spid="4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2" name="Trò-chơi-chíu.wav"/>
                                            </p:tgtEl>
                                          </p:cMediaNode>
                                        </p:audio>
                                      </p:subTnLst>
                                    </p:cTn>
                                  </p:par>
                                  <p:par>
                                    <p:cTn id="12" presetID="32" presetClass="emph" presetSubtype="0" repeatCount="3000" fill="hold" nodeType="withEffect">
                                      <p:stCondLst>
                                        <p:cond delay="250"/>
                                      </p:stCondLst>
                                      <p:childTnLst>
                                        <p:animRot by="120000">
                                          <p:cBhvr>
                                            <p:cTn id="13" dur="100" fill="hold">
                                              <p:stCondLst>
                                                <p:cond delay="0"/>
                                              </p:stCondLst>
                                            </p:cTn>
                                            <p:tgtEl>
                                              <p:spTgt spid="42"/>
                                            </p:tgtEl>
                                            <p:attrNameLst>
                                              <p:attrName>r</p:attrName>
                                            </p:attrNameLst>
                                          </p:cBhvr>
                                        </p:animRot>
                                        <p:animRot by="-240000">
                                          <p:cBhvr>
                                            <p:cTn id="14" dur="200" fill="hold">
                                              <p:stCondLst>
                                                <p:cond delay="200"/>
                                              </p:stCondLst>
                                            </p:cTn>
                                            <p:tgtEl>
                                              <p:spTgt spid="42"/>
                                            </p:tgtEl>
                                            <p:attrNameLst>
                                              <p:attrName>r</p:attrName>
                                            </p:attrNameLst>
                                          </p:cBhvr>
                                        </p:animRot>
                                        <p:animRot by="240000">
                                          <p:cBhvr>
                                            <p:cTn id="15" dur="200" fill="hold">
                                              <p:stCondLst>
                                                <p:cond delay="400"/>
                                              </p:stCondLst>
                                            </p:cTn>
                                            <p:tgtEl>
                                              <p:spTgt spid="42"/>
                                            </p:tgtEl>
                                            <p:attrNameLst>
                                              <p:attrName>r</p:attrName>
                                            </p:attrNameLst>
                                          </p:cBhvr>
                                        </p:animRot>
                                        <p:animRot by="-240000">
                                          <p:cBhvr>
                                            <p:cTn id="16" dur="200" fill="hold">
                                              <p:stCondLst>
                                                <p:cond delay="600"/>
                                              </p:stCondLst>
                                            </p:cTn>
                                            <p:tgtEl>
                                              <p:spTgt spid="42"/>
                                            </p:tgtEl>
                                            <p:attrNameLst>
                                              <p:attrName>r</p:attrName>
                                            </p:attrNameLst>
                                          </p:cBhvr>
                                        </p:animRot>
                                        <p:animRot by="120000">
                                          <p:cBhvr>
                                            <p:cTn id="17" dur="200" fill="hold">
                                              <p:stCondLst>
                                                <p:cond delay="800"/>
                                              </p:stCondLst>
                                            </p:cTn>
                                            <p:tgtEl>
                                              <p:spTgt spid="42"/>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left)">
                                          <p:cBhvr>
                                            <p:cTn id="22" dur="75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75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3" grpId="0"/>
          <p:bldP spid="12"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ircle(out)">
                                          <p:cBhvr>
                                            <p:cTn id="7" dur="500"/>
                                            <p:tgtEl>
                                              <p:spTgt spid="40"/>
                                            </p:tgtEl>
                                          </p:cBhvr>
                                        </p:animEffect>
                                      </p:childTnLst>
                                    </p:cTn>
                                  </p:par>
                                  <p:par>
                                    <p:cTn id="8" presetID="2" presetClass="entr" presetSubtype="4"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 calcmode="lin" valueType="num">
                                          <p:cBhvr additive="base">
                                            <p:cTn id="10" dur="750" fill="hold"/>
                                            <p:tgtEl>
                                              <p:spTgt spid="42"/>
                                            </p:tgtEl>
                                            <p:attrNameLst>
                                              <p:attrName>ppt_x</p:attrName>
                                            </p:attrNameLst>
                                          </p:cBhvr>
                                          <p:tavLst>
                                            <p:tav tm="0">
                                              <p:val>
                                                <p:strVal val="#ppt_x"/>
                                              </p:val>
                                            </p:tav>
                                            <p:tav tm="100000">
                                              <p:val>
                                                <p:strVal val="#ppt_x"/>
                                              </p:val>
                                            </p:tav>
                                          </p:tavLst>
                                        </p:anim>
                                        <p:anim calcmode="lin" valueType="num">
                                          <p:cBhvr additive="base">
                                            <p:cTn id="11" dur="750" fill="hold"/>
                                            <p:tgtEl>
                                              <p:spTgt spid="4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7" name="Trò-chơi-chíu.wav"/>
                                            </p:tgtEl>
                                          </p:cMediaNode>
                                        </p:audio>
                                      </p:subTnLst>
                                    </p:cTn>
                                  </p:par>
                                  <p:par>
                                    <p:cTn id="12" presetID="32" presetClass="emph" presetSubtype="0" repeatCount="3000" fill="hold" nodeType="withEffect">
                                      <p:stCondLst>
                                        <p:cond delay="250"/>
                                      </p:stCondLst>
                                      <p:childTnLst>
                                        <p:animRot by="120000">
                                          <p:cBhvr>
                                            <p:cTn id="13" dur="100" fill="hold">
                                              <p:stCondLst>
                                                <p:cond delay="0"/>
                                              </p:stCondLst>
                                            </p:cTn>
                                            <p:tgtEl>
                                              <p:spTgt spid="42"/>
                                            </p:tgtEl>
                                            <p:attrNameLst>
                                              <p:attrName>r</p:attrName>
                                            </p:attrNameLst>
                                          </p:cBhvr>
                                        </p:animRot>
                                        <p:animRot by="-240000">
                                          <p:cBhvr>
                                            <p:cTn id="14" dur="200" fill="hold">
                                              <p:stCondLst>
                                                <p:cond delay="200"/>
                                              </p:stCondLst>
                                            </p:cTn>
                                            <p:tgtEl>
                                              <p:spTgt spid="42"/>
                                            </p:tgtEl>
                                            <p:attrNameLst>
                                              <p:attrName>r</p:attrName>
                                            </p:attrNameLst>
                                          </p:cBhvr>
                                        </p:animRot>
                                        <p:animRot by="240000">
                                          <p:cBhvr>
                                            <p:cTn id="15" dur="200" fill="hold">
                                              <p:stCondLst>
                                                <p:cond delay="400"/>
                                              </p:stCondLst>
                                            </p:cTn>
                                            <p:tgtEl>
                                              <p:spTgt spid="42"/>
                                            </p:tgtEl>
                                            <p:attrNameLst>
                                              <p:attrName>r</p:attrName>
                                            </p:attrNameLst>
                                          </p:cBhvr>
                                        </p:animRot>
                                        <p:animRot by="-240000">
                                          <p:cBhvr>
                                            <p:cTn id="16" dur="200" fill="hold">
                                              <p:stCondLst>
                                                <p:cond delay="600"/>
                                              </p:stCondLst>
                                            </p:cTn>
                                            <p:tgtEl>
                                              <p:spTgt spid="42"/>
                                            </p:tgtEl>
                                            <p:attrNameLst>
                                              <p:attrName>r</p:attrName>
                                            </p:attrNameLst>
                                          </p:cBhvr>
                                        </p:animRot>
                                        <p:animRot by="120000">
                                          <p:cBhvr>
                                            <p:cTn id="17" dur="200" fill="hold">
                                              <p:stCondLst>
                                                <p:cond delay="800"/>
                                              </p:stCondLst>
                                            </p:cTn>
                                            <p:tgtEl>
                                              <p:spTgt spid="42"/>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left)">
                                          <p:cBhvr>
                                            <p:cTn id="22" dur="75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75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3" grpId="0"/>
          <p:bldP spid="12" grpId="0"/>
          <p:bldP spid="13"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a16="http://schemas.microsoft.com/office/drawing/2014/main"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3779356" y="2219525"/>
            <a:ext cx="2180263" cy="3657600"/>
          </a:xfrm>
          <a:prstGeom prst="rect">
            <a:avLst/>
          </a:prstGeom>
          <a:effectLst>
            <a:outerShdw blurRad="63500" sx="102000" sy="102000" algn="ctr" rotWithShape="0">
              <a:prstClr val="black">
                <a:alpha val="40000"/>
              </a:prstClr>
            </a:outerShdw>
          </a:effectLst>
        </p:spPr>
      </p:pic>
      <p:sp>
        <p:nvSpPr>
          <p:cNvPr id="36" name="TextBox 35">
            <a:extLst>
              <a:ext uri="{FF2B5EF4-FFF2-40B4-BE49-F238E27FC236}">
                <a16:creationId xmlns:a16="http://schemas.microsoft.com/office/drawing/2014/main" id="{51B21E0C-61B0-44F6-8714-9176069712EC}"/>
              </a:ext>
            </a:extLst>
          </p:cNvPr>
          <p:cNvSpPr txBox="1"/>
          <p:nvPr/>
        </p:nvSpPr>
        <p:spPr>
          <a:xfrm>
            <a:off x="4019934" y="1450085"/>
            <a:ext cx="4152130"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Calibri"/>
                <a:ea typeface="+mn-ea"/>
                <a:cs typeface="+mn-cs"/>
              </a:rPr>
              <a:t>CHIA SẺ TRƯỚC LỚP</a:t>
            </a:r>
          </a:p>
        </p:txBody>
      </p:sp>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a:extLst>
              <a:ext uri="{FF2B5EF4-FFF2-40B4-BE49-F238E27FC236}">
                <a16:creationId xmlns:a16="http://schemas.microsoft.com/office/drawing/2014/main" id="{51A3B7E3-545B-40DC-B3DC-1811A99AD13B}"/>
              </a:ext>
            </a:extLst>
          </p:cNvPr>
          <p:cNvGrpSpPr/>
          <p:nvPr/>
        </p:nvGrpSpPr>
        <p:grpSpPr>
          <a:xfrm>
            <a:off x="1367765" y="662608"/>
            <a:ext cx="2560320" cy="2560320"/>
            <a:chOff x="1367765" y="662608"/>
            <a:chExt cx="2560320" cy="2560320"/>
          </a:xfrm>
        </p:grpSpPr>
        <p:pic>
          <p:nvPicPr>
            <p:cNvPr id="6146" name="Picture 2" descr="Purple Bubble Transparent">
              <a:extLst>
                <a:ext uri="{FF2B5EF4-FFF2-40B4-BE49-F238E27FC236}">
                  <a16:creationId xmlns:a16="http://schemas.microsoft.com/office/drawing/2014/main" id="{0BD33E40-6D27-4EE5-9E1A-01A1CA91301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614322-B9CD-4980-B020-DC905480F42E}"/>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TRÌNH BÀY</a:t>
              </a:r>
            </a:p>
          </p:txBody>
        </p:sp>
      </p:grpSp>
      <p:grpSp>
        <p:nvGrpSpPr>
          <p:cNvPr id="5" name="Group 4">
            <a:extLst>
              <a:ext uri="{FF2B5EF4-FFF2-40B4-BE49-F238E27FC236}">
                <a16:creationId xmlns:a16="http://schemas.microsoft.com/office/drawing/2014/main" id="{37248539-B00A-46D3-8149-8E9261958C43}"/>
              </a:ext>
            </a:extLst>
          </p:cNvPr>
          <p:cNvGrpSpPr/>
          <p:nvPr/>
        </p:nvGrpSpPr>
        <p:grpSpPr>
          <a:xfrm>
            <a:off x="8163514" y="662608"/>
            <a:ext cx="2560320" cy="2560320"/>
            <a:chOff x="8163514" y="662608"/>
            <a:chExt cx="2560320" cy="2560320"/>
          </a:xfrm>
        </p:grpSpPr>
        <p:pic>
          <p:nvPicPr>
            <p:cNvPr id="17" name="Picture 2" descr="Purple Bubble Transparent">
              <a:extLst>
                <a:ext uri="{FF2B5EF4-FFF2-40B4-BE49-F238E27FC236}">
                  <a16:creationId xmlns:a16="http://schemas.microsoft.com/office/drawing/2014/main" id="{5827F7EA-9D63-4D5D-9216-D223AD888DA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5325C05-252E-48D5-A395-14537A6C032C}"/>
                </a:ext>
              </a:extLst>
            </p:cNvPr>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NHẬN XÉT</a:t>
              </a:r>
            </a:p>
          </p:txBody>
        </p:sp>
      </p:grpSp>
    </p:spTree>
    <p:extLst>
      <p:ext uri="{BB962C8B-B14F-4D97-AF65-F5344CB8AC3E}">
        <p14:creationId xmlns:p14="http://schemas.microsoft.com/office/powerpoint/2010/main" val="3494342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circle(out)">
                                          <p:cBhvr>
                                            <p:cTn id="13" dur="500"/>
                                            <p:tgtEl>
                                              <p:spTgt spid="36"/>
                                            </p:tgtEl>
                                          </p:cBhvr>
                                        </p:animEffect>
                                      </p:childTnLst>
                                    </p:cTn>
                                  </p:par>
                                  <p:par>
                                    <p:cTn id="14" presetID="2" presetClass="entr" presetSubtype="4" fill="hold" nodeType="withEffect" p14:presetBounceEnd="40000">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14:bounceEnd="40000">
                                          <p:cBhvr additive="base">
                                            <p:cTn id="16"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par>
                                    <p:cTn id="18" presetID="2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 presetClass="entr" presetSubtype="4" fill="hold" nodeType="withEffect" p14:presetBounceEnd="40000">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14:bounceEnd="40000">
                                          <p:cBhvr additive="base">
                                            <p:cTn id="23"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24"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Trò-chơi-chíu.wav"/>
                                            </p:tgtEl>
                                          </p:cMediaNode>
                                        </p:audio>
                                      </p:subTnLst>
                                    </p:cTn>
                                  </p:par>
                                  <p:par>
                                    <p:cTn id="25" presetID="2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par>
                                    <p:cTn id="28" presetID="22" presetClass="entr" presetSubtype="4"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down)">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circle(out)">
                                          <p:cBhvr>
                                            <p:cTn id="13" dur="500"/>
                                            <p:tgtEl>
                                              <p:spTgt spid="36"/>
                                            </p:tgtEl>
                                          </p:cBhvr>
                                        </p:animEffect>
                                      </p:childTnLst>
                                    </p:cTn>
                                  </p:par>
                                  <p:par>
                                    <p:cTn id="14" presetID="2" presetClass="entr" presetSubtype="4"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750" fill="hold"/>
                                            <p:tgtEl>
                                              <p:spTgt spid="35"/>
                                            </p:tgtEl>
                                            <p:attrNameLst>
                                              <p:attrName>ppt_x</p:attrName>
                                            </p:attrNameLst>
                                          </p:cBhvr>
                                          <p:tavLst>
                                            <p:tav tm="0">
                                              <p:val>
                                                <p:strVal val="#ppt_x"/>
                                              </p:val>
                                            </p:tav>
                                            <p:tav tm="100000">
                                              <p:val>
                                                <p:strVal val="#ppt_x"/>
                                              </p:val>
                                            </p:tav>
                                          </p:tavLst>
                                        </p:anim>
                                        <p:anim calcmode="lin" valueType="num">
                                          <p:cBhvr additive="base">
                                            <p:cTn id="17"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4" name="Trò-chơi-chíu.wav"/>
                                            </p:tgtEl>
                                          </p:cMediaNode>
                                        </p:audio>
                                      </p:subTnLst>
                                    </p:cTn>
                                  </p:par>
                                  <p:par>
                                    <p:cTn id="18" presetID="2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 presetClass="entr" presetSubtype="4"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750" fill="hold"/>
                                            <p:tgtEl>
                                              <p:spTgt spid="33"/>
                                            </p:tgtEl>
                                            <p:attrNameLst>
                                              <p:attrName>ppt_x</p:attrName>
                                            </p:attrNameLst>
                                          </p:cBhvr>
                                          <p:tavLst>
                                            <p:tav tm="0">
                                              <p:val>
                                                <p:strVal val="#ppt_x"/>
                                              </p:val>
                                            </p:tav>
                                            <p:tav tm="100000">
                                              <p:val>
                                                <p:strVal val="#ppt_x"/>
                                              </p:val>
                                            </p:tav>
                                          </p:tavLst>
                                        </p:anim>
                                        <p:anim calcmode="lin" valueType="num">
                                          <p:cBhvr additive="base">
                                            <p:cTn id="24"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14" name="Trò-chơi-chíu.wav"/>
                                            </p:tgtEl>
                                          </p:cMediaNode>
                                        </p:audio>
                                      </p:subTnLst>
                                    </p:cTn>
                                  </p:par>
                                  <p:par>
                                    <p:cTn id="25" presetID="2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par>
                                    <p:cTn id="28" presetID="22" presetClass="entr" presetSubtype="4"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down)">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19100" y="665789"/>
            <a:ext cx="11477625"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123D18ED-2B45-4B02-B4F8-C4CB9A63DDBD}"/>
              </a:ext>
            </a:extLst>
          </p:cNvPr>
          <p:cNvPicPr>
            <a:picLocks noChangeAspect="1"/>
          </p:cNvPicPr>
          <p:nvPr/>
        </p:nvPicPr>
        <p:blipFill>
          <a:blip r:embed="rId6"/>
          <a:stretch>
            <a:fillRect/>
          </a:stretch>
        </p:blipFill>
        <p:spPr>
          <a:xfrm>
            <a:off x="419100" y="1152525"/>
            <a:ext cx="5829300" cy="2552700"/>
          </a:xfrm>
          <a:prstGeom prst="rect">
            <a:avLst/>
          </a:prstGeom>
        </p:spPr>
      </p:pic>
      <p:pic>
        <p:nvPicPr>
          <p:cNvPr id="10" name="Picture 9">
            <a:extLst>
              <a:ext uri="{FF2B5EF4-FFF2-40B4-BE49-F238E27FC236}">
                <a16:creationId xmlns:a16="http://schemas.microsoft.com/office/drawing/2014/main" id="{8ACA96C7-90CE-453F-9691-A699FD0A384A}"/>
              </a:ext>
            </a:extLst>
          </p:cNvPr>
          <p:cNvPicPr>
            <a:picLocks noChangeAspect="1"/>
          </p:cNvPicPr>
          <p:nvPr/>
        </p:nvPicPr>
        <p:blipFill>
          <a:blip r:embed="rId7"/>
          <a:stretch>
            <a:fillRect/>
          </a:stretch>
        </p:blipFill>
        <p:spPr>
          <a:xfrm>
            <a:off x="6281737" y="1176337"/>
            <a:ext cx="5438775" cy="2486025"/>
          </a:xfrm>
          <a:prstGeom prst="rect">
            <a:avLst/>
          </a:prstGeom>
        </p:spPr>
      </p:pic>
      <p:sp>
        <p:nvSpPr>
          <p:cNvPr id="16" name="Đáp Án D">
            <a:extLst>
              <a:ext uri="{FF2B5EF4-FFF2-40B4-BE49-F238E27FC236}">
                <a16:creationId xmlns:a16="http://schemas.microsoft.com/office/drawing/2014/main" id="{DEFF781A-EE35-4FE8-B04E-BE7BD14969ED}"/>
              </a:ext>
            </a:extLst>
          </p:cNvPr>
          <p:cNvSpPr/>
          <p:nvPr/>
        </p:nvSpPr>
        <p:spPr>
          <a:xfrm>
            <a:off x="573158" y="3859465"/>
            <a:ext cx="2408167" cy="1131635"/>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Ngủ</a:t>
            </a: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dậy</a:t>
            </a: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thật</a:t>
            </a: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a:t>
            </a: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thoải</a:t>
            </a: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mái</a:t>
            </a: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Đáp Án D">
            <a:extLst>
              <a:ext uri="{FF2B5EF4-FFF2-40B4-BE49-F238E27FC236}">
                <a16:creationId xmlns:a16="http://schemas.microsoft.com/office/drawing/2014/main" id="{BD5DE765-61A1-42CC-8DEB-66B840F56F3D}"/>
              </a:ext>
            </a:extLst>
          </p:cNvPr>
          <p:cNvSpPr/>
          <p:nvPr/>
        </p:nvSpPr>
        <p:spPr>
          <a:xfrm>
            <a:off x="3583058" y="3830890"/>
            <a:ext cx="2522467" cy="1131635"/>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bút</a:t>
            </a: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mình</a:t>
            </a: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đâu</a:t>
            </a: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nhỉ</a:t>
            </a: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Đáp Án D">
            <a:extLst>
              <a:ext uri="{FF2B5EF4-FFF2-40B4-BE49-F238E27FC236}">
                <a16:creationId xmlns:a16="http://schemas.microsoft.com/office/drawing/2014/main" id="{443B8037-56A9-43E1-B332-F63E1DD03E33}"/>
              </a:ext>
            </a:extLst>
          </p:cNvPr>
          <p:cNvSpPr/>
          <p:nvPr/>
        </p:nvSpPr>
        <p:spPr>
          <a:xfrm>
            <a:off x="6307208" y="3849940"/>
            <a:ext cx="2703442" cy="1274510"/>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Mình soạn sách vở để chuẩn bị đến trường.</a:t>
            </a:r>
          </a:p>
        </p:txBody>
      </p:sp>
      <p:sp>
        <p:nvSpPr>
          <p:cNvPr id="22" name="Đáp Án D">
            <a:extLst>
              <a:ext uri="{FF2B5EF4-FFF2-40B4-BE49-F238E27FC236}">
                <a16:creationId xmlns:a16="http://schemas.microsoft.com/office/drawing/2014/main" id="{6F8BD9B8-092A-4BE9-B649-303850169426}"/>
              </a:ext>
            </a:extLst>
          </p:cNvPr>
          <p:cNvSpPr/>
          <p:nvPr/>
        </p:nvSpPr>
        <p:spPr>
          <a:xfrm>
            <a:off x="9202808" y="3868990"/>
            <a:ext cx="2703442" cy="1274510"/>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Bác ơi</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chờ cháu với ạ! </a:t>
            </a:r>
          </a:p>
        </p:txBody>
      </p:sp>
    </p:spTree>
    <p:extLst>
      <p:ext uri="{BB962C8B-B14F-4D97-AF65-F5344CB8AC3E}">
        <p14:creationId xmlns:p14="http://schemas.microsoft.com/office/powerpoint/2010/main" val="482275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2" name="Trò-chơi-chíu.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subTnLst>
                                    <p:audio>
                                      <p:cMediaNode>
                                        <p:cTn display="0" masterRel="sameClick">
                                          <p:stCondLst>
                                            <p:cond evt="begin" delay="0">
                                              <p:tn val="18"/>
                                            </p:cond>
                                          </p:stCondLst>
                                          <p:endCondLst>
                                            <p:cond evt="onStopAudio" delay="0">
                                              <p:tgtEl>
                                                <p:sldTgt/>
                                              </p:tgtEl>
                                            </p:cond>
                                          </p:endCondLst>
                                        </p:cTn>
                                        <p:tgtEl>
                                          <p:sndTgt r:embed="rId2" name="Trò-chơi-chíu.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2" name="Trò-chơi-chíu.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subTnLst>
                                    <p:audio>
                                      <p:cMediaNode>
                                        <p:cTn display="0" masterRel="sameClick">
                                          <p:stCondLst>
                                            <p:cond evt="begin" delay="0">
                                              <p:tn val="28"/>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152400" y="665789"/>
            <a:ext cx="11744325"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2C91287F-6FD2-412A-95A7-21632CCE99C7}"/>
              </a:ext>
            </a:extLst>
          </p:cNvPr>
          <p:cNvSpPr txBox="1"/>
          <p:nvPr/>
        </p:nvSpPr>
        <p:spPr>
          <a:xfrm>
            <a:off x="266700" y="855994"/>
            <a:ext cx="11763375" cy="1615827"/>
          </a:xfrm>
          <a:prstGeom prst="rect">
            <a:avLst/>
          </a:prstGeom>
          <a:noFill/>
        </p:spPr>
        <p:txBody>
          <a:bodyPr wrap="square">
            <a:spAutoFit/>
          </a:bodyPr>
          <a:lstStyle/>
          <a:p>
            <a:pPr lvl="0" algn="just">
              <a:defRPr/>
            </a:pPr>
            <a:r>
              <a:rPr lang="vi-VN" sz="3300" b="1" dirty="0">
                <a:solidFill>
                  <a:srgbClr val="00B0F0"/>
                </a:solidFill>
                <a:latin typeface="Calibri"/>
              </a:rPr>
              <a:t>6</a:t>
            </a:r>
            <a:r>
              <a:rPr lang="en-US" sz="3300" b="1" dirty="0">
                <a:solidFill>
                  <a:srgbClr val="00B0F0"/>
                </a:solidFill>
                <a:latin typeface="Calibri"/>
              </a:rPr>
              <a:t>. </a:t>
            </a:r>
            <a:r>
              <a:rPr lang="vi-VN" sz="3300" b="1" dirty="0">
                <a:solidFill>
                  <a:srgbClr val="00B0F0"/>
                </a:solidFill>
                <a:latin typeface="Calibri"/>
              </a:rPr>
              <a:t>Nói tiếp để hoàn thành các câu dưới đây rồi chép vào vở.</a:t>
            </a:r>
          </a:p>
          <a:p>
            <a:pPr lvl="0" algn="just">
              <a:defRPr/>
            </a:pPr>
            <a:r>
              <a:rPr lang="vi-VN" sz="3300" b="1" dirty="0">
                <a:solidFill>
                  <a:srgbClr val="FF0000"/>
                </a:solidFill>
                <a:latin typeface="Calibri"/>
              </a:rPr>
              <a:t>a. Phòng của bạn nhỏ vương vãi đủ thứ: □, □, □,…</a:t>
            </a:r>
          </a:p>
          <a:p>
            <a:pPr lvl="0" algn="just">
              <a:defRPr/>
            </a:pPr>
            <a:r>
              <a:rPr lang="vi-VN" sz="3300" b="1" dirty="0">
                <a:solidFill>
                  <a:srgbClr val="FF0000"/>
                </a:solidFill>
                <a:latin typeface="Calibri"/>
              </a:rPr>
              <a:t>b. Bạn nhỏ đến trường muộn vì phải đi tìm □, □, □,…</a:t>
            </a:r>
          </a:p>
        </p:txBody>
      </p:sp>
      <p:sp>
        <p:nvSpPr>
          <p:cNvPr id="16" name="TextBox 15">
            <a:extLst>
              <a:ext uri="{FF2B5EF4-FFF2-40B4-BE49-F238E27FC236}">
                <a16:creationId xmlns:a16="http://schemas.microsoft.com/office/drawing/2014/main" id="{B610DAC8-C5DE-4624-BE5B-B2EA893A1196}"/>
              </a:ext>
            </a:extLst>
          </p:cNvPr>
          <p:cNvSpPr txBox="1"/>
          <p:nvPr/>
        </p:nvSpPr>
        <p:spPr>
          <a:xfrm>
            <a:off x="6981824" y="3028950"/>
            <a:ext cx="3990707" cy="182024"/>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Calibri"/>
                <a:ea typeface="+mn-ea"/>
                <a:cs typeface="+mn-cs"/>
              </a:rPr>
              <a:t>THẢO LUẬN NHÓM BỐN</a:t>
            </a:r>
          </a:p>
        </p:txBody>
      </p:sp>
      <p:pic>
        <p:nvPicPr>
          <p:cNvPr id="17" name="Picture 2" descr="実は自分が苦手な内容の方が教えやすい・・？">
            <a:extLst>
              <a:ext uri="{FF2B5EF4-FFF2-40B4-BE49-F238E27FC236}">
                <a16:creationId xmlns:a16="http://schemas.microsoft.com/office/drawing/2014/main" id="{D3207B23-6E4D-4C63-9220-C0CB39FB9D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7705" y="3231902"/>
            <a:ext cx="3401952" cy="345464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ED830FF2-D9FE-4B6D-9AAB-C08CFE01BBC8}"/>
              </a:ext>
            </a:extLst>
          </p:cNvPr>
          <p:cNvSpPr txBox="1"/>
          <p:nvPr/>
        </p:nvSpPr>
        <p:spPr>
          <a:xfrm>
            <a:off x="1000125" y="3397138"/>
            <a:ext cx="6134099" cy="1077218"/>
          </a:xfrm>
          <a:prstGeom prst="rect">
            <a:avLst/>
          </a:prstGeom>
          <a:noFill/>
        </p:spPr>
        <p:txBody>
          <a:bodyPr wrap="square">
            <a:spAutoFit/>
          </a:bodyPr>
          <a:lstStyle/>
          <a:p>
            <a:pPr marL="457200" lvl="0" indent="-457200" algn="just">
              <a:buFont typeface="Arial" panose="020B0604020202020204" pitchFamily="34" charset="0"/>
              <a:buChar char="•"/>
              <a:defRPr/>
            </a:pPr>
            <a:r>
              <a:rPr lang="en-US" sz="3200" b="1" i="1">
                <a:solidFill>
                  <a:srgbClr val="BE0FAA"/>
                </a:solidFill>
                <a:latin typeface="Calibri" panose="020F0502020204030204" pitchFamily="34" charset="0"/>
                <a:ea typeface="Times New Roman" panose="02020603050405020304" pitchFamily="18" charset="0"/>
                <a:cs typeface="Calibri" panose="020F0502020204030204" pitchFamily="34" charset="0"/>
              </a:rPr>
              <a:t>Từng em nói tiếp để hoàn thành 2 câu đã cho </a:t>
            </a:r>
            <a:endParaRPr kumimoji="0" lang="en-US" sz="3200" b="1"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9" name="TextBox 18">
            <a:extLst>
              <a:ext uri="{FF2B5EF4-FFF2-40B4-BE49-F238E27FC236}">
                <a16:creationId xmlns:a16="http://schemas.microsoft.com/office/drawing/2014/main" id="{DBCEE36C-EB55-41F6-9251-EB7B24A88677}"/>
              </a:ext>
            </a:extLst>
          </p:cNvPr>
          <p:cNvSpPr txBox="1"/>
          <p:nvPr/>
        </p:nvSpPr>
        <p:spPr>
          <a:xfrm>
            <a:off x="962025" y="4711588"/>
            <a:ext cx="6134099" cy="1077218"/>
          </a:xfrm>
          <a:prstGeom prst="rect">
            <a:avLst/>
          </a:prstGeom>
          <a:noFill/>
        </p:spPr>
        <p:txBody>
          <a:bodyPr wrap="square">
            <a:spAutoFit/>
          </a:bodyPr>
          <a:lstStyle/>
          <a:p>
            <a:pPr marL="457200" lvl="0" indent="-457200" algn="just">
              <a:buFont typeface="Arial" panose="020B0604020202020204" pitchFamily="34" charset="0"/>
              <a:buChar char="•"/>
              <a:defRPr/>
            </a:pPr>
            <a:r>
              <a:rPr lang="en-US" sz="3200" b="1" i="1">
                <a:solidFill>
                  <a:srgbClr val="BE0FAA"/>
                </a:solidFill>
                <a:latin typeface="Calibri" panose="020F0502020204030204" pitchFamily="34" charset="0"/>
                <a:ea typeface="Times New Roman" panose="02020603050405020304" pitchFamily="18" charset="0"/>
                <a:cs typeface="Calibri" panose="020F0502020204030204" pitchFamily="34" charset="0"/>
              </a:rPr>
              <a:t>Cả nhóm góp ý, viết câu đã thống nhất vào bảng nhóm.</a:t>
            </a:r>
            <a:endParaRPr kumimoji="0" lang="en-US" sz="3200" b="1"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4048305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out)">
                                          <p:cBhvr>
                                            <p:cTn id="12" dur="500"/>
                                            <p:tgtEl>
                                              <p:spTgt spid="16"/>
                                            </p:tgtEl>
                                          </p:cBhvr>
                                        </p:animEffect>
                                      </p:childTnLst>
                                    </p:cTn>
                                  </p:par>
                                  <p:par>
                                    <p:cTn id="13" presetID="2" presetClass="entr" presetSubtype="4" fill="hold" nodeType="withEffect" p14:presetBounceEnd="40000">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14:bounceEnd="40000">
                                          <p:cBhvr additive="base">
                                            <p:cTn id="15" dur="75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Trò-chơi-chíu.wav"/>
                                            </p:tgtEl>
                                          </p:cMediaNode>
                                        </p:audio>
                                      </p:subTnLst>
                                    </p:cTn>
                                  </p:par>
                                  <p:par>
                                    <p:cTn id="17" presetID="32" presetClass="emph" presetSubtype="0" repeatCount="3000" fill="hold" nodeType="withEffect">
                                      <p:stCondLst>
                                        <p:cond delay="250"/>
                                      </p:st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75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6" grpId="0"/>
          <p:bldP spid="18" grpId="0"/>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out)">
                                          <p:cBhvr>
                                            <p:cTn id="12" dur="500"/>
                                            <p:tgtEl>
                                              <p:spTgt spid="16"/>
                                            </p:tgtEl>
                                          </p:cBhvr>
                                        </p:animEffect>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750" fill="hold"/>
                                            <p:tgtEl>
                                              <p:spTgt spid="17"/>
                                            </p:tgtEl>
                                            <p:attrNameLst>
                                              <p:attrName>ppt_x</p:attrName>
                                            </p:attrNameLst>
                                          </p:cBhvr>
                                          <p:tavLst>
                                            <p:tav tm="0">
                                              <p:val>
                                                <p:strVal val="#ppt_x"/>
                                              </p:val>
                                            </p:tav>
                                            <p:tav tm="100000">
                                              <p:val>
                                                <p:strVal val="#ppt_x"/>
                                              </p:val>
                                            </p:tav>
                                          </p:tavLst>
                                        </p:anim>
                                        <p:anim calcmode="lin" valueType="num">
                                          <p:cBhvr additive="base">
                                            <p:cTn id="16"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7" name="Trò-chơi-chíu.wav"/>
                                            </p:tgtEl>
                                          </p:cMediaNode>
                                        </p:audio>
                                      </p:subTnLst>
                                    </p:cTn>
                                  </p:par>
                                  <p:par>
                                    <p:cTn id="17" presetID="32" presetClass="emph" presetSubtype="0" repeatCount="3000" fill="hold" nodeType="withEffect">
                                      <p:stCondLst>
                                        <p:cond delay="250"/>
                                      </p:st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75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6" grpId="0"/>
          <p:bldP spid="18" grpId="0"/>
          <p:bldP spid="19"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a16="http://schemas.microsoft.com/office/drawing/2014/main" id="{3B86A71E-A159-44D0-9AA9-9D506B4A781D}"/>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id="{41C2281A-3366-4F6F-801F-F2362D2A8AA2}"/>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3779356" y="2219525"/>
            <a:ext cx="2180263" cy="3657600"/>
          </a:xfrm>
          <a:prstGeom prst="rect">
            <a:avLst/>
          </a:prstGeom>
          <a:effectLst>
            <a:outerShdw blurRad="63500" sx="102000" sy="102000" algn="ctr" rotWithShape="0">
              <a:prstClr val="black">
                <a:alpha val="40000"/>
              </a:prstClr>
            </a:outerShdw>
          </a:effectLst>
        </p:spPr>
      </p:pic>
      <p:sp>
        <p:nvSpPr>
          <p:cNvPr id="36" name="TextBox 35">
            <a:extLst>
              <a:ext uri="{FF2B5EF4-FFF2-40B4-BE49-F238E27FC236}">
                <a16:creationId xmlns:a16="http://schemas.microsoft.com/office/drawing/2014/main" id="{51B21E0C-61B0-44F6-8714-9176069712EC}"/>
              </a:ext>
            </a:extLst>
          </p:cNvPr>
          <p:cNvSpPr txBox="1"/>
          <p:nvPr/>
        </p:nvSpPr>
        <p:spPr>
          <a:xfrm>
            <a:off x="4019934" y="1450085"/>
            <a:ext cx="4152130"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Calibri"/>
                <a:ea typeface="+mn-ea"/>
                <a:cs typeface="+mn-cs"/>
              </a:rPr>
              <a:t>CHIA SẺ TRƯỚC LỚP</a:t>
            </a:r>
          </a:p>
        </p:txBody>
      </p:sp>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1">
            <a:extLst>
              <a:ext uri="{BEBA8EAE-BF5A-486C-A8C5-ECC9F3942E4B}">
                <a14:imgProps xmlns:a14="http://schemas.microsoft.com/office/drawing/2010/main">
                  <a14:imgLayer r:embed="rId12">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a:extLst>
              <a:ext uri="{FF2B5EF4-FFF2-40B4-BE49-F238E27FC236}">
                <a16:creationId xmlns:a16="http://schemas.microsoft.com/office/drawing/2014/main" id="{51A3B7E3-545B-40DC-B3DC-1811A99AD13B}"/>
              </a:ext>
            </a:extLst>
          </p:cNvPr>
          <p:cNvGrpSpPr/>
          <p:nvPr/>
        </p:nvGrpSpPr>
        <p:grpSpPr>
          <a:xfrm>
            <a:off x="1367765" y="662608"/>
            <a:ext cx="2560320" cy="2560320"/>
            <a:chOff x="1367765" y="662608"/>
            <a:chExt cx="2560320" cy="2560320"/>
          </a:xfrm>
        </p:grpSpPr>
        <p:pic>
          <p:nvPicPr>
            <p:cNvPr id="6146" name="Picture 2" descr="Purple Bubble Transparent">
              <a:extLst>
                <a:ext uri="{FF2B5EF4-FFF2-40B4-BE49-F238E27FC236}">
                  <a16:creationId xmlns:a16="http://schemas.microsoft.com/office/drawing/2014/main" id="{0BD33E40-6D27-4EE5-9E1A-01A1CA91301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614322-B9CD-4980-B020-DC905480F42E}"/>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TRÌNH BÀY</a:t>
              </a:r>
            </a:p>
          </p:txBody>
        </p:sp>
      </p:grpSp>
      <p:grpSp>
        <p:nvGrpSpPr>
          <p:cNvPr id="5" name="Group 4">
            <a:extLst>
              <a:ext uri="{FF2B5EF4-FFF2-40B4-BE49-F238E27FC236}">
                <a16:creationId xmlns:a16="http://schemas.microsoft.com/office/drawing/2014/main" id="{37248539-B00A-46D3-8149-8E9261958C43}"/>
              </a:ext>
            </a:extLst>
          </p:cNvPr>
          <p:cNvGrpSpPr/>
          <p:nvPr/>
        </p:nvGrpSpPr>
        <p:grpSpPr>
          <a:xfrm>
            <a:off x="8163514" y="662608"/>
            <a:ext cx="2560320" cy="2560320"/>
            <a:chOff x="8163514" y="662608"/>
            <a:chExt cx="2560320" cy="2560320"/>
          </a:xfrm>
        </p:grpSpPr>
        <p:pic>
          <p:nvPicPr>
            <p:cNvPr id="17" name="Picture 2" descr="Purple Bubble Transparent">
              <a:extLst>
                <a:ext uri="{FF2B5EF4-FFF2-40B4-BE49-F238E27FC236}">
                  <a16:creationId xmlns:a16="http://schemas.microsoft.com/office/drawing/2014/main" id="{5827F7EA-9D63-4D5D-9216-D223AD888DA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5325C05-252E-48D5-A395-14537A6C032C}"/>
                </a:ext>
              </a:extLst>
            </p:cNvPr>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NHẬN XÉT</a:t>
              </a:r>
            </a:p>
          </p:txBody>
        </p:sp>
      </p:grpSp>
    </p:spTree>
    <p:extLst>
      <p:ext uri="{BB962C8B-B14F-4D97-AF65-F5344CB8AC3E}">
        <p14:creationId xmlns:p14="http://schemas.microsoft.com/office/powerpoint/2010/main" val="4062212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circle(out)">
                                          <p:cBhvr>
                                            <p:cTn id="13" dur="500"/>
                                            <p:tgtEl>
                                              <p:spTgt spid="36"/>
                                            </p:tgtEl>
                                          </p:cBhvr>
                                        </p:animEffect>
                                      </p:childTnLst>
                                    </p:cTn>
                                  </p:par>
                                  <p:par>
                                    <p:cTn id="14" presetID="2" presetClass="entr" presetSubtype="4" fill="hold" nodeType="withEffect" p14:presetBounceEnd="40000">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14:bounceEnd="40000">
                                          <p:cBhvr additive="base">
                                            <p:cTn id="16"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Trò-chơi-chíu.wav"/>
                                            </p:tgtEl>
                                          </p:cMediaNode>
                                        </p:audio>
                                      </p:subTnLst>
                                    </p:cTn>
                                  </p:par>
                                  <p:par>
                                    <p:cTn id="18" presetID="2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 presetClass="entr" presetSubtype="4" fill="hold" nodeType="withEffect" p14:presetBounceEnd="40000">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14:bounceEnd="40000">
                                          <p:cBhvr additive="base">
                                            <p:cTn id="23"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24"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Trò-chơi-chíu.wav"/>
                                            </p:tgtEl>
                                          </p:cMediaNode>
                                        </p:audio>
                                      </p:subTnLst>
                                    </p:cTn>
                                  </p:par>
                                  <p:par>
                                    <p:cTn id="25" presetID="2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par>
                                    <p:cTn id="28" presetID="22" presetClass="entr" presetSubtype="4"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down)">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circle(out)">
                                          <p:cBhvr>
                                            <p:cTn id="13" dur="500"/>
                                            <p:tgtEl>
                                              <p:spTgt spid="36"/>
                                            </p:tgtEl>
                                          </p:cBhvr>
                                        </p:animEffect>
                                      </p:childTnLst>
                                    </p:cTn>
                                  </p:par>
                                  <p:par>
                                    <p:cTn id="14" presetID="2" presetClass="entr" presetSubtype="4"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750" fill="hold"/>
                                            <p:tgtEl>
                                              <p:spTgt spid="35"/>
                                            </p:tgtEl>
                                            <p:attrNameLst>
                                              <p:attrName>ppt_x</p:attrName>
                                            </p:attrNameLst>
                                          </p:cBhvr>
                                          <p:tavLst>
                                            <p:tav tm="0">
                                              <p:val>
                                                <p:strVal val="#ppt_x"/>
                                              </p:val>
                                            </p:tav>
                                            <p:tav tm="100000">
                                              <p:val>
                                                <p:strVal val="#ppt_x"/>
                                              </p:val>
                                            </p:tav>
                                          </p:tavLst>
                                        </p:anim>
                                        <p:anim calcmode="lin" valueType="num">
                                          <p:cBhvr additive="base">
                                            <p:cTn id="17"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5" name="Trò-chơi-chíu.wav"/>
                                            </p:tgtEl>
                                          </p:cMediaNode>
                                        </p:audio>
                                      </p:subTnLst>
                                    </p:cTn>
                                  </p:par>
                                  <p:par>
                                    <p:cTn id="18" presetID="2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 presetClass="entr" presetSubtype="4"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750" fill="hold"/>
                                            <p:tgtEl>
                                              <p:spTgt spid="33"/>
                                            </p:tgtEl>
                                            <p:attrNameLst>
                                              <p:attrName>ppt_x</p:attrName>
                                            </p:attrNameLst>
                                          </p:cBhvr>
                                          <p:tavLst>
                                            <p:tav tm="0">
                                              <p:val>
                                                <p:strVal val="#ppt_x"/>
                                              </p:val>
                                            </p:tav>
                                            <p:tav tm="100000">
                                              <p:val>
                                                <p:strVal val="#ppt_x"/>
                                              </p:val>
                                            </p:tav>
                                          </p:tavLst>
                                        </p:anim>
                                        <p:anim calcmode="lin" valueType="num">
                                          <p:cBhvr additive="base">
                                            <p:cTn id="24"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15" name="Trò-chơi-chíu.wav"/>
                                            </p:tgtEl>
                                          </p:cMediaNode>
                                        </p:audio>
                                      </p:subTnLst>
                                    </p:cTn>
                                  </p:par>
                                  <p:par>
                                    <p:cTn id="25" presetID="2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par>
                                    <p:cTn id="28" presetID="22" presetClass="entr" presetSubtype="4"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down)">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6604D818-9CEF-4850-9327-DBCB1FEAB6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pic>
        <p:nvPicPr>
          <p:cNvPr id="13" name="Picture 12">
            <a:extLst>
              <a:ext uri="{FF2B5EF4-FFF2-40B4-BE49-F238E27FC236}">
                <a16:creationId xmlns:a16="http://schemas.microsoft.com/office/drawing/2014/main" id="{4899B87E-1E3E-4754-A8E0-B6028E6A4B79}"/>
              </a:ext>
            </a:extLst>
          </p:cNvPr>
          <p:cNvPicPr>
            <a:picLocks noChangeAspect="1"/>
          </p:cNvPicPr>
          <p:nvPr/>
        </p:nvPicPr>
        <p:blipFill>
          <a:blip r:embed="rId9"/>
          <a:stretch>
            <a:fillRect/>
          </a:stretch>
        </p:blipFill>
        <p:spPr>
          <a:xfrm>
            <a:off x="3117478" y="2107214"/>
            <a:ext cx="7480223" cy="29791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152400" y="665789"/>
            <a:ext cx="11744325"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18" name="TextBox 17">
            <a:extLst>
              <a:ext uri="{FF2B5EF4-FFF2-40B4-BE49-F238E27FC236}">
                <a16:creationId xmlns:a16="http://schemas.microsoft.com/office/drawing/2014/main" id="{ED830FF2-D9FE-4B6D-9AAB-C08CFE01BBC8}"/>
              </a:ext>
            </a:extLst>
          </p:cNvPr>
          <p:cNvSpPr txBox="1"/>
          <p:nvPr/>
        </p:nvSpPr>
        <p:spPr>
          <a:xfrm>
            <a:off x="904875" y="1254013"/>
            <a:ext cx="9324975" cy="1200329"/>
          </a:xfrm>
          <a:prstGeom prst="rect">
            <a:avLst/>
          </a:prstGeom>
          <a:noFill/>
        </p:spPr>
        <p:txBody>
          <a:bodyPr wrap="square">
            <a:spAutoFit/>
          </a:bodyPr>
          <a:lstStyle/>
          <a:p>
            <a:pPr lvl="0" algn="just">
              <a:defRPr/>
            </a:pPr>
            <a:r>
              <a:rPr lang="vi-VN" sz="36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a. Phòng của bạn nhỏ vương vãi đủ thứ: hộp bút, sách vở, thước kẻ,…</a:t>
            </a:r>
          </a:p>
        </p:txBody>
      </p:sp>
      <p:sp>
        <p:nvSpPr>
          <p:cNvPr id="19" name="TextBox 18">
            <a:extLst>
              <a:ext uri="{FF2B5EF4-FFF2-40B4-BE49-F238E27FC236}">
                <a16:creationId xmlns:a16="http://schemas.microsoft.com/office/drawing/2014/main" id="{DBCEE36C-EB55-41F6-9251-EB7B24A88677}"/>
              </a:ext>
            </a:extLst>
          </p:cNvPr>
          <p:cNvSpPr txBox="1"/>
          <p:nvPr/>
        </p:nvSpPr>
        <p:spPr>
          <a:xfrm>
            <a:off x="838200" y="2882788"/>
            <a:ext cx="9505950" cy="1200329"/>
          </a:xfrm>
          <a:prstGeom prst="rect">
            <a:avLst/>
          </a:prstGeom>
          <a:noFill/>
        </p:spPr>
        <p:txBody>
          <a:bodyPr wrap="square">
            <a:spAutoFit/>
          </a:bodyPr>
          <a:lstStyle/>
          <a:p>
            <a:pPr lvl="0" algn="just">
              <a:defRPr/>
            </a:pPr>
            <a:r>
              <a:rPr lang="vi-VN" sz="36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b. Bạn nhỏ đến trường muộn vì phải đi tìm bút, sách, vở,…</a:t>
            </a:r>
          </a:p>
        </p:txBody>
      </p:sp>
    </p:spTree>
    <p:extLst>
      <p:ext uri="{BB962C8B-B14F-4D97-AF65-F5344CB8AC3E}">
        <p14:creationId xmlns:p14="http://schemas.microsoft.com/office/powerpoint/2010/main" val="3313935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75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11" name="Picture 10">
            <a:extLst>
              <a:ext uri="{FF2B5EF4-FFF2-40B4-BE49-F238E27FC236}">
                <a16:creationId xmlns:a16="http://schemas.microsoft.com/office/drawing/2014/main" id="{6604D818-9CEF-4850-9327-DBCB1FEAB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pic>
        <p:nvPicPr>
          <p:cNvPr id="12" name="Picture 11">
            <a:extLst>
              <a:ext uri="{FF2B5EF4-FFF2-40B4-BE49-F238E27FC236}">
                <a16:creationId xmlns:a16="http://schemas.microsoft.com/office/drawing/2014/main" id="{52BF3848-5ECA-4C67-840E-811552C13676}"/>
              </a:ext>
            </a:extLst>
          </p:cNvPr>
          <p:cNvPicPr>
            <a:picLocks noChangeAspect="1"/>
          </p:cNvPicPr>
          <p:nvPr/>
        </p:nvPicPr>
        <p:blipFill>
          <a:blip r:embed="rId5"/>
          <a:stretch>
            <a:fillRect/>
          </a:stretch>
        </p:blipFill>
        <p:spPr>
          <a:xfrm>
            <a:off x="3357433" y="2021205"/>
            <a:ext cx="5803895" cy="1329043"/>
          </a:xfrm>
          <a:prstGeom prst="rect">
            <a:avLst/>
          </a:prstGeom>
        </p:spPr>
      </p:pic>
      <p:pic>
        <p:nvPicPr>
          <p:cNvPr id="14" name="Picture 13" descr="A picture containing toy, doll&#10;&#10;Description automatically generated">
            <a:extLst>
              <a:ext uri="{FF2B5EF4-FFF2-40B4-BE49-F238E27FC236}">
                <a16:creationId xmlns:a16="http://schemas.microsoft.com/office/drawing/2014/main" id="{67990659-6302-4AF2-978B-2E4F850C27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4692" y="3416005"/>
            <a:ext cx="2828360" cy="2593607"/>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9242177D-2B2D-47B0-85A5-8D87BECFBA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4879" y="3251474"/>
            <a:ext cx="1693061" cy="2629998"/>
          </a:xfrm>
          <a:prstGeom prst="rect">
            <a:avLst/>
          </a:prstGeom>
        </p:spPr>
      </p:pic>
    </p:spTree>
    <p:extLst>
      <p:ext uri="{BB962C8B-B14F-4D97-AF65-F5344CB8AC3E}">
        <p14:creationId xmlns:p14="http://schemas.microsoft.com/office/powerpoint/2010/main" val="883969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grpSp>
        <p:nvGrpSpPr>
          <p:cNvPr id="10" name="组合 57">
            <a:extLst>
              <a:ext uri="{FF2B5EF4-FFF2-40B4-BE49-F238E27FC236}">
                <a16:creationId xmlns:a16="http://schemas.microsoft.com/office/drawing/2014/main" id="{FD319B9C-6D65-45FC-A003-454DF802ACD2}"/>
              </a:ext>
            </a:extLst>
          </p:cNvPr>
          <p:cNvGrpSpPr/>
          <p:nvPr/>
        </p:nvGrpSpPr>
        <p:grpSpPr>
          <a:xfrm>
            <a:off x="400050" y="300989"/>
            <a:ext cx="11620500" cy="6318885"/>
            <a:chOff x="6380" y="1309"/>
            <a:chExt cx="7586" cy="6347"/>
          </a:xfrm>
        </p:grpSpPr>
        <p:sp>
          <p:nvSpPr>
            <p:cNvPr id="11" name="云形 56">
              <a:extLst>
                <a:ext uri="{FF2B5EF4-FFF2-40B4-BE49-F238E27FC236}">
                  <a16:creationId xmlns:a16="http://schemas.microsoft.com/office/drawing/2014/main" id="{861AF5DF-7B8E-482B-9F60-64C823ABA4F3}"/>
                </a:ext>
              </a:extLst>
            </p:cNvPr>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云形 54">
              <a:extLst>
                <a:ext uri="{FF2B5EF4-FFF2-40B4-BE49-F238E27FC236}">
                  <a16:creationId xmlns:a16="http://schemas.microsoft.com/office/drawing/2014/main" id="{17841210-AC37-4243-8C9E-06714C137D74}"/>
                </a:ext>
              </a:extLst>
            </p:cNvPr>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13" name="Picture 12">
            <a:extLst>
              <a:ext uri="{FF2B5EF4-FFF2-40B4-BE49-F238E27FC236}">
                <a16:creationId xmlns:a16="http://schemas.microsoft.com/office/drawing/2014/main" id="{3BF3FAB4-29A3-4E38-B682-4E5225426587}"/>
              </a:ext>
            </a:extLst>
          </p:cNvPr>
          <p:cNvPicPr>
            <a:picLocks noChangeAspect="1"/>
          </p:cNvPicPr>
          <p:nvPr/>
        </p:nvPicPr>
        <p:blipFill>
          <a:blip r:embed="rId5" cstate="print">
            <a:extLst>
              <a:ext uri="{28A0092B-C50C-407E-A947-70E740481C1C}">
                <a14:useLocalDpi xmlns:a14="http://schemas.microsoft.com/office/drawing/2010/main" val="0"/>
              </a:ext>
            </a:extLst>
          </a:blip>
          <a:srcRect l="578" t="18600" r="526" b="51863"/>
          <a:stretch>
            <a:fillRect/>
          </a:stretch>
        </p:blipFill>
        <p:spPr>
          <a:xfrm>
            <a:off x="3616827" y="1059241"/>
            <a:ext cx="4234388" cy="903199"/>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14" name="Picture 13">
            <a:extLst>
              <a:ext uri="{FF2B5EF4-FFF2-40B4-BE49-F238E27FC236}">
                <a16:creationId xmlns:a16="http://schemas.microsoft.com/office/drawing/2014/main" id="{233EF640-B78D-448E-85BA-162C7AD4A8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00701" y="1619822"/>
            <a:ext cx="5024150" cy="2344799"/>
          </a:xfrm>
          <a:prstGeom prst="rect">
            <a:avLst/>
          </a:prstGeom>
        </p:spPr>
      </p:pic>
      <p:sp>
        <p:nvSpPr>
          <p:cNvPr id="3" name="TextBox 2">
            <a:extLst>
              <a:ext uri="{FF2B5EF4-FFF2-40B4-BE49-F238E27FC236}">
                <a16:creationId xmlns:a16="http://schemas.microsoft.com/office/drawing/2014/main" id="{7589046D-94C0-4D28-9BC4-68003BEE75FD}"/>
              </a:ext>
            </a:extLst>
          </p:cNvPr>
          <p:cNvSpPr txBox="1"/>
          <p:nvPr/>
        </p:nvSpPr>
        <p:spPr>
          <a:xfrm>
            <a:off x="1257300" y="4010025"/>
            <a:ext cx="9163050" cy="1200329"/>
          </a:xfrm>
          <a:prstGeom prst="rect">
            <a:avLst/>
          </a:prstGeom>
          <a:noFill/>
        </p:spPr>
        <p:txBody>
          <a:bodyPr wrap="square" rtlCol="0">
            <a:spAutoFit/>
          </a:bodyPr>
          <a:lstStyle/>
          <a:p>
            <a:pPr algn="ctr"/>
            <a:r>
              <a:rPr lang="en-US" sz="3600" b="1" dirty="0" err="1">
                <a:solidFill>
                  <a:srgbClr val="FF0000"/>
                </a:solidFill>
                <a:latin typeface="Calibri" panose="020F0502020204030204" pitchFamily="34" charset="0"/>
                <a:cs typeface="Calibri" panose="020F0502020204030204" pitchFamily="34" charset="0"/>
              </a:rPr>
              <a:t>Mỗi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em</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đặt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một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câu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kể</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câu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hỏi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câu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cảm</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hoặc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câu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khiến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về</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bạn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cạnh</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mình</a:t>
            </a:r>
            <a:r>
              <a:rPr lang="en-US" sz="3600" b="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199961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par>
                                <p:cTn id="8" presetID="55"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strVal val="#ppt_w*0.70"/>
                                          </p:val>
                                        </p:tav>
                                        <p:tav tm="100000">
                                          <p:val>
                                            <p:strVal val="#ppt_w"/>
                                          </p:val>
                                        </p:tav>
                                      </p:tavLst>
                                    </p:anim>
                                    <p:anim calcmode="lin" valueType="num">
                                      <p:cBhvr>
                                        <p:cTn id="11" dur="500" fill="hold"/>
                                        <p:tgtEl>
                                          <p:spTgt spid="13"/>
                                        </p:tgtEl>
                                        <p:attrNameLst>
                                          <p:attrName>ppt_h</p:attrName>
                                        </p:attrNameLst>
                                      </p:cBhvr>
                                      <p:tavLst>
                                        <p:tav tm="0">
                                          <p:val>
                                            <p:strVal val="#ppt_h"/>
                                          </p:val>
                                        </p:tav>
                                        <p:tav tm="100000">
                                          <p:val>
                                            <p:strVal val="#ppt_h"/>
                                          </p:val>
                                        </p:tav>
                                      </p:tavLst>
                                    </p:anim>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1584388" y="752495"/>
            <a:ext cx="7938098"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7857580" y="42341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24275" y="37631"/>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18490" y="746239"/>
            <a:ext cx="1727420" cy="1097672"/>
          </a:xfrm>
          <a:prstGeom prst="rect">
            <a:avLst/>
          </a:prstGeom>
          <a:effectLst>
            <a:outerShdw blurRad="63500" sx="102000" sy="102000" algn="ctr" rotWithShape="0">
              <a:prstClr val="black">
                <a:alpha val="40000"/>
              </a:prstClr>
            </a:outerShdw>
          </a:effectLst>
        </p:spPr>
      </p:pic>
      <p:pic>
        <p:nvPicPr>
          <p:cNvPr id="12" name="图片 15">
            <a:extLst>
              <a:ext uri="{FF2B5EF4-FFF2-40B4-BE49-F238E27FC236}">
                <a16:creationId xmlns:a16="http://schemas.microsoft.com/office/drawing/2014/main" id="{434B24DB-4006-4606-9772-AB79C25789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502" y="19785"/>
            <a:ext cx="1588100" cy="1710690"/>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F465CD23-A4F0-4385-B91F-79DA2D8A0289}"/>
              </a:ext>
            </a:extLst>
          </p:cNvPr>
          <p:cNvPicPr>
            <a:picLocks noChangeAspect="1"/>
          </p:cNvPicPr>
          <p:nvPr/>
        </p:nvPicPr>
        <p:blipFill>
          <a:blip r:embed="rId8"/>
          <a:stretch>
            <a:fillRect/>
          </a:stretch>
        </p:blipFill>
        <p:spPr>
          <a:xfrm>
            <a:off x="2110064" y="1985270"/>
            <a:ext cx="6809822" cy="2792210"/>
          </a:xfrm>
          <a:prstGeom prst="rect">
            <a:avLst/>
          </a:prstGeom>
        </p:spPr>
      </p:pic>
    </p:spTree>
    <p:extLst>
      <p:ext uri="{BB962C8B-B14F-4D97-AF65-F5344CB8AC3E}">
        <p14:creationId xmlns:p14="http://schemas.microsoft.com/office/powerpoint/2010/main" val="2176749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41" name="圆角矩形 6">
            <a:extLst>
              <a:ext uri="{FF2B5EF4-FFF2-40B4-BE49-F238E27FC236}">
                <a16:creationId xmlns:a16="http://schemas.microsoft.com/office/drawing/2014/main" id="{9BDF1D96-0F12-430D-85AD-1FAA40D7DC0B}"/>
              </a:ext>
            </a:extLst>
          </p:cNvPr>
          <p:cNvSpPr/>
          <p:nvPr/>
        </p:nvSpPr>
        <p:spPr>
          <a:xfrm>
            <a:off x="1323975" y="2092270"/>
            <a:ext cx="9544050" cy="3799483"/>
          </a:xfrm>
          <a:prstGeom prst="roundRect">
            <a:avLst/>
          </a:prstGeom>
          <a:solidFill>
            <a:schemeClr val="bg1"/>
          </a:solid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2" name="Picture 41">
            <a:extLst>
              <a:ext uri="{FF2B5EF4-FFF2-40B4-BE49-F238E27FC236}">
                <a16:creationId xmlns:a16="http://schemas.microsoft.com/office/drawing/2014/main" id="{A6F6DC60-457F-45A5-B47E-AB7B5D4AC5FE}"/>
              </a:ext>
            </a:extLst>
          </p:cNvPr>
          <p:cNvPicPr>
            <a:picLocks noChangeAspect="1"/>
          </p:cNvPicPr>
          <p:nvPr/>
        </p:nvPicPr>
        <p:blipFill>
          <a:blip r:embed="rId5"/>
          <a:stretch>
            <a:fillRect/>
          </a:stretch>
        </p:blipFill>
        <p:spPr>
          <a:xfrm>
            <a:off x="3705225" y="267391"/>
            <a:ext cx="4826347" cy="2074132"/>
          </a:xfrm>
          <a:prstGeom prst="rect">
            <a:avLst/>
          </a:prstGeom>
        </p:spPr>
      </p:pic>
      <p:sp>
        <p:nvSpPr>
          <p:cNvPr id="44" name="TextBox 43">
            <a:extLst>
              <a:ext uri="{FF2B5EF4-FFF2-40B4-BE49-F238E27FC236}">
                <a16:creationId xmlns:a16="http://schemas.microsoft.com/office/drawing/2014/main" id="{ACD32915-5624-40E1-A568-E083E59870D3}"/>
              </a:ext>
            </a:extLst>
          </p:cNvPr>
          <p:cNvSpPr txBox="1"/>
          <p:nvPr/>
        </p:nvSpPr>
        <p:spPr>
          <a:xfrm>
            <a:off x="2637737" y="2833469"/>
            <a:ext cx="7058085" cy="1446550"/>
          </a:xfrm>
          <a:prstGeom prst="rect">
            <a:avLst/>
          </a:prstGeom>
          <a:noFill/>
        </p:spPr>
        <p:txBody>
          <a:bodyPr wrap="square" rtlCol="0">
            <a:spAutoFit/>
          </a:bodyPr>
          <a:lstStyle/>
          <a:p>
            <a:pPr algn="ctr"/>
            <a:r>
              <a:rPr lang="en-US" sz="4400" dirty="0" err="1">
                <a:latin typeface="Calibri" panose="020F0502020204030204" pitchFamily="34" charset="0"/>
                <a:cs typeface="Calibri" panose="020F0502020204030204" pitchFamily="34" charset="0"/>
              </a:rPr>
              <a:t>Em</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hãy</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nêu</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lại</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tên</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các</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bài</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tập</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đọc</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đã</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học</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trong</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học</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kì</a:t>
            </a:r>
            <a:r>
              <a:rPr lang="en-US" sz="4400" dirty="0">
                <a:latin typeface="Calibri" panose="020F0502020204030204" pitchFamily="34" charset="0"/>
                <a:cs typeface="Calibri" panose="020F0502020204030204" pitchFamily="34" charset="0"/>
              </a:rPr>
              <a:t> 1</a:t>
            </a:r>
          </a:p>
        </p:txBody>
      </p:sp>
    </p:spTree>
    <p:extLst>
      <p:ext uri="{BB962C8B-B14F-4D97-AF65-F5344CB8AC3E}">
        <p14:creationId xmlns:p14="http://schemas.microsoft.com/office/powerpoint/2010/main" val="2567577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14:bounceEnd="60000">
                                          <p:cBhvr additive="base">
                                            <p:cTn id="7" dur="500" fill="hold"/>
                                            <p:tgtEl>
                                              <p:spTgt spid="42"/>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p:cTn id="15" dur="500" fill="hold"/>
                                            <p:tgtEl>
                                              <p:spTgt spid="44"/>
                                            </p:tgtEl>
                                            <p:attrNameLst>
                                              <p:attrName>ppt_w</p:attrName>
                                            </p:attrNameLst>
                                          </p:cBhvr>
                                          <p:tavLst>
                                            <p:tav tm="0">
                                              <p:val>
                                                <p:fltVal val="0"/>
                                              </p:val>
                                            </p:tav>
                                            <p:tav tm="100000">
                                              <p:val>
                                                <p:strVal val="#ppt_w"/>
                                              </p:val>
                                            </p:tav>
                                          </p:tavLst>
                                        </p:anim>
                                        <p:anim calcmode="lin" valueType="num">
                                          <p:cBhvr>
                                            <p:cTn id="16" dur="500" fill="hold"/>
                                            <p:tgtEl>
                                              <p:spTgt spid="44"/>
                                            </p:tgtEl>
                                            <p:attrNameLst>
                                              <p:attrName>ppt_h</p:attrName>
                                            </p:attrNameLst>
                                          </p:cBhvr>
                                          <p:tavLst>
                                            <p:tav tm="0">
                                              <p:val>
                                                <p:fltVal val="0"/>
                                              </p:val>
                                            </p:tav>
                                            <p:tav tm="100000">
                                              <p:val>
                                                <p:strVal val="#ppt_h"/>
                                              </p:val>
                                            </p:tav>
                                          </p:tavLst>
                                        </p:anim>
                                        <p:animEffect transition="in" filter="fade">
                                          <p:cBhvr>
                                            <p:cTn id="1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0-#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p:cTn id="15" dur="500" fill="hold"/>
                                            <p:tgtEl>
                                              <p:spTgt spid="44"/>
                                            </p:tgtEl>
                                            <p:attrNameLst>
                                              <p:attrName>ppt_w</p:attrName>
                                            </p:attrNameLst>
                                          </p:cBhvr>
                                          <p:tavLst>
                                            <p:tav tm="0">
                                              <p:val>
                                                <p:fltVal val="0"/>
                                              </p:val>
                                            </p:tav>
                                            <p:tav tm="100000">
                                              <p:val>
                                                <p:strVal val="#ppt_w"/>
                                              </p:val>
                                            </p:tav>
                                          </p:tavLst>
                                        </p:anim>
                                        <p:anim calcmode="lin" valueType="num">
                                          <p:cBhvr>
                                            <p:cTn id="16" dur="500" fill="hold"/>
                                            <p:tgtEl>
                                              <p:spTgt spid="44"/>
                                            </p:tgtEl>
                                            <p:attrNameLst>
                                              <p:attrName>ppt_h</p:attrName>
                                            </p:attrNameLst>
                                          </p:cBhvr>
                                          <p:tavLst>
                                            <p:tav tm="0">
                                              <p:val>
                                                <p:fltVal val="0"/>
                                              </p:val>
                                            </p:tav>
                                            <p:tav tm="100000">
                                              <p:val>
                                                <p:strVal val="#ppt_h"/>
                                              </p:val>
                                            </p:tav>
                                          </p:tavLst>
                                        </p:anim>
                                        <p:animEffect transition="in" filter="fade">
                                          <p:cBhvr>
                                            <p:cTn id="1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4"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247650"/>
            <a:ext cx="10860708" cy="634364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2C91287F-6FD2-412A-95A7-21632CCE99C7}"/>
              </a:ext>
            </a:extLst>
          </p:cNvPr>
          <p:cNvSpPr txBox="1"/>
          <p:nvPr/>
        </p:nvSpPr>
        <p:spPr>
          <a:xfrm>
            <a:off x="1312602" y="255716"/>
            <a:ext cx="9574473"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00B050"/>
                </a:solidFill>
                <a:latin typeface="Calibri"/>
              </a:rPr>
              <a:t>1. </a:t>
            </a:r>
            <a:r>
              <a:rPr lang="en-US" sz="3200" b="1" dirty="0" err="1">
                <a:solidFill>
                  <a:srgbClr val="00B050"/>
                </a:solidFill>
                <a:latin typeface="Calibri"/>
              </a:rPr>
              <a:t>Đọc</a:t>
            </a:r>
            <a:r>
              <a:rPr lang="en-US" sz="3200" b="1" dirty="0">
                <a:solidFill>
                  <a:srgbClr val="00B050"/>
                </a:solidFill>
                <a:latin typeface="Calibri"/>
              </a:rPr>
              <a:t> </a:t>
            </a:r>
            <a:r>
              <a:rPr lang="en-US" sz="3200" b="1" dirty="0" err="1">
                <a:solidFill>
                  <a:srgbClr val="00B050"/>
                </a:solidFill>
                <a:latin typeface="Calibri"/>
              </a:rPr>
              <a:t>các</a:t>
            </a:r>
            <a:r>
              <a:rPr lang="en-US" sz="3200" b="1" dirty="0">
                <a:solidFill>
                  <a:srgbClr val="00B050"/>
                </a:solidFill>
                <a:latin typeface="Calibri"/>
              </a:rPr>
              <a:t> </a:t>
            </a:r>
            <a:r>
              <a:rPr lang="en-US" sz="3200" b="1" dirty="0" err="1">
                <a:solidFill>
                  <a:srgbClr val="00B050"/>
                </a:solidFill>
                <a:latin typeface="Calibri"/>
              </a:rPr>
              <a:t>khổ</a:t>
            </a:r>
            <a:r>
              <a:rPr lang="en-US" sz="3200" b="1" dirty="0">
                <a:solidFill>
                  <a:srgbClr val="00B050"/>
                </a:solidFill>
                <a:latin typeface="Calibri"/>
              </a:rPr>
              <a:t> </a:t>
            </a:r>
            <a:r>
              <a:rPr lang="en-US" sz="3200" b="1" dirty="0" err="1">
                <a:solidFill>
                  <a:srgbClr val="00B050"/>
                </a:solidFill>
                <a:latin typeface="Calibri"/>
              </a:rPr>
              <a:t>thơ</a:t>
            </a:r>
            <a:r>
              <a:rPr lang="en-US" sz="3200" b="1" dirty="0">
                <a:solidFill>
                  <a:srgbClr val="00B050"/>
                </a:solidFill>
                <a:latin typeface="Calibri"/>
              </a:rPr>
              <a:t> </a:t>
            </a:r>
            <a:r>
              <a:rPr lang="en-US" sz="3200" b="1" dirty="0" err="1">
                <a:solidFill>
                  <a:srgbClr val="00B050"/>
                </a:solidFill>
                <a:latin typeface="Calibri"/>
              </a:rPr>
              <a:t>dưới</a:t>
            </a:r>
            <a:r>
              <a:rPr lang="en-US" sz="3200" b="1" dirty="0">
                <a:solidFill>
                  <a:srgbClr val="00B050"/>
                </a:solidFill>
                <a:latin typeface="Calibri"/>
              </a:rPr>
              <a:t> </a:t>
            </a:r>
            <a:r>
              <a:rPr lang="en-US" sz="3200" b="1" dirty="0" err="1">
                <a:solidFill>
                  <a:srgbClr val="00B050"/>
                </a:solidFill>
                <a:latin typeface="Calibri"/>
              </a:rPr>
              <a:t>đây</a:t>
            </a:r>
            <a:r>
              <a:rPr lang="en-US" sz="3200" b="1" dirty="0">
                <a:solidFill>
                  <a:srgbClr val="00B050"/>
                </a:solidFill>
                <a:latin typeface="Calibri"/>
              </a:rPr>
              <a:t> </a:t>
            </a:r>
            <a:r>
              <a:rPr lang="en-US" sz="3200" b="1" dirty="0" err="1">
                <a:solidFill>
                  <a:srgbClr val="00B050"/>
                </a:solidFill>
                <a:latin typeface="Calibri"/>
              </a:rPr>
              <a:t>và</a:t>
            </a:r>
            <a:r>
              <a:rPr lang="en-US" sz="3200" b="1" dirty="0">
                <a:solidFill>
                  <a:srgbClr val="00B050"/>
                </a:solidFill>
                <a:latin typeface="Calibri"/>
              </a:rPr>
              <a:t> </a:t>
            </a:r>
            <a:r>
              <a:rPr lang="en-US" sz="3200" b="1" dirty="0" err="1">
                <a:solidFill>
                  <a:srgbClr val="00B050"/>
                </a:solidFill>
                <a:latin typeface="Calibri"/>
              </a:rPr>
              <a:t>nêu</a:t>
            </a:r>
            <a:r>
              <a:rPr lang="en-US" sz="3200" b="1" dirty="0">
                <a:solidFill>
                  <a:srgbClr val="00B050"/>
                </a:solidFill>
                <a:latin typeface="Calibri"/>
              </a:rPr>
              <a:t> </a:t>
            </a:r>
            <a:r>
              <a:rPr lang="en-US" sz="3200" b="1" dirty="0" err="1">
                <a:solidFill>
                  <a:srgbClr val="00B050"/>
                </a:solidFill>
                <a:latin typeface="Calibri"/>
              </a:rPr>
              <a:t>tên</a:t>
            </a:r>
            <a:r>
              <a:rPr lang="en-US" sz="3200" b="1" dirty="0">
                <a:solidFill>
                  <a:srgbClr val="00B050"/>
                </a:solidFill>
                <a:latin typeface="Calibri"/>
              </a:rPr>
              <a:t> </a:t>
            </a:r>
            <a:r>
              <a:rPr lang="en-US" sz="3200" b="1" dirty="0" err="1">
                <a:solidFill>
                  <a:srgbClr val="00B050"/>
                </a:solidFill>
                <a:latin typeface="Calibri"/>
              </a:rPr>
              <a:t>bài</a:t>
            </a:r>
            <a:r>
              <a:rPr lang="en-US" sz="3200" b="1" dirty="0">
                <a:solidFill>
                  <a:srgbClr val="00B050"/>
                </a:solidFill>
                <a:latin typeface="Calibri"/>
              </a:rPr>
              <a:t> </a:t>
            </a:r>
            <a:r>
              <a:rPr lang="en-US" sz="3200" b="1" dirty="0" err="1">
                <a:solidFill>
                  <a:srgbClr val="00B050"/>
                </a:solidFill>
                <a:latin typeface="Calibri"/>
              </a:rPr>
              <a:t>thơ</a:t>
            </a:r>
            <a:r>
              <a:rPr lang="en-US" sz="3200" b="1" dirty="0">
                <a:solidFill>
                  <a:srgbClr val="00B050"/>
                </a:solidFill>
                <a:latin typeface="Calibri"/>
              </a:rPr>
              <a:t> </a:t>
            </a:r>
            <a:r>
              <a:rPr lang="en-US" sz="3200" b="1" dirty="0" err="1">
                <a:solidFill>
                  <a:srgbClr val="00B050"/>
                </a:solidFill>
                <a:latin typeface="Calibri"/>
              </a:rPr>
              <a:t>chứa</a:t>
            </a:r>
            <a:r>
              <a:rPr lang="en-US" sz="3200" b="1" dirty="0">
                <a:solidFill>
                  <a:srgbClr val="00B050"/>
                </a:solidFill>
                <a:latin typeface="Calibri"/>
              </a:rPr>
              <a:t> </a:t>
            </a:r>
            <a:r>
              <a:rPr lang="en-US" sz="3200" b="1" dirty="0" err="1">
                <a:solidFill>
                  <a:srgbClr val="00B050"/>
                </a:solidFill>
                <a:latin typeface="Calibri"/>
              </a:rPr>
              <a:t>khổ</a:t>
            </a:r>
            <a:r>
              <a:rPr lang="en-US" sz="3200" b="1" dirty="0">
                <a:solidFill>
                  <a:srgbClr val="00B050"/>
                </a:solidFill>
                <a:latin typeface="Calibri"/>
              </a:rPr>
              <a:t> </a:t>
            </a:r>
            <a:r>
              <a:rPr lang="en-US" sz="3200" b="1" dirty="0" err="1">
                <a:solidFill>
                  <a:srgbClr val="00B050"/>
                </a:solidFill>
                <a:latin typeface="Calibri"/>
              </a:rPr>
              <a:t>thơ</a:t>
            </a:r>
            <a:r>
              <a:rPr lang="en-US" sz="3200" b="1" dirty="0">
                <a:solidFill>
                  <a:srgbClr val="00B050"/>
                </a:solidFill>
                <a:latin typeface="Calibri"/>
              </a:rPr>
              <a:t> </a:t>
            </a:r>
            <a:r>
              <a:rPr lang="en-US" sz="3200" b="1" dirty="0" err="1">
                <a:solidFill>
                  <a:srgbClr val="00B050"/>
                </a:solidFill>
                <a:latin typeface="Calibri"/>
              </a:rPr>
              <a:t>đó</a:t>
            </a:r>
            <a:endParaRPr kumimoji="0" lang="en-US" sz="3200" b="1" i="0" u="none" strike="noStrike" kern="1200" cap="none" spc="0" normalizeH="0" baseline="0" noProof="0" dirty="0">
              <a:ln>
                <a:noFill/>
              </a:ln>
              <a:solidFill>
                <a:srgbClr val="00B050"/>
              </a:solidFill>
              <a:effectLst/>
              <a:uLnTx/>
              <a:uFillTx/>
              <a:latin typeface="Calibri"/>
            </a:endParaRPr>
          </a:p>
        </p:txBody>
      </p:sp>
      <p:pic>
        <p:nvPicPr>
          <p:cNvPr id="15" name="Picture 4" descr="Rainbow Sticker for iOS &amp;amp; Android | GIPHY">
            <a:extLst>
              <a:ext uri="{FF2B5EF4-FFF2-40B4-BE49-F238E27FC236}">
                <a16:creationId xmlns:a16="http://schemas.microsoft.com/office/drawing/2014/main" id="{970C0537-8268-4D8B-8387-C97FDCF122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26" y="-340794"/>
            <a:ext cx="1799932" cy="179993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356DA48-CC98-4A7B-B8BB-EED202EAA9AB}"/>
              </a:ext>
            </a:extLst>
          </p:cNvPr>
          <p:cNvPicPr>
            <a:picLocks noChangeAspect="1"/>
          </p:cNvPicPr>
          <p:nvPr/>
        </p:nvPicPr>
        <p:blipFill>
          <a:blip r:embed="rId6"/>
          <a:stretch>
            <a:fillRect/>
          </a:stretch>
        </p:blipFill>
        <p:spPr>
          <a:xfrm>
            <a:off x="1652587" y="1276350"/>
            <a:ext cx="8539163" cy="1823309"/>
          </a:xfrm>
          <a:prstGeom prst="rect">
            <a:avLst/>
          </a:prstGeom>
        </p:spPr>
      </p:pic>
      <p:pic>
        <p:nvPicPr>
          <p:cNvPr id="10" name="Picture 9">
            <a:extLst>
              <a:ext uri="{FF2B5EF4-FFF2-40B4-BE49-F238E27FC236}">
                <a16:creationId xmlns:a16="http://schemas.microsoft.com/office/drawing/2014/main" id="{CF1FA981-70FF-48FD-B898-2CFBD5CA1DFC}"/>
              </a:ext>
            </a:extLst>
          </p:cNvPr>
          <p:cNvPicPr>
            <a:picLocks noChangeAspect="1"/>
          </p:cNvPicPr>
          <p:nvPr/>
        </p:nvPicPr>
        <p:blipFill>
          <a:blip r:embed="rId7"/>
          <a:stretch>
            <a:fillRect/>
          </a:stretch>
        </p:blipFill>
        <p:spPr>
          <a:xfrm>
            <a:off x="2505074" y="3068928"/>
            <a:ext cx="7286625" cy="3373912"/>
          </a:xfrm>
          <a:prstGeom prst="rect">
            <a:avLst/>
          </a:prstGeom>
        </p:spPr>
      </p:pic>
    </p:spTree>
    <p:extLst>
      <p:ext uri="{BB962C8B-B14F-4D97-AF65-F5344CB8AC3E}">
        <p14:creationId xmlns:p14="http://schemas.microsoft.com/office/powerpoint/2010/main" val="3918545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 by="(-#ppt_w*2)" calcmode="lin" valueType="num">
                                      <p:cBhvr rctx="PPT">
                                        <p:cTn id="7" dur="250" autoRev="1" fill="hold">
                                          <p:stCondLst>
                                            <p:cond delay="0"/>
                                          </p:stCondLst>
                                        </p:cTn>
                                        <p:tgtEl>
                                          <p:spTgt spid="29"/>
                                        </p:tgtEl>
                                        <p:attrNameLst>
                                          <p:attrName>ppt_w</p:attrName>
                                        </p:attrNameLst>
                                      </p:cBhvr>
                                    </p:anim>
                                    <p:anim by="(#ppt_w*0.50)" calcmode="lin" valueType="num">
                                      <p:cBhvr>
                                        <p:cTn id="8" dur="250" decel="50000" autoRev="1" fill="hold">
                                          <p:stCondLst>
                                            <p:cond delay="0"/>
                                          </p:stCondLst>
                                        </p:cTn>
                                        <p:tgtEl>
                                          <p:spTgt spid="29"/>
                                        </p:tgtEl>
                                        <p:attrNameLst>
                                          <p:attrName>ppt_x</p:attrName>
                                        </p:attrNameLst>
                                      </p:cBhvr>
                                    </p:anim>
                                    <p:anim from="(-#ppt_h/2)" to="(#ppt_y)" calcmode="lin" valueType="num">
                                      <p:cBhvr>
                                        <p:cTn id="9" dur="500" fill="hold">
                                          <p:stCondLst>
                                            <p:cond delay="0"/>
                                          </p:stCondLst>
                                        </p:cTn>
                                        <p:tgtEl>
                                          <p:spTgt spid="29"/>
                                        </p:tgtEl>
                                        <p:attrNameLst>
                                          <p:attrName>ppt_y</p:attrName>
                                        </p:attrNameLst>
                                      </p:cBhvr>
                                    </p:anim>
                                    <p:animRot by="21600000">
                                      <p:cBhvr>
                                        <p:cTn id="10" dur="500" fill="hold">
                                          <p:stCondLst>
                                            <p:cond delay="0"/>
                                          </p:stCondLst>
                                        </p:cTn>
                                        <p:tgtEl>
                                          <p:spTgt spid="29"/>
                                        </p:tgtEl>
                                        <p:attrNameLst>
                                          <p:attrName>r</p:attrName>
                                        </p:attrNameLst>
                                      </p:cBhvr>
                                    </p:animRot>
                                  </p:childTnLst>
                                </p:cTn>
                              </p:par>
                            </p:childTnLst>
                          </p:cTn>
                        </p:par>
                        <p:par>
                          <p:cTn id="11" fill="hold">
                            <p:stCondLst>
                              <p:cond delay="28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sky with clouds&#10;&#10;Description automatically generated with medium confidence">
            <a:extLst>
              <a:ext uri="{FF2B5EF4-FFF2-40B4-BE49-F238E27FC236}">
                <a16:creationId xmlns:a16="http://schemas.microsoft.com/office/drawing/2014/main" id="{1B1B2C71-7C36-842E-24B8-F948448E965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Picture 29" descr="Background pattern&#10;&#10;Description automatically generated">
            <a:extLst>
              <a:ext uri="{FF2B5EF4-FFF2-40B4-BE49-F238E27FC236}">
                <a16:creationId xmlns:a16="http://schemas.microsoft.com/office/drawing/2014/main" id="{4B981B85-9A58-1273-6E47-C30E84D2E8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0" y="-132977"/>
            <a:ext cx="12446000" cy="6995558"/>
          </a:xfrm>
          <a:prstGeom prst="rect">
            <a:avLst/>
          </a:prstGeom>
        </p:spPr>
      </p:pic>
      <p:sp>
        <p:nvSpPr>
          <p:cNvPr id="2" name="Rectangle: Rounded Corners 1">
            <a:extLst>
              <a:ext uri="{FF2B5EF4-FFF2-40B4-BE49-F238E27FC236}">
                <a16:creationId xmlns:a16="http://schemas.microsoft.com/office/drawing/2014/main" id="{10D8D153-D7C8-6B08-2F83-C505D9A74EC3}"/>
              </a:ext>
            </a:extLst>
          </p:cNvPr>
          <p:cNvSpPr/>
          <p:nvPr/>
        </p:nvSpPr>
        <p:spPr>
          <a:xfrm>
            <a:off x="2651923" y="1267536"/>
            <a:ext cx="7162415" cy="4419212"/>
          </a:xfrm>
          <a:prstGeom prst="roundRect">
            <a:avLst>
              <a:gd name="adj" fmla="val 809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F5DA954-1A40-9A74-871D-CDB6677D07BF}"/>
              </a:ext>
            </a:extLst>
          </p:cNvPr>
          <p:cNvSpPr txBox="1"/>
          <p:nvPr/>
        </p:nvSpPr>
        <p:spPr>
          <a:xfrm>
            <a:off x="4707088" y="1701086"/>
            <a:ext cx="3327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7D31"/>
                </a:solidFill>
                <a:effectLst/>
                <a:uLnTx/>
                <a:uFillTx/>
                <a:ea typeface="+mn-ea"/>
                <a:cs typeface="+mn-cs"/>
              </a:rPr>
              <a:t>LUẬT CHƠI</a:t>
            </a:r>
          </a:p>
        </p:txBody>
      </p:sp>
      <p:pic>
        <p:nvPicPr>
          <p:cNvPr id="6" name="Picture 5" descr="A picture containing toy&#10;&#10;Description automatically generated">
            <a:extLst>
              <a:ext uri="{FF2B5EF4-FFF2-40B4-BE49-F238E27FC236}">
                <a16:creationId xmlns:a16="http://schemas.microsoft.com/office/drawing/2014/main" id="{45B95575-7650-6C5B-0BC4-6941126593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4673" y="0"/>
            <a:ext cx="2674728" cy="2674431"/>
          </a:xfrm>
          <a:prstGeom prst="rect">
            <a:avLst/>
          </a:prstGeom>
        </p:spPr>
      </p:pic>
      <p:sp>
        <p:nvSpPr>
          <p:cNvPr id="4" name="TextBox 3">
            <a:extLst>
              <a:ext uri="{FF2B5EF4-FFF2-40B4-BE49-F238E27FC236}">
                <a16:creationId xmlns:a16="http://schemas.microsoft.com/office/drawing/2014/main" id="{98A3A748-01CC-299D-69BB-5ABAEC85AD28}"/>
              </a:ext>
            </a:extLst>
          </p:cNvPr>
          <p:cNvSpPr txBox="1"/>
          <p:nvPr/>
        </p:nvSpPr>
        <p:spPr>
          <a:xfrm>
            <a:off x="2831673" y="2408972"/>
            <a:ext cx="6802914"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rPr>
              <a:t>Có</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tổng</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cộng</a:t>
            </a:r>
            <a:r>
              <a:rPr kumimoji="0" lang="en-US" sz="3600" b="1" i="0" u="none" strike="noStrike" kern="1200" cap="none" spc="0" normalizeH="0" baseline="0" noProof="0" dirty="0">
                <a:ln>
                  <a:noFill/>
                </a:ln>
                <a:solidFill>
                  <a:prstClr val="black"/>
                </a:solidFill>
                <a:effectLst/>
                <a:uLnTx/>
                <a:uFillTx/>
              </a:rPr>
              <a:t> 8 </a:t>
            </a:r>
            <a:r>
              <a:rPr kumimoji="0" lang="en-US" sz="3600" b="1" i="0" u="none" strike="noStrike" kern="1200" cap="none" spc="0" normalizeH="0" baseline="0" noProof="0" dirty="0" err="1">
                <a:ln>
                  <a:noFill/>
                </a:ln>
                <a:solidFill>
                  <a:prstClr val="black"/>
                </a:solidFill>
                <a:effectLst/>
                <a:uLnTx/>
                <a:uFillTx/>
              </a:rPr>
              <a:t>quả</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táo</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trên</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cây</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mỗi</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quả</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tương</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ứng</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với</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một</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câu</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hỏi</a:t>
            </a:r>
            <a:r>
              <a:rPr lang="en-US" sz="3600" b="1" dirty="0">
                <a:solidFill>
                  <a:prstClr val="black"/>
                </a:solidFill>
              </a:rPr>
              <a:t>, </a:t>
            </a:r>
            <a:r>
              <a:rPr kumimoji="0" lang="en-US" sz="3600" b="1" i="0" u="none" strike="noStrike" kern="1200" cap="none" spc="0" normalizeH="0" baseline="0" noProof="0" dirty="0" err="1">
                <a:ln>
                  <a:noFill/>
                </a:ln>
                <a:solidFill>
                  <a:prstClr val="black"/>
                </a:solidFill>
                <a:effectLst/>
                <a:uLnTx/>
                <a:uFillTx/>
              </a:rPr>
              <a:t>trả</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lời</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đúng</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các</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em</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sẽ</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giúp</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bạn</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nhỏ</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hái</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một</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quả</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táo</a:t>
            </a:r>
            <a:r>
              <a:rPr kumimoji="0" lang="en-US" sz="3600" b="1" i="0" u="none" strike="noStrike" kern="1200" cap="none" spc="0" normalizeH="0" baseline="0" noProof="0" dirty="0">
                <a:ln>
                  <a:noFill/>
                </a:ln>
                <a:solidFill>
                  <a:prstClr val="black"/>
                </a:solidFill>
                <a:effectLst/>
                <a:uLnTx/>
                <a:uFillTx/>
              </a:rPr>
              <a:t>.</a:t>
            </a:r>
          </a:p>
        </p:txBody>
      </p:sp>
      <p:sp>
        <p:nvSpPr>
          <p:cNvPr id="8" name="TEXT TRÒ CHƠI HÁI TRÁI">
            <a:extLst>
              <a:ext uri="{FF2B5EF4-FFF2-40B4-BE49-F238E27FC236}">
                <a16:creationId xmlns:a16="http://schemas.microsoft.com/office/drawing/2014/main" id="{1DDF022E-BE0C-4A44-9896-871179C0BBB9}"/>
              </a:ext>
            </a:extLst>
          </p:cNvPr>
          <p:cNvSpPr txBox="1"/>
          <p:nvPr/>
        </p:nvSpPr>
        <p:spPr>
          <a:xfrm>
            <a:off x="1768935" y="660675"/>
            <a:ext cx="7167090" cy="1107996"/>
          </a:xfrm>
          <a:prstGeom prst="rect">
            <a:avLst/>
          </a:prstGeom>
          <a:noFill/>
        </p:spPr>
        <p:txBody>
          <a:bodyPr wrap="none" rtlCol="0">
            <a:prstTxWarp prst="textArchUp">
              <a:avLst>
                <a:gd name="adj" fmla="val 1103855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8575">
                  <a:solidFill>
                    <a:prstClr val="white"/>
                  </a:solidFill>
                </a:ln>
                <a:solidFill>
                  <a:srgbClr val="ED7D31"/>
                </a:solidFill>
                <a:effectLst/>
                <a:uLnTx/>
                <a:uFillTx/>
                <a:ea typeface="+mn-ea"/>
                <a:cs typeface="+mn-cs"/>
              </a:rPr>
              <a:t>TRÒ CHƠI HÁI TRÁI </a:t>
            </a:r>
          </a:p>
        </p:txBody>
      </p:sp>
    </p:spTree>
    <p:extLst>
      <p:ext uri="{BB962C8B-B14F-4D97-AF65-F5344CB8AC3E}">
        <p14:creationId xmlns:p14="http://schemas.microsoft.com/office/powerpoint/2010/main" val="662055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2" presetClass="entr" presetSubtype="1" fill="hold" nodeType="withEffect">
                                  <p:stCondLst>
                                    <p:cond delay="150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1" fill="hold" grpId="0" nodeType="withEffect">
                                  <p:stCondLst>
                                    <p:cond delay="250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31" presetClass="entr" presetSubtype="0" fill="hold" grpId="0" nodeType="withEffect">
                                  <p:stCondLst>
                                    <p:cond delay="3750"/>
                                  </p:stCondLst>
                                  <p:childTnLst>
                                    <p:set>
                                      <p:cBhvr>
                                        <p:cTn id="16" dur="1" fill="hold">
                                          <p:stCondLst>
                                            <p:cond delay="0"/>
                                          </p:stCondLst>
                                        </p:cTn>
                                        <p:tgtEl>
                                          <p:spTgt spid="4"/>
                                        </p:tgtEl>
                                        <p:attrNameLst>
                                          <p:attrName>style.visibility</p:attrName>
                                        </p:attrNameLst>
                                      </p:cBhvr>
                                      <p:to>
                                        <p:strVal val="visible"/>
                                      </p:to>
                                    </p:set>
                                    <p:anim calcmode="lin" valueType="num">
                                      <p:cBhvr>
                                        <p:cTn id="17" dur="2250" fill="hold"/>
                                        <p:tgtEl>
                                          <p:spTgt spid="4"/>
                                        </p:tgtEl>
                                        <p:attrNameLst>
                                          <p:attrName>ppt_w</p:attrName>
                                        </p:attrNameLst>
                                      </p:cBhvr>
                                      <p:tavLst>
                                        <p:tav tm="0">
                                          <p:val>
                                            <p:fltVal val="0"/>
                                          </p:val>
                                        </p:tav>
                                        <p:tav tm="100000">
                                          <p:val>
                                            <p:strVal val="#ppt_w"/>
                                          </p:val>
                                        </p:tav>
                                      </p:tavLst>
                                    </p:anim>
                                    <p:anim calcmode="lin" valueType="num">
                                      <p:cBhvr>
                                        <p:cTn id="18" dur="2250" fill="hold"/>
                                        <p:tgtEl>
                                          <p:spTgt spid="4"/>
                                        </p:tgtEl>
                                        <p:attrNameLst>
                                          <p:attrName>ppt_h</p:attrName>
                                        </p:attrNameLst>
                                      </p:cBhvr>
                                      <p:tavLst>
                                        <p:tav tm="0">
                                          <p:val>
                                            <p:fltVal val="0"/>
                                          </p:val>
                                        </p:tav>
                                        <p:tav tm="100000">
                                          <p:val>
                                            <p:strVal val="#ppt_h"/>
                                          </p:val>
                                        </p:tav>
                                      </p:tavLst>
                                    </p:anim>
                                    <p:anim calcmode="lin" valueType="num">
                                      <p:cBhvr>
                                        <p:cTn id="19" dur="2250" fill="hold"/>
                                        <p:tgtEl>
                                          <p:spTgt spid="4"/>
                                        </p:tgtEl>
                                        <p:attrNameLst>
                                          <p:attrName>style.rotation</p:attrName>
                                        </p:attrNameLst>
                                      </p:cBhvr>
                                      <p:tavLst>
                                        <p:tav tm="0">
                                          <p:val>
                                            <p:fltVal val="90"/>
                                          </p:val>
                                        </p:tav>
                                        <p:tav tm="100000">
                                          <p:val>
                                            <p:fltVal val="0"/>
                                          </p:val>
                                        </p:tav>
                                      </p:tavLst>
                                    </p:anim>
                                    <p:animEffect transition="in" filter="fade">
                                      <p:cBhvr>
                                        <p:cTn id="20" dur="225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nền" descr="A picture containing text&#10;&#10;Description automatically generated">
            <a:extLst>
              <a:ext uri="{FF2B5EF4-FFF2-40B4-BE49-F238E27FC236}">
                <a16:creationId xmlns:a16="http://schemas.microsoft.com/office/drawing/2014/main" id="{6CCB60C3-5240-4043-6913-D8545F9C11D5}"/>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0613" cy="6858000"/>
          </a:xfrm>
        </p:spPr>
      </p:pic>
      <p:pic>
        <p:nvPicPr>
          <p:cNvPr id="7" name="Hình nền 2" descr="A picture containing text&#10;&#10;Description automatically generated">
            <a:extLst>
              <a:ext uri="{FF2B5EF4-FFF2-40B4-BE49-F238E27FC236}">
                <a16:creationId xmlns:a16="http://schemas.microsoft.com/office/drawing/2014/main" id="{CB766BFB-D82C-D196-FDD6-1D747B7BC89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Cây táo" descr="Icon&#10;&#10;Description automatically generated">
            <a:extLst>
              <a:ext uri="{FF2B5EF4-FFF2-40B4-BE49-F238E27FC236}">
                <a16:creationId xmlns:a16="http://schemas.microsoft.com/office/drawing/2014/main" id="{1D2BC29D-6C18-F4ED-61C8-1B7012B9ED4B}"/>
              </a:ext>
            </a:extLst>
          </p:cNvPr>
          <p:cNvPicPr>
            <a:picLocks noChangeAspect="1"/>
          </p:cNvPicPr>
          <p:nvPr/>
        </p:nvPicPr>
        <p:blipFill rotWithShape="1">
          <a:blip r:embed="rId4">
            <a:extLst>
              <a:ext uri="{28A0092B-C50C-407E-A947-70E740481C1C}">
                <a14:useLocalDpi xmlns:a14="http://schemas.microsoft.com/office/drawing/2010/main" val="0"/>
              </a:ext>
            </a:extLst>
          </a:blip>
          <a:srcRect l="8078" t="8320" r="6300" b="6381"/>
          <a:stretch/>
        </p:blipFill>
        <p:spPr>
          <a:xfrm>
            <a:off x="6095305" y="748286"/>
            <a:ext cx="6094612" cy="6071613"/>
          </a:xfrm>
          <a:prstGeom prst="rect">
            <a:avLst/>
          </a:prstGeom>
        </p:spPr>
      </p:pic>
      <p:pic>
        <p:nvPicPr>
          <p:cNvPr id="16" name="Picture 15" descr="Icon&#10;&#10;Description automatically generated">
            <a:extLst>
              <a:ext uri="{FF2B5EF4-FFF2-40B4-BE49-F238E27FC236}">
                <a16:creationId xmlns:a16="http://schemas.microsoft.com/office/drawing/2014/main" id="{3E718AAA-28E0-6114-59A1-63266D05ED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0035" y="4477138"/>
            <a:ext cx="2737965" cy="2368229"/>
          </a:xfrm>
          <a:prstGeom prst="rect">
            <a:avLst/>
          </a:prstGeom>
        </p:spPr>
      </p:pic>
      <p:pic>
        <p:nvPicPr>
          <p:cNvPr id="10" name="Trái táo số 1">
            <a:hlinkClick r:id="rId6" action="ppaction://hlinksldjump"/>
            <a:extLst>
              <a:ext uri="{FF2B5EF4-FFF2-40B4-BE49-F238E27FC236}">
                <a16:creationId xmlns:a16="http://schemas.microsoft.com/office/drawing/2014/main" id="{123F34E1-6064-84E5-46F8-63F899097F7E}"/>
              </a:ext>
            </a:extLst>
          </p:cNvPr>
          <p:cNvPicPr>
            <a:picLocks noChangeAspect="1"/>
          </p:cNvPicPr>
          <p:nvPr/>
        </p:nvPicPr>
        <p:blipFill>
          <a:blip r:embed="rId7"/>
          <a:stretch>
            <a:fillRect/>
          </a:stretch>
        </p:blipFill>
        <p:spPr>
          <a:xfrm>
            <a:off x="6822813" y="2301563"/>
            <a:ext cx="762066" cy="847417"/>
          </a:xfrm>
          <a:prstGeom prst="rect">
            <a:avLst/>
          </a:prstGeom>
        </p:spPr>
      </p:pic>
      <p:pic>
        <p:nvPicPr>
          <p:cNvPr id="12" name="Trái táo số 2">
            <a:hlinkClick r:id="rId8" action="ppaction://hlinksldjump"/>
            <a:extLst>
              <a:ext uri="{FF2B5EF4-FFF2-40B4-BE49-F238E27FC236}">
                <a16:creationId xmlns:a16="http://schemas.microsoft.com/office/drawing/2014/main" id="{1516F9DA-4A5B-DA72-ABA8-27AB699B5A21}"/>
              </a:ext>
            </a:extLst>
          </p:cNvPr>
          <p:cNvPicPr>
            <a:picLocks noChangeAspect="1"/>
          </p:cNvPicPr>
          <p:nvPr/>
        </p:nvPicPr>
        <p:blipFill>
          <a:blip r:embed="rId9"/>
          <a:stretch>
            <a:fillRect/>
          </a:stretch>
        </p:blipFill>
        <p:spPr>
          <a:xfrm>
            <a:off x="6709868" y="3199916"/>
            <a:ext cx="762066" cy="853514"/>
          </a:xfrm>
          <a:prstGeom prst="rect">
            <a:avLst/>
          </a:prstGeom>
        </p:spPr>
      </p:pic>
      <p:pic>
        <p:nvPicPr>
          <p:cNvPr id="45" name="Trái táo số 3">
            <a:hlinkClick r:id="rId10" action="ppaction://hlinksldjump"/>
            <a:extLst>
              <a:ext uri="{FF2B5EF4-FFF2-40B4-BE49-F238E27FC236}">
                <a16:creationId xmlns:a16="http://schemas.microsoft.com/office/drawing/2014/main" id="{A4B5DA6F-7E1E-709C-0E91-C3A2D5F8ACB2}"/>
              </a:ext>
            </a:extLst>
          </p:cNvPr>
          <p:cNvPicPr>
            <a:picLocks noChangeAspect="1"/>
          </p:cNvPicPr>
          <p:nvPr/>
        </p:nvPicPr>
        <p:blipFill>
          <a:blip r:embed="rId11"/>
          <a:stretch>
            <a:fillRect/>
          </a:stretch>
        </p:blipFill>
        <p:spPr>
          <a:xfrm>
            <a:off x="8312880" y="3199916"/>
            <a:ext cx="755970" cy="847417"/>
          </a:xfrm>
          <a:prstGeom prst="rect">
            <a:avLst/>
          </a:prstGeom>
        </p:spPr>
      </p:pic>
      <p:pic>
        <p:nvPicPr>
          <p:cNvPr id="46" name="Trái táo số 4">
            <a:hlinkClick r:id="rId12" action="ppaction://hlinksldjump"/>
            <a:extLst>
              <a:ext uri="{FF2B5EF4-FFF2-40B4-BE49-F238E27FC236}">
                <a16:creationId xmlns:a16="http://schemas.microsoft.com/office/drawing/2014/main" id="{901E138C-9DC8-665D-1405-36BB1F3E8C6A}"/>
              </a:ext>
            </a:extLst>
          </p:cNvPr>
          <p:cNvPicPr>
            <a:picLocks noChangeAspect="1"/>
          </p:cNvPicPr>
          <p:nvPr/>
        </p:nvPicPr>
        <p:blipFill>
          <a:blip r:embed="rId13"/>
          <a:stretch>
            <a:fillRect/>
          </a:stretch>
        </p:blipFill>
        <p:spPr>
          <a:xfrm>
            <a:off x="9474151" y="3005291"/>
            <a:ext cx="762066" cy="847417"/>
          </a:xfrm>
          <a:prstGeom prst="rect">
            <a:avLst/>
          </a:prstGeom>
        </p:spPr>
      </p:pic>
      <p:pic>
        <p:nvPicPr>
          <p:cNvPr id="3" name="Trái táo số 5">
            <a:hlinkClick r:id="rId14" action="ppaction://hlinksldjump"/>
            <a:extLst>
              <a:ext uri="{FF2B5EF4-FFF2-40B4-BE49-F238E27FC236}">
                <a16:creationId xmlns:a16="http://schemas.microsoft.com/office/drawing/2014/main" id="{E4E46158-9A63-C503-2AF8-27824BEB3B3C}"/>
              </a:ext>
            </a:extLst>
          </p:cNvPr>
          <p:cNvPicPr>
            <a:picLocks noChangeAspect="1"/>
          </p:cNvPicPr>
          <p:nvPr/>
        </p:nvPicPr>
        <p:blipFill>
          <a:blip r:embed="rId15"/>
          <a:stretch>
            <a:fillRect/>
          </a:stretch>
        </p:blipFill>
        <p:spPr>
          <a:xfrm>
            <a:off x="8613984" y="1779608"/>
            <a:ext cx="762066" cy="847417"/>
          </a:xfrm>
          <a:prstGeom prst="rect">
            <a:avLst/>
          </a:prstGeom>
        </p:spPr>
      </p:pic>
      <p:pic>
        <p:nvPicPr>
          <p:cNvPr id="13" name="Trái táo số 6">
            <a:hlinkClick r:id="rId16" action="ppaction://hlinksldjump"/>
            <a:extLst>
              <a:ext uri="{FF2B5EF4-FFF2-40B4-BE49-F238E27FC236}">
                <a16:creationId xmlns:a16="http://schemas.microsoft.com/office/drawing/2014/main" id="{F632CABA-AB18-D2AB-02CA-99CDB4455BAF}"/>
              </a:ext>
            </a:extLst>
          </p:cNvPr>
          <p:cNvPicPr>
            <a:picLocks noChangeAspect="1"/>
          </p:cNvPicPr>
          <p:nvPr/>
        </p:nvPicPr>
        <p:blipFill>
          <a:blip r:embed="rId17"/>
          <a:stretch>
            <a:fillRect/>
          </a:stretch>
        </p:blipFill>
        <p:spPr>
          <a:xfrm>
            <a:off x="10341969" y="2362994"/>
            <a:ext cx="762066" cy="847417"/>
          </a:xfrm>
          <a:prstGeom prst="rect">
            <a:avLst/>
          </a:prstGeom>
        </p:spPr>
      </p:pic>
      <p:pic>
        <p:nvPicPr>
          <p:cNvPr id="17" name="Trái táo số 7">
            <a:hlinkClick r:id="rId18" action="ppaction://hlinksldjump"/>
            <a:extLst>
              <a:ext uri="{FF2B5EF4-FFF2-40B4-BE49-F238E27FC236}">
                <a16:creationId xmlns:a16="http://schemas.microsoft.com/office/drawing/2014/main" id="{AD9B389E-7446-4F23-A837-615B9CDE378F}"/>
              </a:ext>
            </a:extLst>
          </p:cNvPr>
          <p:cNvPicPr>
            <a:picLocks noChangeAspect="1"/>
          </p:cNvPicPr>
          <p:nvPr/>
        </p:nvPicPr>
        <p:blipFill>
          <a:blip r:embed="rId19"/>
          <a:stretch>
            <a:fillRect/>
          </a:stretch>
        </p:blipFill>
        <p:spPr>
          <a:xfrm>
            <a:off x="10429727" y="3623624"/>
            <a:ext cx="762066" cy="853514"/>
          </a:xfrm>
          <a:prstGeom prst="rect">
            <a:avLst/>
          </a:prstGeom>
        </p:spPr>
      </p:pic>
      <p:pic>
        <p:nvPicPr>
          <p:cNvPr id="18" name="Trái táo số 8">
            <a:hlinkClick r:id="rId20" action="ppaction://hlinksldjump"/>
            <a:extLst>
              <a:ext uri="{FF2B5EF4-FFF2-40B4-BE49-F238E27FC236}">
                <a16:creationId xmlns:a16="http://schemas.microsoft.com/office/drawing/2014/main" id="{238A1EAF-A68E-62E3-19F7-8BEB46A5FAE3}"/>
              </a:ext>
            </a:extLst>
          </p:cNvPr>
          <p:cNvPicPr>
            <a:picLocks noChangeAspect="1"/>
          </p:cNvPicPr>
          <p:nvPr/>
        </p:nvPicPr>
        <p:blipFill>
          <a:blip r:embed="rId21"/>
          <a:stretch>
            <a:fillRect/>
          </a:stretch>
        </p:blipFill>
        <p:spPr>
          <a:xfrm>
            <a:off x="9843361" y="1434314"/>
            <a:ext cx="755970" cy="847417"/>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4EE3BAF3-3A90-65AF-AA51-AD10F3F788E0}"/>
              </a:ext>
            </a:extLst>
          </p:cNvPr>
          <p:cNvPicPr>
            <a:picLocks noChangeAspect="1"/>
          </p:cNvPicPr>
          <p:nvPr/>
        </p:nvPicPr>
        <p:blipFill rotWithShape="1">
          <a:blip r:embed="rId22">
            <a:extLst>
              <a:ext uri="{28A0092B-C50C-407E-A947-70E740481C1C}">
                <a14:useLocalDpi xmlns:a14="http://schemas.microsoft.com/office/drawing/2010/main" val="0"/>
              </a:ext>
            </a:extLst>
          </a:blip>
          <a:srcRect l="25413" r="22352"/>
          <a:stretch/>
        </p:blipFill>
        <p:spPr>
          <a:xfrm rot="190983">
            <a:off x="1472020" y="2643662"/>
            <a:ext cx="3486362" cy="4232506"/>
          </a:xfrm>
          <a:prstGeom prst="rect">
            <a:avLst/>
          </a:prstGeom>
        </p:spPr>
      </p:pic>
      <p:grpSp>
        <p:nvGrpSpPr>
          <p:cNvPr id="20" name="Nhóm cỏ cây">
            <a:extLst>
              <a:ext uri="{FF2B5EF4-FFF2-40B4-BE49-F238E27FC236}">
                <a16:creationId xmlns:a16="http://schemas.microsoft.com/office/drawing/2014/main" id="{DD408CC0-C982-D5BB-4BF4-7AE3EE738E1C}"/>
              </a:ext>
            </a:extLst>
          </p:cNvPr>
          <p:cNvGrpSpPr/>
          <p:nvPr/>
        </p:nvGrpSpPr>
        <p:grpSpPr>
          <a:xfrm>
            <a:off x="38455" y="5207001"/>
            <a:ext cx="12192000" cy="1650999"/>
            <a:chOff x="0" y="5207000"/>
            <a:chExt cx="12192000" cy="1650999"/>
          </a:xfrm>
        </p:grpSpPr>
        <p:pic>
          <p:nvPicPr>
            <p:cNvPr id="21" name="Cây cỏ 1">
              <a:extLst>
                <a:ext uri="{FF2B5EF4-FFF2-40B4-BE49-F238E27FC236}">
                  <a16:creationId xmlns:a16="http://schemas.microsoft.com/office/drawing/2014/main" id="{03B168E8-6412-827F-C6B5-4E807A847A5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22" name="Cây cỏ 2">
              <a:extLst>
                <a:ext uri="{FF2B5EF4-FFF2-40B4-BE49-F238E27FC236}">
                  <a16:creationId xmlns:a16="http://schemas.microsoft.com/office/drawing/2014/main" id="{A4E6B2B5-EB7E-9E88-E26E-48D7C4E84E2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3" name="Bông 1">
              <a:extLst>
                <a:ext uri="{FF2B5EF4-FFF2-40B4-BE49-F238E27FC236}">
                  <a16:creationId xmlns:a16="http://schemas.microsoft.com/office/drawing/2014/main" id="{2947F39A-BA99-04C2-288A-FD8B2DB2CE1A}"/>
                </a:ext>
              </a:extLst>
            </p:cNvPr>
            <p:cNvPicPr>
              <a:picLocks noChangeAspect="1"/>
            </p:cNvPicPr>
            <p:nvPr/>
          </p:nvPicPr>
          <p:blipFill>
            <a:blip r:embed="rId25"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ông">
              <a:extLst>
                <a:ext uri="{FF2B5EF4-FFF2-40B4-BE49-F238E27FC236}">
                  <a16:creationId xmlns:a16="http://schemas.microsoft.com/office/drawing/2014/main" id="{77EDD642-1315-8631-9C48-D1AAB806ED40}"/>
                </a:ext>
              </a:extLst>
            </p:cNvPr>
            <p:cNvPicPr>
              <a:picLocks noChangeAspect="1"/>
            </p:cNvPicPr>
            <p:nvPr/>
          </p:nvPicPr>
          <p:blipFill>
            <a:blip r:embed="rId26"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25" name="Cỏ cây 3">
              <a:extLst>
                <a:ext uri="{FF2B5EF4-FFF2-40B4-BE49-F238E27FC236}">
                  <a16:creationId xmlns:a16="http://schemas.microsoft.com/office/drawing/2014/main" id="{350AE6A7-F7E2-1804-25CC-EFA4438C9CC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26" name="Cỏ cây 4">
              <a:extLst>
                <a:ext uri="{FF2B5EF4-FFF2-40B4-BE49-F238E27FC236}">
                  <a16:creationId xmlns:a16="http://schemas.microsoft.com/office/drawing/2014/main" id="{44853ED4-8635-0F35-1B5B-E6F1167F809E}"/>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7" name="Cỏ cây 5">
              <a:extLst>
                <a:ext uri="{FF2B5EF4-FFF2-40B4-BE49-F238E27FC236}">
                  <a16:creationId xmlns:a16="http://schemas.microsoft.com/office/drawing/2014/main" id="{A43D2F42-AAEA-E2B2-A8BC-92A69DA64F20}"/>
                </a:ext>
              </a:extLst>
            </p:cNvPr>
            <p:cNvPicPr>
              <a:picLocks noChangeAspect="1"/>
            </p:cNvPicPr>
            <p:nvPr/>
          </p:nvPicPr>
          <p:blipFill>
            <a:blip r:embed="rId2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30" name="Picture 29" descr="Icon&#10;&#10;Description automatically generated">
            <a:extLst>
              <a:ext uri="{FF2B5EF4-FFF2-40B4-BE49-F238E27FC236}">
                <a16:creationId xmlns:a16="http://schemas.microsoft.com/office/drawing/2014/main" id="{F26FF083-76EF-0E3A-DA00-E4BA12C418A0}"/>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12109" y="111696"/>
            <a:ext cx="2228611" cy="2228611"/>
          </a:xfrm>
          <a:prstGeom prst="rect">
            <a:avLst/>
          </a:prstGeom>
        </p:spPr>
      </p:pic>
      <p:sp>
        <p:nvSpPr>
          <p:cNvPr id="2" name="Rectangle: Rounded Corners 1">
            <a:hlinkClick r:id="rId31" action="ppaction://hlinksldjump"/>
            <a:extLst>
              <a:ext uri="{FF2B5EF4-FFF2-40B4-BE49-F238E27FC236}">
                <a16:creationId xmlns:a16="http://schemas.microsoft.com/office/drawing/2014/main" id="{493E362A-50E7-4DAD-9926-024F46F179AD}"/>
              </a:ext>
            </a:extLst>
          </p:cNvPr>
          <p:cNvSpPr/>
          <p:nvPr/>
        </p:nvSpPr>
        <p:spPr>
          <a:xfrm>
            <a:off x="10553700" y="114300"/>
            <a:ext cx="1457325" cy="476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71082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600"/>
                                        <p:tgtEl>
                                          <p:spTgt spid="11"/>
                                        </p:tgtEl>
                                      </p:cBhvr>
                                    </p:animEffect>
                                    <p:anim calcmode="lin" valueType="num">
                                      <p:cBhvr>
                                        <p:cTn id="13" dur="600" fill="hold"/>
                                        <p:tgtEl>
                                          <p:spTgt spid="11"/>
                                        </p:tgtEl>
                                        <p:attrNameLst>
                                          <p:attrName>ppt_x</p:attrName>
                                        </p:attrNameLst>
                                      </p:cBhvr>
                                      <p:tavLst>
                                        <p:tav tm="0">
                                          <p:val>
                                            <p:strVal val="#ppt_x"/>
                                          </p:val>
                                        </p:tav>
                                        <p:tav tm="100000">
                                          <p:val>
                                            <p:strVal val="#ppt_x"/>
                                          </p:val>
                                        </p:tav>
                                      </p:tavLst>
                                    </p:anim>
                                    <p:anim calcmode="lin" valueType="num">
                                      <p:cBhvr>
                                        <p:cTn id="14" dur="6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7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130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180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par>
                                <p:cTn id="24" presetID="10" presetClass="entr" presetSubtype="0" fill="hold" nodeType="withEffect">
                                  <p:stCondLst>
                                    <p:cond delay="220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childTnLst>
                                </p:cTn>
                              </p:par>
                              <p:par>
                                <p:cTn id="27" presetID="10" presetClass="entr" presetSubtype="0" fill="hold" nodeType="withEffect">
                                  <p:stCondLst>
                                    <p:cond delay="260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par>
                                <p:cTn id="30" presetID="10" presetClass="entr" presetSubtype="0" fill="hold" nodeType="withEffect">
                                  <p:stCondLst>
                                    <p:cond delay="300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nodeType="withEffect">
                                  <p:stCondLst>
                                    <p:cond delay="330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nodeType="withEffect">
                                  <p:stCondLst>
                                    <p:cond delay="370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22" presetClass="entr" presetSubtype="4" fill="hold" nodeType="withEffect">
                                  <p:stCondLst>
                                    <p:cond delay="6000"/>
                                  </p:stCondLst>
                                  <p:childTnLst>
                                    <p:set>
                                      <p:cBhvr>
                                        <p:cTn id="40" dur="1" fill="hold">
                                          <p:stCondLst>
                                            <p:cond delay="0"/>
                                          </p:stCondLst>
                                        </p:cTn>
                                        <p:tgtEl>
                                          <p:spTgt spid="9"/>
                                        </p:tgtEl>
                                        <p:attrNameLst>
                                          <p:attrName>style.visibility</p:attrName>
                                        </p:attrNameLst>
                                      </p:cBhvr>
                                      <p:to>
                                        <p:strVal val="visible"/>
                                      </p:to>
                                    </p:set>
                                    <p:animEffect transition="in" filter="wipe(down)">
                                      <p:cBhvr>
                                        <p:cTn id="41" dur="1750"/>
                                        <p:tgtEl>
                                          <p:spTgt spid="9"/>
                                        </p:tgtEl>
                                      </p:cBhvr>
                                    </p:animEffect>
                                  </p:childTnLst>
                                </p:cTn>
                              </p:par>
                              <p:par>
                                <p:cTn id="42" presetID="47" presetClass="entr" presetSubtype="0" fill="hold" nodeType="withEffect">
                                  <p:stCondLst>
                                    <p:cond delay="700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1000"/>
                                        <p:tgtEl>
                                          <p:spTgt spid="30"/>
                                        </p:tgtEl>
                                      </p:cBhvr>
                                    </p:animEffect>
                                    <p:anim calcmode="lin" valueType="num">
                                      <p:cBhvr>
                                        <p:cTn id="45" dur="1000" fill="hold"/>
                                        <p:tgtEl>
                                          <p:spTgt spid="30"/>
                                        </p:tgtEl>
                                        <p:attrNameLst>
                                          <p:attrName>ppt_x</p:attrName>
                                        </p:attrNameLst>
                                      </p:cBhvr>
                                      <p:tavLst>
                                        <p:tav tm="0">
                                          <p:val>
                                            <p:strVal val="#ppt_x"/>
                                          </p:val>
                                        </p:tav>
                                        <p:tav tm="100000">
                                          <p:val>
                                            <p:strVal val="#ppt_x"/>
                                          </p:val>
                                        </p:tav>
                                      </p:tavLst>
                                    </p:anim>
                                    <p:anim calcmode="lin" valueType="num">
                                      <p:cBhvr>
                                        <p:cTn id="46" dur="1000" fill="hold"/>
                                        <p:tgtEl>
                                          <p:spTgt spid="30"/>
                                        </p:tgtEl>
                                        <p:attrNameLst>
                                          <p:attrName>ppt_y</p:attrName>
                                        </p:attrNameLst>
                                      </p:cBhvr>
                                      <p:tavLst>
                                        <p:tav tm="0">
                                          <p:val>
                                            <p:strVal val="#ppt_y-.1"/>
                                          </p:val>
                                        </p:tav>
                                        <p:tav tm="100000">
                                          <p:val>
                                            <p:strVal val="#ppt_y"/>
                                          </p:val>
                                        </p:tav>
                                      </p:tavLst>
                                    </p:anim>
                                  </p:childTnLst>
                                </p:cTn>
                              </p:par>
                              <p:par>
                                <p:cTn id="47" presetID="6" presetClass="entr" presetSubtype="16" fill="hold" nodeType="withEffect">
                                  <p:stCondLst>
                                    <p:cond delay="7750"/>
                                  </p:stCondLst>
                                  <p:childTnLst>
                                    <p:set>
                                      <p:cBhvr>
                                        <p:cTn id="48" dur="1" fill="hold">
                                          <p:stCondLst>
                                            <p:cond delay="0"/>
                                          </p:stCondLst>
                                        </p:cTn>
                                        <p:tgtEl>
                                          <p:spTgt spid="16"/>
                                        </p:tgtEl>
                                        <p:attrNameLst>
                                          <p:attrName>style.visibility</p:attrName>
                                        </p:attrNameLst>
                                      </p:cBhvr>
                                      <p:to>
                                        <p:strVal val="visible"/>
                                      </p:to>
                                    </p:set>
                                    <p:animEffect transition="in" filter="circle(in)">
                                      <p:cBhvr>
                                        <p:cTn id="4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62" presetClass="path" presetSubtype="0" accel="50000" decel="50000" fill="hold" nodeType="clickEffect">
                                  <p:stCondLst>
                                    <p:cond delay="0"/>
                                  </p:stCondLst>
                                  <p:childTnLst>
                                    <p:animMotion origin="layout" path="M 4.58333E-6 -3.7037E-6 L -0.01159 -3.7037E-6 L -0.01159 0.0669 L -0.02318 0.0669 L -0.02318 0.13403 L -0.03464 0.13403 L -0.03464 0.20116 L -0.04623 0.20116 L -0.04623 0.26829 L -0.05769 0.26829 L -0.05769 0.33542 L -0.06928 0.33542 L -0.06928 0.40255 L -0.08073 0.40255 L -0.08073 0.46991 " pathEditMode="relative" rAng="0" ptsTypes="AAAAAAAAAAAAAAA">
                                      <p:cBhvr>
                                        <p:cTn id="54" dur="2000" fill="hold"/>
                                        <p:tgtEl>
                                          <p:spTgt spid="10"/>
                                        </p:tgtEl>
                                        <p:attrNameLst>
                                          <p:attrName>ppt_x</p:attrName>
                                          <p:attrName>ppt_y</p:attrName>
                                        </p:attrNameLst>
                                      </p:cBhvr>
                                      <p:rCtr x="-4036" y="23495"/>
                                    </p:animMotion>
                                  </p:childTnLst>
                                </p:cTn>
                              </p:par>
                              <p:par>
                                <p:cTn id="55" presetID="26" presetClass="emph" presetSubtype="0" repeatCount="indefinite" fill="hold" nodeType="withEffect">
                                  <p:stCondLst>
                                    <p:cond delay="0"/>
                                  </p:stCondLst>
                                  <p:childTnLst>
                                    <p:animEffect transition="out" filter="fade">
                                      <p:cBhvr>
                                        <p:cTn id="56" dur="500" tmFilter="0, 0; .2, .5; .8, .5; 1, 0"/>
                                        <p:tgtEl>
                                          <p:spTgt spid="10"/>
                                        </p:tgtEl>
                                      </p:cBhvr>
                                    </p:animEffect>
                                    <p:animScale>
                                      <p:cBhvr>
                                        <p:cTn id="57"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12"/>
                    </p:tgtEl>
                  </p:cond>
                </p:stCondLst>
                <p:endSync evt="end" delay="0">
                  <p:rtn val="all"/>
                </p:endSync>
                <p:childTnLst>
                  <p:par>
                    <p:cTn id="59" fill="hold">
                      <p:stCondLst>
                        <p:cond delay="0"/>
                      </p:stCondLst>
                      <p:childTnLst>
                        <p:par>
                          <p:cTn id="60" fill="hold">
                            <p:stCondLst>
                              <p:cond delay="0"/>
                            </p:stCondLst>
                            <p:childTnLst>
                              <p:par>
                                <p:cTn id="61" presetID="62" presetClass="path" presetSubtype="0" accel="50000" decel="50000" fill="hold" nodeType="clickEffect">
                                  <p:stCondLst>
                                    <p:cond delay="0"/>
                                  </p:stCondLst>
                                  <p:childTnLst>
                                    <p:animMotion origin="layout" path="M -6.25E-7 -3.7037E-6 L -0.01706 -3.7037E-6 L -0.01706 0.05116 L -0.03411 0.05116 L -0.03411 0.10255 L -0.05117 0.10255 L -0.05117 0.15394 L -0.06823 0.15394 L -0.06823 0.20533 L -0.08529 0.20533 L -0.08529 0.25672 L -0.10234 0.25672 L -0.10234 0.30811 L -0.11927 0.30811 L -0.11927 0.35996 " pathEditMode="relative" rAng="0" ptsTypes="AAAAAAAAAAAAAAA">
                                      <p:cBhvr>
                                        <p:cTn id="62" dur="2000" fill="hold"/>
                                        <p:tgtEl>
                                          <p:spTgt spid="12"/>
                                        </p:tgtEl>
                                        <p:attrNameLst>
                                          <p:attrName>ppt_x</p:attrName>
                                          <p:attrName>ppt_y</p:attrName>
                                        </p:attrNameLst>
                                      </p:cBhvr>
                                      <p:rCtr x="-5964" y="17986"/>
                                    </p:animMotion>
                                  </p:childTnLst>
                                </p:cTn>
                              </p:par>
                              <p:par>
                                <p:cTn id="63" presetID="26" presetClass="emph" presetSubtype="0" repeatCount="indefinite" fill="hold" nodeType="withEffect">
                                  <p:stCondLst>
                                    <p:cond delay="0"/>
                                  </p:stCondLst>
                                  <p:childTnLst>
                                    <p:animEffect transition="out" filter="fade">
                                      <p:cBhvr>
                                        <p:cTn id="64" dur="500" tmFilter="0, 0; .2, .5; .8, .5; 1, 0"/>
                                        <p:tgtEl>
                                          <p:spTgt spid="12"/>
                                        </p:tgtEl>
                                      </p:cBhvr>
                                    </p:animEffect>
                                    <p:animScale>
                                      <p:cBhvr>
                                        <p:cTn id="65"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66" restart="whenNotActive" fill="hold" evtFilter="cancelBubble" nodeType="interactiveSeq">
                <p:stCondLst>
                  <p:cond evt="onClick" delay="0">
                    <p:tgtEl>
                      <p:spTgt spid="45"/>
                    </p:tgtEl>
                  </p:cond>
                </p:stCondLst>
                <p:endSync evt="end" delay="0">
                  <p:rtn val="all"/>
                </p:endSync>
                <p:childTnLst>
                  <p:par>
                    <p:cTn id="67" fill="hold">
                      <p:stCondLst>
                        <p:cond delay="0"/>
                      </p:stCondLst>
                      <p:childTnLst>
                        <p:par>
                          <p:cTn id="68" fill="hold">
                            <p:stCondLst>
                              <p:cond delay="0"/>
                            </p:stCondLst>
                            <p:childTnLst>
                              <p:par>
                                <p:cTn id="69" presetID="62" presetClass="path" presetSubtype="0" accel="50000" decel="50000" fill="hold" nodeType="clickEffect">
                                  <p:stCondLst>
                                    <p:cond delay="0"/>
                                  </p:stCondLst>
                                  <p:childTnLst>
                                    <p:animMotion origin="layout" path="M -4.16667E-7 -2.22222E-6 L -0.02708 -2.22222E-6 L -0.02708 0.05949 L -0.05391 0.05949 L -0.05391 0.11991 L -0.08086 0.11991 L -0.08086 0.18009 L -0.10768 0.18009 L -0.10768 0.24028 L -0.1345 0.24028 L -0.1345 0.30047 L -0.16133 0.30047 L -0.16133 0.36088 L -0.18802 0.36088 L -0.18802 0.42153 " pathEditMode="relative" rAng="0" ptsTypes="AAAAAAAAAAAAAAA">
                                      <p:cBhvr>
                                        <p:cTn id="70" dur="2000" fill="hold"/>
                                        <p:tgtEl>
                                          <p:spTgt spid="45"/>
                                        </p:tgtEl>
                                        <p:attrNameLst>
                                          <p:attrName>ppt_x</p:attrName>
                                          <p:attrName>ppt_y</p:attrName>
                                        </p:attrNameLst>
                                      </p:cBhvr>
                                      <p:rCtr x="-9401" y="21065"/>
                                    </p:animMotion>
                                  </p:childTnLst>
                                </p:cTn>
                              </p:par>
                              <p:par>
                                <p:cTn id="71" presetID="26" presetClass="emph" presetSubtype="0" repeatCount="indefinite" fill="hold" nodeType="withEffect">
                                  <p:stCondLst>
                                    <p:cond delay="0"/>
                                  </p:stCondLst>
                                  <p:childTnLst>
                                    <p:animEffect transition="out" filter="fade">
                                      <p:cBhvr>
                                        <p:cTn id="72" dur="500" tmFilter="0, 0; .2, .5; .8, .5; 1, 0"/>
                                        <p:tgtEl>
                                          <p:spTgt spid="45"/>
                                        </p:tgtEl>
                                      </p:cBhvr>
                                    </p:animEffect>
                                    <p:animScale>
                                      <p:cBhvr>
                                        <p:cTn id="73" dur="250" autoRev="1" fill="hold"/>
                                        <p:tgtEl>
                                          <p:spTgt spid="45"/>
                                        </p:tgtEl>
                                      </p:cBhvr>
                                      <p:by x="105000" y="105000"/>
                                    </p:animScale>
                                  </p:childTnLst>
                                </p:cTn>
                              </p:par>
                            </p:childTnLst>
                          </p:cTn>
                        </p:par>
                      </p:childTnLst>
                    </p:cTn>
                  </p:par>
                </p:childTnLst>
              </p:cTn>
              <p:nextCondLst>
                <p:cond evt="onClick" delay="0">
                  <p:tgtEl>
                    <p:spTgt spid="45"/>
                  </p:tgtEl>
                </p:cond>
              </p:nextCondLst>
            </p:seq>
            <p:seq concurrent="1" nextAc="seek">
              <p:cTn id="74" restart="whenNotActive" fill="hold" evtFilter="cancelBubble" nodeType="interactiveSeq">
                <p:stCondLst>
                  <p:cond evt="onClick" delay="0">
                    <p:tgtEl>
                      <p:spTgt spid="46"/>
                    </p:tgtEl>
                  </p:cond>
                </p:stCondLst>
                <p:endSync evt="end" delay="0">
                  <p:rtn val="all"/>
                </p:endSync>
                <p:childTnLst>
                  <p:par>
                    <p:cTn id="75" fill="hold">
                      <p:stCondLst>
                        <p:cond delay="0"/>
                      </p:stCondLst>
                      <p:childTnLst>
                        <p:par>
                          <p:cTn id="76" fill="hold">
                            <p:stCondLst>
                              <p:cond delay="0"/>
                            </p:stCondLst>
                            <p:childTnLst>
                              <p:par>
                                <p:cTn id="77" presetID="62" presetClass="path" presetSubtype="0" accel="50000" decel="50000" fill="hold" nodeType="clickEffect">
                                  <p:stCondLst>
                                    <p:cond delay="0"/>
                                  </p:stCondLst>
                                  <p:childTnLst>
                                    <p:animMotion origin="layout" path="M -3.33333E-6 0 L -0.03567 0 L -0.03567 0.06389 L -0.07096 0.06389 L -0.07096 0.12801 L -0.10638 0.12801 L -0.10638 0.19236 L -0.14166 0.19236 L -0.14166 0.25671 L -0.17708 0.25671 L -0.17708 0.32083 L -0.2125 0.32083 L -0.2125 0.38519 L -0.24765 0.38519 L -0.24765 0.45 " pathEditMode="relative" rAng="0" ptsTypes="AAAAAAAAAAAAAAA">
                                      <p:cBhvr>
                                        <p:cTn id="78" dur="2000" fill="hold"/>
                                        <p:tgtEl>
                                          <p:spTgt spid="46"/>
                                        </p:tgtEl>
                                        <p:attrNameLst>
                                          <p:attrName>ppt_x</p:attrName>
                                          <p:attrName>ppt_y</p:attrName>
                                        </p:attrNameLst>
                                      </p:cBhvr>
                                      <p:rCtr x="-12383" y="22500"/>
                                    </p:animMotion>
                                  </p:childTnLst>
                                </p:cTn>
                              </p:par>
                              <p:par>
                                <p:cTn id="79" presetID="26" presetClass="emph" presetSubtype="0" repeatCount="indefinite" fill="hold" nodeType="withEffect">
                                  <p:stCondLst>
                                    <p:cond delay="0"/>
                                  </p:stCondLst>
                                  <p:childTnLst>
                                    <p:animEffect transition="out" filter="fade">
                                      <p:cBhvr>
                                        <p:cTn id="80" dur="500" tmFilter="0, 0; .2, .5; .8, .5; 1, 0"/>
                                        <p:tgtEl>
                                          <p:spTgt spid="46"/>
                                        </p:tgtEl>
                                      </p:cBhvr>
                                    </p:animEffect>
                                    <p:animScale>
                                      <p:cBhvr>
                                        <p:cTn id="81" dur="250" autoRev="1" fill="hold"/>
                                        <p:tgtEl>
                                          <p:spTgt spid="46"/>
                                        </p:tgtEl>
                                      </p:cBhvr>
                                      <p:by x="105000" y="105000"/>
                                    </p:animScale>
                                  </p:childTnLst>
                                </p:cTn>
                              </p:par>
                            </p:childTnLst>
                          </p:cTn>
                        </p:par>
                      </p:childTnLst>
                    </p:cTn>
                  </p:par>
                </p:childTnLst>
              </p:cTn>
              <p:nextCondLst>
                <p:cond evt="onClick" delay="0">
                  <p:tgtEl>
                    <p:spTgt spid="46"/>
                  </p:tgtEl>
                </p:cond>
              </p:nextCondLst>
            </p:seq>
            <p:seq concurrent="1" nextAc="seek">
              <p:cTn id="82" restart="whenNotActive" fill="hold" evtFilter="cancelBubble" nodeType="interactiveSeq">
                <p:stCondLst>
                  <p:cond evt="onClick" delay="0">
                    <p:tgtEl>
                      <p:spTgt spid="3"/>
                    </p:tgtEl>
                  </p:cond>
                </p:stCondLst>
                <p:endSync evt="end" delay="0">
                  <p:rtn val="all"/>
                </p:endSync>
                <p:childTnLst>
                  <p:par>
                    <p:cTn id="83" fill="hold">
                      <p:stCondLst>
                        <p:cond delay="0"/>
                      </p:stCondLst>
                      <p:childTnLst>
                        <p:par>
                          <p:cTn id="84" fill="hold">
                            <p:stCondLst>
                              <p:cond delay="0"/>
                            </p:stCondLst>
                            <p:childTnLst>
                              <p:par>
                                <p:cTn id="85" presetID="62" presetClass="path" presetSubtype="0" accel="50000" decel="50000" fill="hold" nodeType="clickEffect">
                                  <p:stCondLst>
                                    <p:cond delay="0"/>
                                  </p:stCondLst>
                                  <p:childTnLst>
                                    <p:animMotion origin="layout" path="M -4.16667E-6 -7.40741E-7 L -0.01197 -7.40741E-7 L -0.01197 0.08333 L -0.02395 0.08333 L -0.02395 0.16759 L -0.03593 0.16759 L -0.03593 0.25139 L -0.04791 0.25139 L -0.04791 0.33542 L -0.05989 0.33542 L -0.05989 0.41921 L -0.07187 0.41921 L -0.07187 0.50324 L -0.08372 0.50324 L -0.08372 0.5875 " pathEditMode="relative" rAng="0" ptsTypes="AAAAAAAAAAAAAAA">
                                      <p:cBhvr>
                                        <p:cTn id="86" dur="2000" fill="hold"/>
                                        <p:tgtEl>
                                          <p:spTgt spid="3"/>
                                        </p:tgtEl>
                                        <p:attrNameLst>
                                          <p:attrName>ppt_x</p:attrName>
                                          <p:attrName>ppt_y</p:attrName>
                                        </p:attrNameLst>
                                      </p:cBhvr>
                                      <p:rCtr x="-4193" y="29375"/>
                                    </p:animMotion>
                                  </p:childTnLst>
                                </p:cTn>
                              </p:par>
                              <p:par>
                                <p:cTn id="87" presetID="26" presetClass="emph" presetSubtype="0" repeatCount="indefinite" fill="hold" nodeType="withEffect">
                                  <p:stCondLst>
                                    <p:cond delay="0"/>
                                  </p:stCondLst>
                                  <p:childTnLst>
                                    <p:animEffect transition="out" filter="fade">
                                      <p:cBhvr>
                                        <p:cTn id="88" dur="500" tmFilter="0, 0; .2, .5; .8, .5; 1, 0"/>
                                        <p:tgtEl>
                                          <p:spTgt spid="3"/>
                                        </p:tgtEl>
                                      </p:cBhvr>
                                    </p:animEffect>
                                    <p:animScale>
                                      <p:cBhvr>
                                        <p:cTn id="89"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90" restart="whenNotActive" fill="hold" evtFilter="cancelBubble" nodeType="interactiveSeq">
                <p:stCondLst>
                  <p:cond evt="onClick" delay="0">
                    <p:tgtEl>
                      <p:spTgt spid="13"/>
                    </p:tgtEl>
                  </p:cond>
                </p:stCondLst>
                <p:endSync evt="end" delay="0">
                  <p:rtn val="all"/>
                </p:endSync>
                <p:childTnLst>
                  <p:par>
                    <p:cTn id="91" fill="hold">
                      <p:stCondLst>
                        <p:cond delay="0"/>
                      </p:stCondLst>
                      <p:childTnLst>
                        <p:par>
                          <p:cTn id="92" fill="hold">
                            <p:stCondLst>
                              <p:cond delay="0"/>
                            </p:stCondLst>
                            <p:childTnLst>
                              <p:par>
                                <p:cTn id="93" presetID="62" presetClass="path" presetSubtype="0" accel="50000" decel="50000" fill="hold" nodeType="clickEffect">
                                  <p:stCondLst>
                                    <p:cond delay="0"/>
                                  </p:stCondLst>
                                  <p:childTnLst>
                                    <p:animMotion origin="layout" path="M 2.08333E-7 -2.22222E-6 L -0.06563 -2.22222E-6 L -0.06563 0.06621 L -0.13112 0.06621 L -0.13112 0.13357 L -0.19661 0.13357 L -0.19661 0.2007 L -0.26211 0.2007 L -0.26211 0.26736 L -0.3276 0.26736 L -0.3276 0.33426 L -0.3931 0.33426 L -0.3931 0.40162 L -0.45833 0.40162 L -0.45833 0.46922 " pathEditMode="relative" rAng="0" ptsTypes="AAAAAAAAAAAAAAA">
                                      <p:cBhvr>
                                        <p:cTn id="94" dur="2000" fill="hold"/>
                                        <p:tgtEl>
                                          <p:spTgt spid="13"/>
                                        </p:tgtEl>
                                        <p:attrNameLst>
                                          <p:attrName>ppt_x</p:attrName>
                                          <p:attrName>ppt_y</p:attrName>
                                        </p:attrNameLst>
                                      </p:cBhvr>
                                      <p:rCtr x="-22917" y="23449"/>
                                    </p:animMotion>
                                  </p:childTnLst>
                                </p:cTn>
                              </p:par>
                              <p:par>
                                <p:cTn id="95" presetID="26" presetClass="emph" presetSubtype="0" repeatCount="indefinite" fill="hold" nodeType="withEffect">
                                  <p:stCondLst>
                                    <p:cond delay="0"/>
                                  </p:stCondLst>
                                  <p:childTnLst>
                                    <p:animEffect transition="out" filter="fade">
                                      <p:cBhvr>
                                        <p:cTn id="96" dur="500" tmFilter="0, 0; .2, .5; .8, .5; 1, 0"/>
                                        <p:tgtEl>
                                          <p:spTgt spid="13"/>
                                        </p:tgtEl>
                                      </p:cBhvr>
                                    </p:animEffect>
                                    <p:animScale>
                                      <p:cBhvr>
                                        <p:cTn id="97" dur="250" autoRev="1" fill="hold"/>
                                        <p:tgtEl>
                                          <p:spTgt spid="13"/>
                                        </p:tgtEl>
                                      </p:cBhvr>
                                      <p:by x="105000" y="105000"/>
                                    </p:animScale>
                                  </p:childTnLst>
                                </p:cTn>
                              </p:par>
                            </p:childTnLst>
                          </p:cTn>
                        </p:par>
                      </p:childTnLst>
                    </p:cTn>
                  </p:par>
                </p:childTnLst>
              </p:cTn>
              <p:nextCondLst>
                <p:cond evt="onClick" delay="0">
                  <p:tgtEl>
                    <p:spTgt spid="13"/>
                  </p:tgtEl>
                </p:cond>
              </p:nextCondLst>
            </p:seq>
            <p:seq concurrent="1" nextAc="seek">
              <p:cTn id="98" restart="whenNotActive" fill="hold" evtFilter="cancelBubble" nodeType="interactiveSeq">
                <p:stCondLst>
                  <p:cond evt="onClick" delay="0">
                    <p:tgtEl>
                      <p:spTgt spid="17"/>
                    </p:tgtEl>
                  </p:cond>
                </p:stCondLst>
                <p:endSync evt="end" delay="0">
                  <p:rtn val="all"/>
                </p:endSync>
                <p:childTnLst>
                  <p:par>
                    <p:cTn id="99" fill="hold">
                      <p:stCondLst>
                        <p:cond delay="0"/>
                      </p:stCondLst>
                      <p:childTnLst>
                        <p:par>
                          <p:cTn id="100" fill="hold">
                            <p:stCondLst>
                              <p:cond delay="0"/>
                            </p:stCondLst>
                            <p:childTnLst>
                              <p:par>
                                <p:cTn id="101" presetID="62" presetClass="path" presetSubtype="0" accel="50000" decel="50000" fill="hold" nodeType="clickEffect">
                                  <p:stCondLst>
                                    <p:cond delay="0"/>
                                  </p:stCondLst>
                                  <p:childTnLst>
                                    <p:animMotion origin="layout" path="M 1.25E-6 7.40741E-7 L -0.0625 7.40741E-7 L -0.0625 0.03102 L -0.125 0.03102 L -0.125 0.06227 L -0.18737 0.06227 L -0.18737 0.09329 L -0.24987 0.09329 L -0.24987 0.12454 L -0.31224 0.12454 L -0.31224 0.15555 L -0.37474 0.15555 L -0.37474 0.1868 L -0.43711 0.1868 L -0.43711 0.21805 " pathEditMode="relative" rAng="0" ptsTypes="AAAAAAAAAAAAAAA">
                                      <p:cBhvr>
                                        <p:cTn id="102" dur="2000" fill="hold"/>
                                        <p:tgtEl>
                                          <p:spTgt spid="17"/>
                                        </p:tgtEl>
                                        <p:attrNameLst>
                                          <p:attrName>ppt_x</p:attrName>
                                          <p:attrName>ppt_y</p:attrName>
                                        </p:attrNameLst>
                                      </p:cBhvr>
                                      <p:rCtr x="-21862" y="10903"/>
                                    </p:animMotion>
                                  </p:childTnLst>
                                </p:cTn>
                              </p:par>
                              <p:par>
                                <p:cTn id="103" presetID="26" presetClass="emph" presetSubtype="0" repeatCount="indefinite" fill="hold" nodeType="withEffect">
                                  <p:stCondLst>
                                    <p:cond delay="0"/>
                                  </p:stCondLst>
                                  <p:childTnLst>
                                    <p:animEffect transition="out" filter="fade">
                                      <p:cBhvr>
                                        <p:cTn id="104" dur="500" tmFilter="0, 0; .2, .5; .8, .5; 1, 0"/>
                                        <p:tgtEl>
                                          <p:spTgt spid="17"/>
                                        </p:tgtEl>
                                      </p:cBhvr>
                                    </p:animEffect>
                                    <p:animScale>
                                      <p:cBhvr>
                                        <p:cTn id="105"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106" restart="whenNotActive" fill="hold" evtFilter="cancelBubble" nodeType="interactiveSeq">
                <p:stCondLst>
                  <p:cond evt="onClick" delay="0">
                    <p:tgtEl>
                      <p:spTgt spid="18"/>
                    </p:tgtEl>
                  </p:cond>
                </p:stCondLst>
                <p:endSync evt="end" delay="0">
                  <p:rtn val="all"/>
                </p:endSync>
                <p:childTnLst>
                  <p:par>
                    <p:cTn id="107" fill="hold">
                      <p:stCondLst>
                        <p:cond delay="0"/>
                      </p:stCondLst>
                      <p:childTnLst>
                        <p:par>
                          <p:cTn id="108" fill="hold">
                            <p:stCondLst>
                              <p:cond delay="0"/>
                            </p:stCondLst>
                            <p:childTnLst>
                              <p:par>
                                <p:cTn id="109" presetID="62" presetClass="path" presetSubtype="0" accel="50000" decel="50000" fill="hold" nodeType="clickEffect">
                                  <p:stCondLst>
                                    <p:cond delay="0"/>
                                  </p:stCondLst>
                                  <p:childTnLst>
                                    <p:animMotion origin="layout" path="M 1.04167E-6 -2.22222E-6 L -0.04492 -2.22222E-6 L -0.04492 0.06783 L -0.08984 0.06783 L -0.08984 0.13611 L -0.13477 0.13611 L -0.13477 0.20417 L -0.17969 0.20417 L -0.17969 0.27246 L -0.22461 0.27246 L -0.22461 0.34051 L -0.26953 0.34051 L -0.26953 0.4088 L -0.31432 0.4088 L -0.31432 0.47732 " pathEditMode="relative" rAng="0" ptsTypes="AAAAAAAAAAAAAAA">
                                      <p:cBhvr>
                                        <p:cTn id="110" dur="2000" fill="hold"/>
                                        <p:tgtEl>
                                          <p:spTgt spid="18"/>
                                        </p:tgtEl>
                                        <p:attrNameLst>
                                          <p:attrName>ppt_x</p:attrName>
                                          <p:attrName>ppt_y</p:attrName>
                                        </p:attrNameLst>
                                      </p:cBhvr>
                                      <p:rCtr x="-15716" y="23866"/>
                                    </p:animMotion>
                                  </p:childTnLst>
                                </p:cTn>
                              </p:par>
                              <p:par>
                                <p:cTn id="111" presetID="26" presetClass="emph" presetSubtype="0" repeatCount="indefinite" fill="hold" nodeType="withEffect">
                                  <p:stCondLst>
                                    <p:cond delay="0"/>
                                  </p:stCondLst>
                                  <p:childTnLst>
                                    <p:animEffect transition="out" filter="fade">
                                      <p:cBhvr>
                                        <p:cTn id="112" dur="500" tmFilter="0, 0; .2, .5; .8, .5; 1, 0"/>
                                        <p:tgtEl>
                                          <p:spTgt spid="18"/>
                                        </p:tgtEl>
                                      </p:cBhvr>
                                    </p:animEffect>
                                    <p:animScale>
                                      <p:cBhvr>
                                        <p:cTn id="113" dur="250" autoRev="1" fill="hold"/>
                                        <p:tgtEl>
                                          <p:spTgt spid="18"/>
                                        </p:tgtEl>
                                      </p:cBhvr>
                                      <p:by x="105000" y="105000"/>
                                    </p:animScale>
                                  </p:childTnLst>
                                </p:cTn>
                              </p:par>
                            </p:childTnLst>
                          </p:cTn>
                        </p:par>
                      </p:childTnLst>
                    </p:cTn>
                  </p:par>
                </p:childTnLst>
              </p:cTn>
              <p:nextCondLst>
                <p:cond evt="onClick" delay="0">
                  <p:tgtEl>
                    <p:spTgt spid="1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nền" descr="A picture containing text&#10;&#10;Description automatically generated">
            <a:extLst>
              <a:ext uri="{FF2B5EF4-FFF2-40B4-BE49-F238E27FC236}">
                <a16:creationId xmlns:a16="http://schemas.microsoft.com/office/drawing/2014/main" id="{6CCB60C3-5240-4043-6913-D8545F9C11D5}"/>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1" y="0"/>
            <a:ext cx="12190613" cy="6858000"/>
          </a:xfrm>
        </p:spPr>
      </p:pic>
      <p:pic>
        <p:nvPicPr>
          <p:cNvPr id="7" name="Hình nền 1" descr="A picture containing text&#10;&#10;Description automatically generated">
            <a:extLst>
              <a:ext uri="{FF2B5EF4-FFF2-40B4-BE49-F238E27FC236}">
                <a16:creationId xmlns:a16="http://schemas.microsoft.com/office/drawing/2014/main" id="{CB766BFB-D82C-D196-FDD6-1D747B7BC89D}"/>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Bảng câu hỏi">
            <a:extLst>
              <a:ext uri="{FF2B5EF4-FFF2-40B4-BE49-F238E27FC236}">
                <a16:creationId xmlns:a16="http://schemas.microsoft.com/office/drawing/2014/main" id="{F60F4824-667E-4935-B1FF-20CB0037D05F}"/>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pic>
        <p:nvPicPr>
          <p:cNvPr id="20" name="Picture 19">
            <a:extLst>
              <a:ext uri="{FF2B5EF4-FFF2-40B4-BE49-F238E27FC236}">
                <a16:creationId xmlns:a16="http://schemas.microsoft.com/office/drawing/2014/main" id="{5DD3B384-6F40-41D7-C3FB-B9D7CC45AF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22" name="Trái dâu">
            <a:extLst>
              <a:ext uri="{FF2B5EF4-FFF2-40B4-BE49-F238E27FC236}">
                <a16:creationId xmlns:a16="http://schemas.microsoft.com/office/drawing/2014/main" id="{F8F7A878-E6BC-2BBB-AB32-2C8850B71C9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12" name="Đáp Án D">
            <a:extLst>
              <a:ext uri="{FF2B5EF4-FFF2-40B4-BE49-F238E27FC236}">
                <a16:creationId xmlns:a16="http://schemas.microsoft.com/office/drawing/2014/main" id="{B8D90F59-D75E-7F93-365E-A852F282AC6F}"/>
              </a:ext>
            </a:extLst>
          </p:cNvPr>
          <p:cNvSpPr/>
          <p:nvPr/>
        </p:nvSpPr>
        <p:spPr>
          <a:xfrm>
            <a:off x="5659507" y="2173540"/>
            <a:ext cx="5307495"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rPr>
              <a:t>Đáp</a:t>
            </a:r>
            <a:r>
              <a:rPr lang="en-US" sz="4000" b="1" dirty="0">
                <a:solidFill>
                  <a:srgbClr val="FF0000"/>
                </a:solidFill>
              </a:rPr>
              <a:t> </a:t>
            </a:r>
            <a:r>
              <a:rPr lang="en-US" sz="4000" b="1" dirty="0" err="1">
                <a:solidFill>
                  <a:srgbClr val="FF0000"/>
                </a:solidFill>
              </a:rPr>
              <a:t>án</a:t>
            </a:r>
            <a:r>
              <a:rPr lang="en-US" sz="4000" b="1" dirty="0">
                <a:solidFill>
                  <a:srgbClr val="FF0000"/>
                </a:solidFill>
              </a:rPr>
              <a:t>: </a:t>
            </a:r>
            <a:r>
              <a:rPr lang="en-US" sz="4000" b="1" dirty="0" err="1">
                <a:solidFill>
                  <a:srgbClr val="FF0000"/>
                </a:solidFill>
              </a:rPr>
              <a:t>Về</a:t>
            </a:r>
            <a:r>
              <a:rPr lang="en-US" sz="4000" b="1" dirty="0">
                <a:solidFill>
                  <a:srgbClr val="FF0000"/>
                </a:solidFill>
              </a:rPr>
              <a:t> </a:t>
            </a:r>
            <a:r>
              <a:rPr lang="en-US" sz="4000" b="1" dirty="0" err="1">
                <a:solidFill>
                  <a:srgbClr val="FF0000"/>
                </a:solidFill>
              </a:rPr>
              <a:t>thăm</a:t>
            </a:r>
            <a:r>
              <a:rPr lang="en-US" sz="4000" b="1" dirty="0">
                <a:solidFill>
                  <a:srgbClr val="FF0000"/>
                </a:solidFill>
              </a:rPr>
              <a:t> </a:t>
            </a:r>
            <a:r>
              <a:rPr lang="en-US" sz="4000" b="1" dirty="0" err="1">
                <a:solidFill>
                  <a:srgbClr val="FF0000"/>
                </a:solidFill>
              </a:rPr>
              <a:t>quê</a:t>
            </a:r>
            <a:endParaRPr kumimoji="0" lang="en-US" sz="4000" b="1" i="0" u="none" strike="noStrike" kern="1200" cap="none" spc="0" normalizeH="0" baseline="0" noProof="0" dirty="0">
              <a:ln>
                <a:noFill/>
              </a:ln>
              <a:solidFill>
                <a:srgbClr val="FF0000"/>
              </a:solidFill>
              <a:effectLst/>
              <a:uLnTx/>
              <a:uFillTx/>
            </a:endParaRPr>
          </a:p>
        </p:txBody>
      </p:sp>
      <p:sp>
        <p:nvSpPr>
          <p:cNvPr id="2" name="Chứa câu hỏi">
            <a:extLst>
              <a:ext uri="{FF2B5EF4-FFF2-40B4-BE49-F238E27FC236}">
                <a16:creationId xmlns:a16="http://schemas.microsoft.com/office/drawing/2014/main" id="{910B81BC-AE14-C347-5E3E-CE49A8E1DBE9}"/>
              </a:ext>
            </a:extLst>
          </p:cNvPr>
          <p:cNvSpPr txBox="1"/>
          <p:nvPr/>
        </p:nvSpPr>
        <p:spPr>
          <a:xfrm>
            <a:off x="2693504" y="510940"/>
            <a:ext cx="76233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ea typeface="+mn-ea"/>
                <a:cs typeface="+mn-cs"/>
              </a:rPr>
              <a:t>Nêu</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tên</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bài</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thơ</a:t>
            </a:r>
            <a:endParaRPr kumimoji="0" lang="en-US" sz="6000" b="0" i="0" u="none" strike="noStrike" kern="1200" cap="none" spc="0" normalizeH="0" baseline="0" noProof="0" dirty="0">
              <a:ln>
                <a:noFill/>
              </a:ln>
              <a:solidFill>
                <a:prstClr val="black"/>
              </a:solidFill>
              <a:effectLst/>
              <a:uLnTx/>
              <a:uFillTx/>
              <a:ea typeface="+mn-ea"/>
              <a:cs typeface="+mn-cs"/>
            </a:endParaRPr>
          </a:p>
        </p:txBody>
      </p:sp>
      <p:pic>
        <p:nvPicPr>
          <p:cNvPr id="16" name="Picture 15" descr="A picture containing toy&#10;&#10;Description automatically generated">
            <a:hlinkClick r:id="rId8" action="ppaction://hlinksldjump"/>
            <a:extLst>
              <a:ext uri="{FF2B5EF4-FFF2-40B4-BE49-F238E27FC236}">
                <a16:creationId xmlns:a16="http://schemas.microsoft.com/office/drawing/2014/main" id="{4DDA8698-39C2-F9E6-5284-7DA5CCFE11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43" name="Đồng hồ" descr="Icon&#10;&#10;Description automatically generated">
            <a:extLst>
              <a:ext uri="{FF2B5EF4-FFF2-40B4-BE49-F238E27FC236}">
                <a16:creationId xmlns:a16="http://schemas.microsoft.com/office/drawing/2014/main" id="{3435C499-5F05-72EC-C43B-E0AA01A622DF}"/>
              </a:ext>
            </a:extLst>
          </p:cNvPr>
          <p:cNvPicPr/>
          <p:nvPr/>
        </p:nvPicPr>
        <p:blipFill>
          <a:blip r:embed="rId10">
            <a:extLst>
              <a:ext uri="{28A0092B-C50C-407E-A947-70E740481C1C}">
                <a14:useLocalDpi xmlns:a14="http://schemas.microsoft.com/office/drawing/2010/main" val="0"/>
              </a:ext>
            </a:extLst>
          </a:blip>
          <a:stretch>
            <a:fillRect/>
          </a:stretch>
        </p:blipFill>
        <p:spPr>
          <a:xfrm>
            <a:off x="4732868" y="4634139"/>
            <a:ext cx="2501168" cy="2187914"/>
          </a:xfrm>
          <a:prstGeom prst="rect">
            <a:avLst/>
          </a:prstGeom>
        </p:spPr>
      </p:pic>
      <p:sp>
        <p:nvSpPr>
          <p:cNvPr id="44" name="15">
            <a:extLst>
              <a:ext uri="{FF2B5EF4-FFF2-40B4-BE49-F238E27FC236}">
                <a16:creationId xmlns:a16="http://schemas.microsoft.com/office/drawing/2014/main" id="{9B909BA0-8901-0EE8-D536-A5F1335AAD28}"/>
              </a:ext>
            </a:extLst>
          </p:cNvPr>
          <p:cNvSpPr txBox="1"/>
          <p:nvPr/>
        </p:nvSpPr>
        <p:spPr>
          <a:xfrm>
            <a:off x="5375062" y="515287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45" name="14">
            <a:extLst>
              <a:ext uri="{FF2B5EF4-FFF2-40B4-BE49-F238E27FC236}">
                <a16:creationId xmlns:a16="http://schemas.microsoft.com/office/drawing/2014/main" id="{99AEAD67-E87A-32A9-47D3-25C889A584B7}"/>
              </a:ext>
            </a:extLst>
          </p:cNvPr>
          <p:cNvSpPr txBox="1"/>
          <p:nvPr/>
        </p:nvSpPr>
        <p:spPr>
          <a:xfrm>
            <a:off x="5375061" y="515287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46" name="13">
            <a:extLst>
              <a:ext uri="{FF2B5EF4-FFF2-40B4-BE49-F238E27FC236}">
                <a16:creationId xmlns:a16="http://schemas.microsoft.com/office/drawing/2014/main" id="{CB342112-0209-5D30-B37C-14D41B5854AB}"/>
              </a:ext>
            </a:extLst>
          </p:cNvPr>
          <p:cNvSpPr txBox="1"/>
          <p:nvPr/>
        </p:nvSpPr>
        <p:spPr>
          <a:xfrm>
            <a:off x="5375062" y="515287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47" name="12">
            <a:extLst>
              <a:ext uri="{FF2B5EF4-FFF2-40B4-BE49-F238E27FC236}">
                <a16:creationId xmlns:a16="http://schemas.microsoft.com/office/drawing/2014/main" id="{0E83F79B-500F-01B7-45CD-98C1A6FC6B88}"/>
              </a:ext>
            </a:extLst>
          </p:cNvPr>
          <p:cNvSpPr txBox="1"/>
          <p:nvPr/>
        </p:nvSpPr>
        <p:spPr>
          <a:xfrm>
            <a:off x="5375062" y="515287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48" name="11">
            <a:extLst>
              <a:ext uri="{FF2B5EF4-FFF2-40B4-BE49-F238E27FC236}">
                <a16:creationId xmlns:a16="http://schemas.microsoft.com/office/drawing/2014/main" id="{E1639CE5-8FE5-CF9D-7929-B1758EB5E5BE}"/>
              </a:ext>
            </a:extLst>
          </p:cNvPr>
          <p:cNvSpPr txBox="1"/>
          <p:nvPr/>
        </p:nvSpPr>
        <p:spPr>
          <a:xfrm>
            <a:off x="5375062" y="515286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49" name="10">
            <a:extLst>
              <a:ext uri="{FF2B5EF4-FFF2-40B4-BE49-F238E27FC236}">
                <a16:creationId xmlns:a16="http://schemas.microsoft.com/office/drawing/2014/main" id="{E61DDAED-69F1-5C78-D231-535C7F87DB3C}"/>
              </a:ext>
            </a:extLst>
          </p:cNvPr>
          <p:cNvSpPr txBox="1"/>
          <p:nvPr/>
        </p:nvSpPr>
        <p:spPr>
          <a:xfrm>
            <a:off x="5375062" y="515286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50" name="09">
            <a:extLst>
              <a:ext uri="{FF2B5EF4-FFF2-40B4-BE49-F238E27FC236}">
                <a16:creationId xmlns:a16="http://schemas.microsoft.com/office/drawing/2014/main" id="{FF3D31F0-8DBE-E8B0-05B2-F22D8F020951}"/>
              </a:ext>
            </a:extLst>
          </p:cNvPr>
          <p:cNvSpPr txBox="1"/>
          <p:nvPr/>
        </p:nvSpPr>
        <p:spPr>
          <a:xfrm>
            <a:off x="5375062" y="515286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51" name="08">
            <a:extLst>
              <a:ext uri="{FF2B5EF4-FFF2-40B4-BE49-F238E27FC236}">
                <a16:creationId xmlns:a16="http://schemas.microsoft.com/office/drawing/2014/main" id="{6F793441-4A05-2B36-5B7F-DD0214BDBFCD}"/>
              </a:ext>
            </a:extLst>
          </p:cNvPr>
          <p:cNvSpPr txBox="1"/>
          <p:nvPr/>
        </p:nvSpPr>
        <p:spPr>
          <a:xfrm>
            <a:off x="5375062" y="515286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52" name="07">
            <a:extLst>
              <a:ext uri="{FF2B5EF4-FFF2-40B4-BE49-F238E27FC236}">
                <a16:creationId xmlns:a16="http://schemas.microsoft.com/office/drawing/2014/main" id="{B129E0B8-68D3-72C7-C07E-7D5189CC4F1D}"/>
              </a:ext>
            </a:extLst>
          </p:cNvPr>
          <p:cNvSpPr txBox="1"/>
          <p:nvPr/>
        </p:nvSpPr>
        <p:spPr>
          <a:xfrm>
            <a:off x="5375062" y="515286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53" name="06">
            <a:extLst>
              <a:ext uri="{FF2B5EF4-FFF2-40B4-BE49-F238E27FC236}">
                <a16:creationId xmlns:a16="http://schemas.microsoft.com/office/drawing/2014/main" id="{627E9A35-7855-B5CA-C336-49EF1A641209}"/>
              </a:ext>
            </a:extLst>
          </p:cNvPr>
          <p:cNvSpPr txBox="1"/>
          <p:nvPr/>
        </p:nvSpPr>
        <p:spPr>
          <a:xfrm>
            <a:off x="5375062" y="515286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54" name="05">
            <a:extLst>
              <a:ext uri="{FF2B5EF4-FFF2-40B4-BE49-F238E27FC236}">
                <a16:creationId xmlns:a16="http://schemas.microsoft.com/office/drawing/2014/main" id="{A113015C-B8DF-EA15-A493-F883F56831B3}"/>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55" name="04">
            <a:extLst>
              <a:ext uri="{FF2B5EF4-FFF2-40B4-BE49-F238E27FC236}">
                <a16:creationId xmlns:a16="http://schemas.microsoft.com/office/drawing/2014/main" id="{4D6FC5E9-D2D1-579B-9000-E77F2C7B89AB}"/>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56" name="03">
            <a:extLst>
              <a:ext uri="{FF2B5EF4-FFF2-40B4-BE49-F238E27FC236}">
                <a16:creationId xmlns:a16="http://schemas.microsoft.com/office/drawing/2014/main" id="{F08CDEC2-CB8C-ABCA-1D9A-A341E05F44BD}"/>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57" name="02">
            <a:extLst>
              <a:ext uri="{FF2B5EF4-FFF2-40B4-BE49-F238E27FC236}">
                <a16:creationId xmlns:a16="http://schemas.microsoft.com/office/drawing/2014/main" id="{336B7051-FB22-F6EF-56A3-31CB9F7E0E64}"/>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58" name="01">
            <a:extLst>
              <a:ext uri="{FF2B5EF4-FFF2-40B4-BE49-F238E27FC236}">
                <a16:creationId xmlns:a16="http://schemas.microsoft.com/office/drawing/2014/main" id="{C8843F8F-0B35-DF93-6F53-4638C4DD4FB8}"/>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59" name="00">
            <a:extLst>
              <a:ext uri="{FF2B5EF4-FFF2-40B4-BE49-F238E27FC236}">
                <a16:creationId xmlns:a16="http://schemas.microsoft.com/office/drawing/2014/main" id="{260BDC11-E0D4-736A-95CD-842B53B2CC19}"/>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60" name="Oval 59">
            <a:extLst>
              <a:ext uri="{FF2B5EF4-FFF2-40B4-BE49-F238E27FC236}">
                <a16:creationId xmlns:a16="http://schemas.microsoft.com/office/drawing/2014/main" id="{FB537467-2096-D04A-540D-10F0CB1D9DB0}"/>
              </a:ext>
            </a:extLst>
          </p:cNvPr>
          <p:cNvSpPr/>
          <p:nvPr/>
        </p:nvSpPr>
        <p:spPr>
          <a:xfrm>
            <a:off x="5154923" y="4987639"/>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BẮT ĐẦU</a:t>
            </a:r>
          </a:p>
        </p:txBody>
      </p:sp>
      <p:grpSp>
        <p:nvGrpSpPr>
          <p:cNvPr id="81" name="Group 80" hidden="1">
            <a:extLst>
              <a:ext uri="{FF2B5EF4-FFF2-40B4-BE49-F238E27FC236}">
                <a16:creationId xmlns:a16="http://schemas.microsoft.com/office/drawing/2014/main" id="{50FC93CF-1D6A-238E-D2DB-B9BF3040F703}"/>
              </a:ext>
            </a:extLst>
          </p:cNvPr>
          <p:cNvGrpSpPr/>
          <p:nvPr/>
        </p:nvGrpSpPr>
        <p:grpSpPr>
          <a:xfrm>
            <a:off x="14168578" y="2853425"/>
            <a:ext cx="9540205" cy="2759073"/>
            <a:chOff x="820151" y="6920040"/>
            <a:chExt cx="9540205" cy="2759073"/>
          </a:xfrm>
        </p:grpSpPr>
        <p:pic>
          <p:nvPicPr>
            <p:cNvPr id="82" name="TIM 5" descr="Icon&#10;&#10;Description automatically generated">
              <a:extLst>
                <a:ext uri="{FF2B5EF4-FFF2-40B4-BE49-F238E27FC236}">
                  <a16:creationId xmlns:a16="http://schemas.microsoft.com/office/drawing/2014/main" id="{51EA4314-4BF5-AB8B-097D-91EDB5F1D7F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83" name="TIM 4" descr="Icon&#10;&#10;Description automatically generated">
              <a:extLst>
                <a:ext uri="{FF2B5EF4-FFF2-40B4-BE49-F238E27FC236}">
                  <a16:creationId xmlns:a16="http://schemas.microsoft.com/office/drawing/2014/main" id="{2282C01A-D265-1F23-F7ED-F791BCE176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84" name="TIM 3" descr="Icon&#10;&#10;Description automatically generated">
              <a:extLst>
                <a:ext uri="{FF2B5EF4-FFF2-40B4-BE49-F238E27FC236}">
                  <a16:creationId xmlns:a16="http://schemas.microsoft.com/office/drawing/2014/main" id="{F112B0F9-5117-45F4-4A5A-8D8E3B8256A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85" name="TIM 2" descr="Icon&#10;&#10;Description automatically generated">
              <a:extLst>
                <a:ext uri="{FF2B5EF4-FFF2-40B4-BE49-F238E27FC236}">
                  <a16:creationId xmlns:a16="http://schemas.microsoft.com/office/drawing/2014/main" id="{B2E23D33-8317-42F1-1C7E-45465A04F59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86" name="TIM 1" descr="Icon&#10;&#10;Description automatically generated">
              <a:extLst>
                <a:ext uri="{FF2B5EF4-FFF2-40B4-BE49-F238E27FC236}">
                  <a16:creationId xmlns:a16="http://schemas.microsoft.com/office/drawing/2014/main" id="{EA01D729-D28C-6D39-359C-7F2F59BF500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87" name="TIM 5" descr="Icon&#10;&#10;Description automatically generated">
              <a:extLst>
                <a:ext uri="{FF2B5EF4-FFF2-40B4-BE49-F238E27FC236}">
                  <a16:creationId xmlns:a16="http://schemas.microsoft.com/office/drawing/2014/main" id="{BA8FE551-1070-4292-88FD-A1FF47DA9A5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88" name="TIM 5" descr="Icon&#10;&#10;Description automatically generated">
              <a:extLst>
                <a:ext uri="{FF2B5EF4-FFF2-40B4-BE49-F238E27FC236}">
                  <a16:creationId xmlns:a16="http://schemas.microsoft.com/office/drawing/2014/main" id="{E3F13B93-2B61-EDFE-4C69-2EC944697A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89" name="TIM 5" descr="Icon&#10;&#10;Description automatically generated">
              <a:extLst>
                <a:ext uri="{FF2B5EF4-FFF2-40B4-BE49-F238E27FC236}">
                  <a16:creationId xmlns:a16="http://schemas.microsoft.com/office/drawing/2014/main" id="{7B15CD6E-49D1-049B-5AB2-5531ED46FB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90" name="TIM 2" descr="Icon&#10;&#10;Description automatically generated">
              <a:extLst>
                <a:ext uri="{FF2B5EF4-FFF2-40B4-BE49-F238E27FC236}">
                  <a16:creationId xmlns:a16="http://schemas.microsoft.com/office/drawing/2014/main" id="{1D6F4098-6C3A-EEFC-49A5-E7520572EE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91" name="TIM 2" descr="Icon&#10;&#10;Description automatically generated">
              <a:extLst>
                <a:ext uri="{FF2B5EF4-FFF2-40B4-BE49-F238E27FC236}">
                  <a16:creationId xmlns:a16="http://schemas.microsoft.com/office/drawing/2014/main" id="{A77F1422-F412-6771-8C23-E48EFF04951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92" name="TIM 2" descr="Icon&#10;&#10;Description automatically generated">
              <a:extLst>
                <a:ext uri="{FF2B5EF4-FFF2-40B4-BE49-F238E27FC236}">
                  <a16:creationId xmlns:a16="http://schemas.microsoft.com/office/drawing/2014/main" id="{A4DC39A7-90F4-E2E2-184C-3DF5B21393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pic>
        <p:nvPicPr>
          <p:cNvPr id="6" name="Picture 5">
            <a:extLst>
              <a:ext uri="{FF2B5EF4-FFF2-40B4-BE49-F238E27FC236}">
                <a16:creationId xmlns:a16="http://schemas.microsoft.com/office/drawing/2014/main" id="{6A8279B6-200C-41AF-8518-FE8C455E7271}"/>
              </a:ext>
            </a:extLst>
          </p:cNvPr>
          <p:cNvPicPr>
            <a:picLocks noChangeAspect="1"/>
          </p:cNvPicPr>
          <p:nvPr/>
        </p:nvPicPr>
        <p:blipFill>
          <a:blip r:embed="rId12"/>
          <a:stretch>
            <a:fillRect/>
          </a:stretch>
        </p:blipFill>
        <p:spPr>
          <a:xfrm>
            <a:off x="0" y="1860894"/>
            <a:ext cx="4997789" cy="3218001"/>
          </a:xfrm>
          <a:prstGeom prst="rect">
            <a:avLst/>
          </a:prstGeom>
        </p:spPr>
      </p:pic>
    </p:spTree>
    <p:extLst>
      <p:ext uri="{BB962C8B-B14F-4D97-AF65-F5344CB8AC3E}">
        <p14:creationId xmlns:p14="http://schemas.microsoft.com/office/powerpoint/2010/main" val="54294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1.01342 0.63634 L -1.03204 -0.43056 " pathEditMode="relative" rAng="0" ptsTypes="AA">
                                      <p:cBhvr>
                                        <p:cTn id="6" dur="10000" fill="hold"/>
                                        <p:tgtEl>
                                          <p:spTgt spid="81"/>
                                        </p:tgtEl>
                                        <p:attrNameLst>
                                          <p:attrName>ppt_x</p:attrName>
                                          <p:attrName>ppt_y</p:attrName>
                                        </p:attrNameLst>
                                      </p:cBhvr>
                                      <p:rCtr x="-938" y="-53356"/>
                                    </p:animMotion>
                                  </p:childTnLst>
                                </p:cTn>
                              </p:par>
                              <p:par>
                                <p:cTn id="7" presetID="22" presetClass="exit" presetSubtype="4" fill="hold" nodeType="withEffect">
                                  <p:stCondLst>
                                    <p:cond delay="12000"/>
                                  </p:stCondLst>
                                  <p:childTnLst>
                                    <p:animEffect transition="out" filter="wipe(down)">
                                      <p:cBhvr>
                                        <p:cTn id="8" dur="500"/>
                                        <p:tgtEl>
                                          <p:spTgt spid="81"/>
                                        </p:tgtEl>
                                      </p:cBhvr>
                                    </p:animEffect>
                                    <p:set>
                                      <p:cBhvr>
                                        <p:cTn id="9" dur="1" fill="hold">
                                          <p:stCondLst>
                                            <p:cond delay="499"/>
                                          </p:stCondLst>
                                        </p:cTn>
                                        <p:tgtEl>
                                          <p:spTgt spid="8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0"/>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60">
                                            <p:txEl>
                                              <p:pRg st="0" end="0"/>
                                            </p:txEl>
                                          </p:spTgt>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15s.wav"/>
                                        </p:tgtEl>
                                      </p:cMediaNode>
                                    </p:audio>
                                  </p:subTnLst>
                                </p:cTn>
                              </p:par>
                              <p:par>
                                <p:cTn id="20" presetID="1" presetClass="exit" presetSubtype="0" fill="hold" nodeType="withEffect">
                                  <p:stCondLst>
                                    <p:cond delay="0"/>
                                  </p:stCondLst>
                                  <p:childTnLst>
                                    <p:set>
                                      <p:cBhvr>
                                        <p:cTn id="21" dur="1" fill="hold">
                                          <p:stCondLst>
                                            <p:cond delay="0"/>
                                          </p:stCondLst>
                                        </p:cTn>
                                        <p:tgtEl>
                                          <p:spTgt spid="60">
                                            <p:txEl>
                                              <p:pRg st="1" end="1"/>
                                            </p:txEl>
                                          </p:spTgt>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60">
                                            <p:txEl>
                                              <p:pRg st="0" end="0"/>
                                            </p:txEl>
                                          </p:spTgt>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60">
                                            <p:txEl>
                                              <p:pRg st="1" end="1"/>
                                            </p:txEl>
                                          </p:spTgt>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60">
                                            <p:bg/>
                                          </p:spTgt>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par>
                                <p:cTn id="30" presetID="42" presetClass="path" presetSubtype="0" accel="50000" decel="50000" fill="hold" nodeType="withEffect">
                                  <p:stCondLst>
                                    <p:cond delay="0"/>
                                  </p:stCondLst>
                                  <p:childTnLst>
                                    <p:animMotion origin="layout" path="M -8.33333E-7 -3.7037E-6 L 0.63984 0.01065 " pathEditMode="relative" rAng="0" ptsTypes="AA">
                                      <p:cBhvr>
                                        <p:cTn id="31" dur="16000" fill="hold"/>
                                        <p:tgtEl>
                                          <p:spTgt spid="20"/>
                                        </p:tgtEl>
                                        <p:attrNameLst>
                                          <p:attrName>ppt_x</p:attrName>
                                          <p:attrName>ppt_y</p:attrName>
                                        </p:attrNameLst>
                                      </p:cBhvr>
                                      <p:rCtr x="31992" y="532"/>
                                    </p:animMotion>
                                  </p:childTnLst>
                                </p:cTn>
                              </p:par>
                              <p:par>
                                <p:cTn id="32" presetID="1" presetClass="entr" presetSubtype="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childTnLst>
                                </p:cTn>
                              </p:par>
                              <p:par>
                                <p:cTn id="34" presetID="1" presetClass="exit" presetSubtype="0" fill="hold" grpId="1" nodeType="withEffect">
                                  <p:stCondLst>
                                    <p:cond delay="1000"/>
                                  </p:stCondLst>
                                  <p:childTnLst>
                                    <p:set>
                                      <p:cBhvr>
                                        <p:cTn id="35" dur="1" fill="hold">
                                          <p:stCondLst>
                                            <p:cond delay="0"/>
                                          </p:stCondLst>
                                        </p:cTn>
                                        <p:tgtEl>
                                          <p:spTgt spid="44"/>
                                        </p:tgtEl>
                                        <p:attrNameLst>
                                          <p:attrName>style.visibility</p:attrName>
                                        </p:attrNameLst>
                                      </p:cBhvr>
                                      <p:to>
                                        <p:strVal val="hidden"/>
                                      </p:to>
                                    </p:set>
                                  </p:childTnLst>
                                </p:cTn>
                              </p:par>
                              <p:par>
                                <p:cTn id="36" presetID="1" presetClass="entr" presetSubtype="0" fill="hold" grpId="0" nodeType="withEffect">
                                  <p:stCondLst>
                                    <p:cond delay="1000"/>
                                  </p:stCondLst>
                                  <p:childTnLst>
                                    <p:set>
                                      <p:cBhvr>
                                        <p:cTn id="37" dur="1" fill="hold">
                                          <p:stCondLst>
                                            <p:cond delay="0"/>
                                          </p:stCondLst>
                                        </p:cTn>
                                        <p:tgtEl>
                                          <p:spTgt spid="45"/>
                                        </p:tgtEl>
                                        <p:attrNameLst>
                                          <p:attrName>style.visibility</p:attrName>
                                        </p:attrNameLst>
                                      </p:cBhvr>
                                      <p:to>
                                        <p:strVal val="visible"/>
                                      </p:to>
                                    </p:set>
                                  </p:childTnLst>
                                </p:cTn>
                              </p:par>
                              <p:par>
                                <p:cTn id="38" presetID="1" presetClass="exit" presetSubtype="0" fill="hold" grpId="1" nodeType="withEffect">
                                  <p:stCondLst>
                                    <p:cond delay="2000"/>
                                  </p:stCondLst>
                                  <p:childTnLst>
                                    <p:set>
                                      <p:cBhvr>
                                        <p:cTn id="39" dur="1" fill="hold">
                                          <p:stCondLst>
                                            <p:cond delay="0"/>
                                          </p:stCondLst>
                                        </p:cTn>
                                        <p:tgtEl>
                                          <p:spTgt spid="45"/>
                                        </p:tgtEl>
                                        <p:attrNameLst>
                                          <p:attrName>style.visibility</p:attrName>
                                        </p:attrNameLst>
                                      </p:cBhvr>
                                      <p:to>
                                        <p:strVal val="hidden"/>
                                      </p:to>
                                    </p:set>
                                  </p:childTnLst>
                                </p:cTn>
                              </p:par>
                              <p:par>
                                <p:cTn id="40" presetID="1" presetClass="entr" presetSubtype="0" fill="hold" grpId="0" nodeType="withEffect">
                                  <p:stCondLst>
                                    <p:cond delay="2000"/>
                                  </p:stCondLst>
                                  <p:childTnLst>
                                    <p:set>
                                      <p:cBhvr>
                                        <p:cTn id="41" dur="1" fill="hold">
                                          <p:stCondLst>
                                            <p:cond delay="0"/>
                                          </p:stCondLst>
                                        </p:cTn>
                                        <p:tgtEl>
                                          <p:spTgt spid="46"/>
                                        </p:tgtEl>
                                        <p:attrNameLst>
                                          <p:attrName>style.visibility</p:attrName>
                                        </p:attrNameLst>
                                      </p:cBhvr>
                                      <p:to>
                                        <p:strVal val="visible"/>
                                      </p:to>
                                    </p:set>
                                  </p:childTnLst>
                                </p:cTn>
                              </p:par>
                              <p:par>
                                <p:cTn id="42" presetID="1" presetClass="exit" presetSubtype="0" fill="hold" grpId="1" nodeType="withEffect">
                                  <p:stCondLst>
                                    <p:cond delay="3000"/>
                                  </p:stCondLst>
                                  <p:childTnLst>
                                    <p:set>
                                      <p:cBhvr>
                                        <p:cTn id="43" dur="1" fill="hold">
                                          <p:stCondLst>
                                            <p:cond delay="0"/>
                                          </p:stCondLst>
                                        </p:cTn>
                                        <p:tgtEl>
                                          <p:spTgt spid="46"/>
                                        </p:tgtEl>
                                        <p:attrNameLst>
                                          <p:attrName>style.visibility</p:attrName>
                                        </p:attrNameLst>
                                      </p:cBhvr>
                                      <p:to>
                                        <p:strVal val="hidden"/>
                                      </p:to>
                                    </p:set>
                                  </p:childTnLst>
                                </p:cTn>
                              </p:par>
                              <p:par>
                                <p:cTn id="44" presetID="1" presetClass="entr" presetSubtype="0" fill="hold" grpId="0" nodeType="withEffect">
                                  <p:stCondLst>
                                    <p:cond delay="3000"/>
                                  </p:stCondLst>
                                  <p:childTnLst>
                                    <p:set>
                                      <p:cBhvr>
                                        <p:cTn id="45" dur="1" fill="hold">
                                          <p:stCondLst>
                                            <p:cond delay="0"/>
                                          </p:stCondLst>
                                        </p:cTn>
                                        <p:tgtEl>
                                          <p:spTgt spid="47"/>
                                        </p:tgtEl>
                                        <p:attrNameLst>
                                          <p:attrName>style.visibility</p:attrName>
                                        </p:attrNameLst>
                                      </p:cBhvr>
                                      <p:to>
                                        <p:strVal val="visible"/>
                                      </p:to>
                                    </p:set>
                                  </p:childTnLst>
                                </p:cTn>
                              </p:par>
                              <p:par>
                                <p:cTn id="46" presetID="1" presetClass="exit" presetSubtype="0" fill="hold" grpId="1" nodeType="withEffect">
                                  <p:stCondLst>
                                    <p:cond delay="4000"/>
                                  </p:stCondLst>
                                  <p:childTnLst>
                                    <p:set>
                                      <p:cBhvr>
                                        <p:cTn id="47" dur="1" fill="hold">
                                          <p:stCondLst>
                                            <p:cond delay="0"/>
                                          </p:stCondLst>
                                        </p:cTn>
                                        <p:tgtEl>
                                          <p:spTgt spid="47"/>
                                        </p:tgtEl>
                                        <p:attrNameLst>
                                          <p:attrName>style.visibility</p:attrName>
                                        </p:attrNameLst>
                                      </p:cBhvr>
                                      <p:to>
                                        <p:strVal val="hidden"/>
                                      </p:to>
                                    </p:set>
                                  </p:childTnLst>
                                </p:cTn>
                              </p:par>
                              <p:par>
                                <p:cTn id="48" presetID="1" presetClass="entr" presetSubtype="0" fill="hold" grpId="0" nodeType="withEffect">
                                  <p:stCondLst>
                                    <p:cond delay="4000"/>
                                  </p:stCondLst>
                                  <p:childTnLst>
                                    <p:set>
                                      <p:cBhvr>
                                        <p:cTn id="49" dur="1" fill="hold">
                                          <p:stCondLst>
                                            <p:cond delay="0"/>
                                          </p:stCondLst>
                                        </p:cTn>
                                        <p:tgtEl>
                                          <p:spTgt spid="48"/>
                                        </p:tgtEl>
                                        <p:attrNameLst>
                                          <p:attrName>style.visibility</p:attrName>
                                        </p:attrNameLst>
                                      </p:cBhvr>
                                      <p:to>
                                        <p:strVal val="visible"/>
                                      </p:to>
                                    </p:set>
                                  </p:childTnLst>
                                </p:cTn>
                              </p:par>
                              <p:par>
                                <p:cTn id="50" presetID="1" presetClass="exit" presetSubtype="0" fill="hold" grpId="1" nodeType="withEffect">
                                  <p:stCondLst>
                                    <p:cond delay="5000"/>
                                  </p:stCondLst>
                                  <p:childTnLst>
                                    <p:set>
                                      <p:cBhvr>
                                        <p:cTn id="51" dur="1" fill="hold">
                                          <p:stCondLst>
                                            <p:cond delay="0"/>
                                          </p:stCondLst>
                                        </p:cTn>
                                        <p:tgtEl>
                                          <p:spTgt spid="48"/>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49"/>
                                        </p:tgtEl>
                                        <p:attrNameLst>
                                          <p:attrName>style.visibility</p:attrName>
                                        </p:attrNameLst>
                                      </p:cBhvr>
                                      <p:to>
                                        <p:strVal val="visible"/>
                                      </p:to>
                                    </p:set>
                                  </p:childTnLst>
                                </p:cTn>
                              </p:par>
                              <p:par>
                                <p:cTn id="54" presetID="1" presetClass="exit" presetSubtype="0" fill="hold" grpId="1" nodeType="withEffect">
                                  <p:stCondLst>
                                    <p:cond delay="6000"/>
                                  </p:stCondLst>
                                  <p:childTnLst>
                                    <p:set>
                                      <p:cBhvr>
                                        <p:cTn id="55" dur="1" fill="hold">
                                          <p:stCondLst>
                                            <p:cond delay="0"/>
                                          </p:stCondLst>
                                        </p:cTn>
                                        <p:tgtEl>
                                          <p:spTgt spid="49"/>
                                        </p:tgtEl>
                                        <p:attrNameLst>
                                          <p:attrName>style.visibility</p:attrName>
                                        </p:attrNameLst>
                                      </p:cBhvr>
                                      <p:to>
                                        <p:strVal val="hidden"/>
                                      </p:to>
                                    </p:set>
                                  </p:childTnLst>
                                </p:cTn>
                              </p:par>
                              <p:par>
                                <p:cTn id="56" presetID="1" presetClass="entr" presetSubtype="0" fill="hold" grpId="0" nodeType="withEffect">
                                  <p:stCondLst>
                                    <p:cond delay="6000"/>
                                  </p:stCondLst>
                                  <p:childTnLst>
                                    <p:set>
                                      <p:cBhvr>
                                        <p:cTn id="57" dur="1" fill="hold">
                                          <p:stCondLst>
                                            <p:cond delay="0"/>
                                          </p:stCondLst>
                                        </p:cTn>
                                        <p:tgtEl>
                                          <p:spTgt spid="50"/>
                                        </p:tgtEl>
                                        <p:attrNameLst>
                                          <p:attrName>style.visibility</p:attrName>
                                        </p:attrNameLst>
                                      </p:cBhvr>
                                      <p:to>
                                        <p:strVal val="visible"/>
                                      </p:to>
                                    </p:set>
                                  </p:childTnLst>
                                </p:cTn>
                              </p:par>
                              <p:par>
                                <p:cTn id="58" presetID="1" presetClass="exit" presetSubtype="0" fill="hold" grpId="1" nodeType="withEffect">
                                  <p:stCondLst>
                                    <p:cond delay="7000"/>
                                  </p:stCondLst>
                                  <p:childTnLst>
                                    <p:set>
                                      <p:cBhvr>
                                        <p:cTn id="59" dur="1" fill="hold">
                                          <p:stCondLst>
                                            <p:cond delay="0"/>
                                          </p:stCondLst>
                                        </p:cTn>
                                        <p:tgtEl>
                                          <p:spTgt spid="50"/>
                                        </p:tgtEl>
                                        <p:attrNameLst>
                                          <p:attrName>style.visibility</p:attrName>
                                        </p:attrNameLst>
                                      </p:cBhvr>
                                      <p:to>
                                        <p:strVal val="hidden"/>
                                      </p:to>
                                    </p:set>
                                  </p:childTnLst>
                                </p:cTn>
                              </p:par>
                              <p:par>
                                <p:cTn id="60" presetID="1" presetClass="entr" presetSubtype="0" fill="hold" grpId="0" nodeType="withEffect">
                                  <p:stCondLst>
                                    <p:cond delay="7000"/>
                                  </p:stCondLst>
                                  <p:childTnLst>
                                    <p:set>
                                      <p:cBhvr>
                                        <p:cTn id="61" dur="1" fill="hold">
                                          <p:stCondLst>
                                            <p:cond delay="0"/>
                                          </p:stCondLst>
                                        </p:cTn>
                                        <p:tgtEl>
                                          <p:spTgt spid="51"/>
                                        </p:tgtEl>
                                        <p:attrNameLst>
                                          <p:attrName>style.visibility</p:attrName>
                                        </p:attrNameLst>
                                      </p:cBhvr>
                                      <p:to>
                                        <p:strVal val="visible"/>
                                      </p:to>
                                    </p:set>
                                  </p:childTnLst>
                                </p:cTn>
                              </p:par>
                              <p:par>
                                <p:cTn id="62" presetID="1" presetClass="exit" presetSubtype="0" fill="hold" grpId="1" nodeType="withEffect">
                                  <p:stCondLst>
                                    <p:cond delay="8000"/>
                                  </p:stCondLst>
                                  <p:childTnLst>
                                    <p:set>
                                      <p:cBhvr>
                                        <p:cTn id="63" dur="1" fill="hold">
                                          <p:stCondLst>
                                            <p:cond delay="0"/>
                                          </p:stCondLst>
                                        </p:cTn>
                                        <p:tgtEl>
                                          <p:spTgt spid="51"/>
                                        </p:tgtEl>
                                        <p:attrNameLst>
                                          <p:attrName>style.visibility</p:attrName>
                                        </p:attrNameLst>
                                      </p:cBhvr>
                                      <p:to>
                                        <p:strVal val="hidden"/>
                                      </p:to>
                                    </p:set>
                                  </p:childTnLst>
                                </p:cTn>
                              </p:par>
                              <p:par>
                                <p:cTn id="64" presetID="1" presetClass="entr" presetSubtype="0" fill="hold" grpId="0" nodeType="withEffect">
                                  <p:stCondLst>
                                    <p:cond delay="8000"/>
                                  </p:stCondLst>
                                  <p:childTnLst>
                                    <p:set>
                                      <p:cBhvr>
                                        <p:cTn id="65" dur="1" fill="hold">
                                          <p:stCondLst>
                                            <p:cond delay="0"/>
                                          </p:stCondLst>
                                        </p:cTn>
                                        <p:tgtEl>
                                          <p:spTgt spid="52"/>
                                        </p:tgtEl>
                                        <p:attrNameLst>
                                          <p:attrName>style.visibility</p:attrName>
                                        </p:attrNameLst>
                                      </p:cBhvr>
                                      <p:to>
                                        <p:strVal val="visible"/>
                                      </p:to>
                                    </p:set>
                                  </p:childTnLst>
                                </p:cTn>
                              </p:par>
                              <p:par>
                                <p:cTn id="66" presetID="1" presetClass="exit" presetSubtype="0" fill="hold" grpId="1" nodeType="withEffect">
                                  <p:stCondLst>
                                    <p:cond delay="9000"/>
                                  </p:stCondLst>
                                  <p:childTnLst>
                                    <p:set>
                                      <p:cBhvr>
                                        <p:cTn id="67" dur="1" fill="hold">
                                          <p:stCondLst>
                                            <p:cond delay="0"/>
                                          </p:stCondLst>
                                        </p:cTn>
                                        <p:tgtEl>
                                          <p:spTgt spid="52"/>
                                        </p:tgtEl>
                                        <p:attrNameLst>
                                          <p:attrName>style.visibility</p:attrName>
                                        </p:attrNameLst>
                                      </p:cBhvr>
                                      <p:to>
                                        <p:strVal val="hidden"/>
                                      </p:to>
                                    </p:set>
                                  </p:childTnLst>
                                </p:cTn>
                              </p:par>
                              <p:par>
                                <p:cTn id="68" presetID="1" presetClass="entr" presetSubtype="0" fill="hold" grpId="0" nodeType="withEffect">
                                  <p:stCondLst>
                                    <p:cond delay="9000"/>
                                  </p:stCondLst>
                                  <p:childTnLst>
                                    <p:set>
                                      <p:cBhvr>
                                        <p:cTn id="69" dur="1" fill="hold">
                                          <p:stCondLst>
                                            <p:cond delay="0"/>
                                          </p:stCondLst>
                                        </p:cTn>
                                        <p:tgtEl>
                                          <p:spTgt spid="53"/>
                                        </p:tgtEl>
                                        <p:attrNameLst>
                                          <p:attrName>style.visibility</p:attrName>
                                        </p:attrNameLst>
                                      </p:cBhvr>
                                      <p:to>
                                        <p:strVal val="visible"/>
                                      </p:to>
                                    </p:set>
                                  </p:childTnLst>
                                </p:cTn>
                              </p:par>
                              <p:par>
                                <p:cTn id="70" presetID="1" presetClass="exit" presetSubtype="0" fill="hold" grpId="1" nodeType="withEffect">
                                  <p:stCondLst>
                                    <p:cond delay="10000"/>
                                  </p:stCondLst>
                                  <p:childTnLst>
                                    <p:set>
                                      <p:cBhvr>
                                        <p:cTn id="71" dur="1" fill="hold">
                                          <p:stCondLst>
                                            <p:cond delay="0"/>
                                          </p:stCondLst>
                                        </p:cTn>
                                        <p:tgtEl>
                                          <p:spTgt spid="53"/>
                                        </p:tgtEl>
                                        <p:attrNameLst>
                                          <p:attrName>style.visibility</p:attrName>
                                        </p:attrNameLst>
                                      </p:cBhvr>
                                      <p:to>
                                        <p:strVal val="hidden"/>
                                      </p:to>
                                    </p:set>
                                  </p:childTnLst>
                                </p:cTn>
                              </p:par>
                              <p:par>
                                <p:cTn id="72" presetID="1" presetClass="entr" presetSubtype="0" fill="hold" grpId="0" nodeType="withEffect">
                                  <p:stCondLst>
                                    <p:cond delay="10000"/>
                                  </p:stCondLst>
                                  <p:childTnLst>
                                    <p:set>
                                      <p:cBhvr>
                                        <p:cTn id="73" dur="1" fill="hold">
                                          <p:stCondLst>
                                            <p:cond delay="0"/>
                                          </p:stCondLst>
                                        </p:cTn>
                                        <p:tgtEl>
                                          <p:spTgt spid="54"/>
                                        </p:tgtEl>
                                        <p:attrNameLst>
                                          <p:attrName>style.visibility</p:attrName>
                                        </p:attrNameLst>
                                      </p:cBhvr>
                                      <p:to>
                                        <p:strVal val="visible"/>
                                      </p:to>
                                    </p:set>
                                  </p:childTnLst>
                                </p:cTn>
                              </p:par>
                              <p:par>
                                <p:cTn id="74" presetID="1" presetClass="exit" presetSubtype="0" fill="hold" grpId="1" nodeType="withEffect">
                                  <p:stCondLst>
                                    <p:cond delay="11000"/>
                                  </p:stCondLst>
                                  <p:childTnLst>
                                    <p:set>
                                      <p:cBhvr>
                                        <p:cTn id="75" dur="1" fill="hold">
                                          <p:stCondLst>
                                            <p:cond delay="0"/>
                                          </p:stCondLst>
                                        </p:cTn>
                                        <p:tgtEl>
                                          <p:spTgt spid="54"/>
                                        </p:tgtEl>
                                        <p:attrNameLst>
                                          <p:attrName>style.visibility</p:attrName>
                                        </p:attrNameLst>
                                      </p:cBhvr>
                                      <p:to>
                                        <p:strVal val="hidden"/>
                                      </p:to>
                                    </p:set>
                                  </p:childTnLst>
                                </p:cTn>
                              </p:par>
                              <p:par>
                                <p:cTn id="76" presetID="1" presetClass="entr" presetSubtype="0" fill="hold" grpId="0" nodeType="withEffect">
                                  <p:stCondLst>
                                    <p:cond delay="11000"/>
                                  </p:stCondLst>
                                  <p:childTnLst>
                                    <p:set>
                                      <p:cBhvr>
                                        <p:cTn id="77" dur="1" fill="hold">
                                          <p:stCondLst>
                                            <p:cond delay="0"/>
                                          </p:stCondLst>
                                        </p:cTn>
                                        <p:tgtEl>
                                          <p:spTgt spid="55"/>
                                        </p:tgtEl>
                                        <p:attrNameLst>
                                          <p:attrName>style.visibility</p:attrName>
                                        </p:attrNameLst>
                                      </p:cBhvr>
                                      <p:to>
                                        <p:strVal val="visible"/>
                                      </p:to>
                                    </p:set>
                                  </p:childTnLst>
                                </p:cTn>
                              </p:par>
                              <p:par>
                                <p:cTn id="78" presetID="1" presetClass="exit" presetSubtype="0" fill="hold" grpId="1" nodeType="withEffect">
                                  <p:stCondLst>
                                    <p:cond delay="12000"/>
                                  </p:stCondLst>
                                  <p:childTnLst>
                                    <p:set>
                                      <p:cBhvr>
                                        <p:cTn id="79" dur="1" fill="hold">
                                          <p:stCondLst>
                                            <p:cond delay="0"/>
                                          </p:stCondLst>
                                        </p:cTn>
                                        <p:tgtEl>
                                          <p:spTgt spid="55"/>
                                        </p:tgtEl>
                                        <p:attrNameLst>
                                          <p:attrName>style.visibility</p:attrName>
                                        </p:attrNameLst>
                                      </p:cBhvr>
                                      <p:to>
                                        <p:strVal val="hidden"/>
                                      </p:to>
                                    </p:set>
                                  </p:childTnLst>
                                </p:cTn>
                              </p:par>
                              <p:par>
                                <p:cTn id="80" presetID="1" presetClass="entr" presetSubtype="0" fill="hold" grpId="0" nodeType="withEffect">
                                  <p:stCondLst>
                                    <p:cond delay="12000"/>
                                  </p:stCondLst>
                                  <p:childTnLst>
                                    <p:set>
                                      <p:cBhvr>
                                        <p:cTn id="81" dur="1" fill="hold">
                                          <p:stCondLst>
                                            <p:cond delay="0"/>
                                          </p:stCondLst>
                                        </p:cTn>
                                        <p:tgtEl>
                                          <p:spTgt spid="56"/>
                                        </p:tgtEl>
                                        <p:attrNameLst>
                                          <p:attrName>style.visibility</p:attrName>
                                        </p:attrNameLst>
                                      </p:cBhvr>
                                      <p:to>
                                        <p:strVal val="visible"/>
                                      </p:to>
                                    </p:set>
                                  </p:childTnLst>
                                </p:cTn>
                              </p:par>
                              <p:par>
                                <p:cTn id="82" presetID="1" presetClass="exit" presetSubtype="0" fill="hold" grpId="1" nodeType="withEffect">
                                  <p:stCondLst>
                                    <p:cond delay="13000"/>
                                  </p:stCondLst>
                                  <p:childTnLst>
                                    <p:set>
                                      <p:cBhvr>
                                        <p:cTn id="83" dur="1" fill="hold">
                                          <p:stCondLst>
                                            <p:cond delay="0"/>
                                          </p:stCondLst>
                                        </p:cTn>
                                        <p:tgtEl>
                                          <p:spTgt spid="56"/>
                                        </p:tgtEl>
                                        <p:attrNameLst>
                                          <p:attrName>style.visibility</p:attrName>
                                        </p:attrNameLst>
                                      </p:cBhvr>
                                      <p:to>
                                        <p:strVal val="hidden"/>
                                      </p:to>
                                    </p:set>
                                  </p:childTnLst>
                                </p:cTn>
                              </p:par>
                              <p:par>
                                <p:cTn id="84" presetID="1" presetClass="entr" presetSubtype="0" fill="hold" grpId="0" nodeType="withEffect">
                                  <p:stCondLst>
                                    <p:cond delay="13000"/>
                                  </p:stCondLst>
                                  <p:childTnLst>
                                    <p:set>
                                      <p:cBhvr>
                                        <p:cTn id="85" dur="1" fill="hold">
                                          <p:stCondLst>
                                            <p:cond delay="0"/>
                                          </p:stCondLst>
                                        </p:cTn>
                                        <p:tgtEl>
                                          <p:spTgt spid="57"/>
                                        </p:tgtEl>
                                        <p:attrNameLst>
                                          <p:attrName>style.visibility</p:attrName>
                                        </p:attrNameLst>
                                      </p:cBhvr>
                                      <p:to>
                                        <p:strVal val="visible"/>
                                      </p:to>
                                    </p:set>
                                  </p:childTnLst>
                                </p:cTn>
                              </p:par>
                              <p:par>
                                <p:cTn id="86" presetID="1" presetClass="exit" presetSubtype="0" fill="hold" grpId="1" nodeType="withEffect">
                                  <p:stCondLst>
                                    <p:cond delay="14000"/>
                                  </p:stCondLst>
                                  <p:childTnLst>
                                    <p:set>
                                      <p:cBhvr>
                                        <p:cTn id="87" dur="1" fill="hold">
                                          <p:stCondLst>
                                            <p:cond delay="0"/>
                                          </p:stCondLst>
                                        </p:cTn>
                                        <p:tgtEl>
                                          <p:spTgt spid="57"/>
                                        </p:tgtEl>
                                        <p:attrNameLst>
                                          <p:attrName>style.visibility</p:attrName>
                                        </p:attrNameLst>
                                      </p:cBhvr>
                                      <p:to>
                                        <p:strVal val="hidden"/>
                                      </p:to>
                                    </p:set>
                                  </p:childTnLst>
                                </p:cTn>
                              </p:par>
                              <p:par>
                                <p:cTn id="88" presetID="1" presetClass="entr" presetSubtype="0" fill="hold" grpId="0" nodeType="withEffect">
                                  <p:stCondLst>
                                    <p:cond delay="14000"/>
                                  </p:stCondLst>
                                  <p:childTnLst>
                                    <p:set>
                                      <p:cBhvr>
                                        <p:cTn id="89" dur="1" fill="hold">
                                          <p:stCondLst>
                                            <p:cond delay="0"/>
                                          </p:stCondLst>
                                        </p:cTn>
                                        <p:tgtEl>
                                          <p:spTgt spid="58"/>
                                        </p:tgtEl>
                                        <p:attrNameLst>
                                          <p:attrName>style.visibility</p:attrName>
                                        </p:attrNameLst>
                                      </p:cBhvr>
                                      <p:to>
                                        <p:strVal val="visible"/>
                                      </p:to>
                                    </p:set>
                                  </p:childTnLst>
                                </p:cTn>
                              </p:par>
                              <p:par>
                                <p:cTn id="90" presetID="1" presetClass="exit" presetSubtype="0" fill="hold" grpId="1" nodeType="withEffect">
                                  <p:stCondLst>
                                    <p:cond delay="15000"/>
                                  </p:stCondLst>
                                  <p:childTnLst>
                                    <p:set>
                                      <p:cBhvr>
                                        <p:cTn id="91" dur="1" fill="hold">
                                          <p:stCondLst>
                                            <p:cond delay="0"/>
                                          </p:stCondLst>
                                        </p:cTn>
                                        <p:tgtEl>
                                          <p:spTgt spid="58"/>
                                        </p:tgtEl>
                                        <p:attrNameLst>
                                          <p:attrName>style.visibility</p:attrName>
                                        </p:attrNameLst>
                                      </p:cBhvr>
                                      <p:to>
                                        <p:strVal val="hidden"/>
                                      </p:to>
                                    </p:set>
                                  </p:childTnLst>
                                </p:cTn>
                              </p:par>
                              <p:par>
                                <p:cTn id="92" presetID="1" presetClass="entr" presetSubtype="0" fill="hold" grpId="0" nodeType="withEffect">
                                  <p:stCondLst>
                                    <p:cond delay="15000"/>
                                  </p:stCondLst>
                                  <p:childTnLst>
                                    <p:set>
                                      <p:cBhvr>
                                        <p:cTn id="93"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60"/>
                  </p:tgtEl>
                </p:cond>
              </p:nextCondLst>
            </p:seq>
          </p:childTnLst>
        </p:cTn>
      </p:par>
    </p:tnLst>
    <p:bldLst>
      <p:bldP spid="12" grpId="0" animBg="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60" grpId="0" build="allAtOnce"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hidden="1">
            <a:extLst>
              <a:ext uri="{FF2B5EF4-FFF2-40B4-BE49-F238E27FC236}">
                <a16:creationId xmlns:a16="http://schemas.microsoft.com/office/drawing/2014/main" id="{F6B21BE0-228E-65D1-526C-7980FAE94A52}"/>
              </a:ext>
            </a:extLst>
          </p:cNvPr>
          <p:cNvGrpSpPr/>
          <p:nvPr/>
        </p:nvGrpSpPr>
        <p:grpSpPr>
          <a:xfrm>
            <a:off x="14168578" y="2853425"/>
            <a:ext cx="9540205" cy="2759073"/>
            <a:chOff x="820151" y="6920040"/>
            <a:chExt cx="9540205" cy="2759073"/>
          </a:xfrm>
        </p:grpSpPr>
        <p:pic>
          <p:nvPicPr>
            <p:cNvPr id="78" name="TIM 5" descr="Icon&#10;&#10;Description automatically generated">
              <a:extLst>
                <a:ext uri="{FF2B5EF4-FFF2-40B4-BE49-F238E27FC236}">
                  <a16:creationId xmlns:a16="http://schemas.microsoft.com/office/drawing/2014/main" id="{6615B374-3148-DE0B-420F-726EBA3389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79" name="TIM 4" descr="Icon&#10;&#10;Description automatically generated">
              <a:extLst>
                <a:ext uri="{FF2B5EF4-FFF2-40B4-BE49-F238E27FC236}">
                  <a16:creationId xmlns:a16="http://schemas.microsoft.com/office/drawing/2014/main" id="{7B53BFF8-B84E-311C-8B17-B73AADD27D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80" name="TIM 3" descr="Icon&#10;&#10;Description automatically generated">
              <a:extLst>
                <a:ext uri="{FF2B5EF4-FFF2-40B4-BE49-F238E27FC236}">
                  <a16:creationId xmlns:a16="http://schemas.microsoft.com/office/drawing/2014/main" id="{89A3AF29-008B-A497-F862-5EA5ED7656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81" name="TIM 2" descr="Icon&#10;&#10;Description automatically generated">
              <a:extLst>
                <a:ext uri="{FF2B5EF4-FFF2-40B4-BE49-F238E27FC236}">
                  <a16:creationId xmlns:a16="http://schemas.microsoft.com/office/drawing/2014/main" id="{DB175038-5277-B6A3-DFBE-98C6C91929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82" name="TIM 1" descr="Icon&#10;&#10;Description automatically generated">
              <a:extLst>
                <a:ext uri="{FF2B5EF4-FFF2-40B4-BE49-F238E27FC236}">
                  <a16:creationId xmlns:a16="http://schemas.microsoft.com/office/drawing/2014/main" id="{6C99F4F7-D684-39C5-E7C4-4BADC9C7C9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83" name="TIM 5" descr="Icon&#10;&#10;Description automatically generated">
              <a:extLst>
                <a:ext uri="{FF2B5EF4-FFF2-40B4-BE49-F238E27FC236}">
                  <a16:creationId xmlns:a16="http://schemas.microsoft.com/office/drawing/2014/main" id="{FC29FBC3-03BE-9E48-B94F-613F98F47F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84" name="TIM 5" descr="Icon&#10;&#10;Description automatically generated">
              <a:extLst>
                <a:ext uri="{FF2B5EF4-FFF2-40B4-BE49-F238E27FC236}">
                  <a16:creationId xmlns:a16="http://schemas.microsoft.com/office/drawing/2014/main" id="{063EC43C-8F5B-254E-B1C1-99F10BD95A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85" name="TIM 5" descr="Icon&#10;&#10;Description automatically generated">
              <a:extLst>
                <a:ext uri="{FF2B5EF4-FFF2-40B4-BE49-F238E27FC236}">
                  <a16:creationId xmlns:a16="http://schemas.microsoft.com/office/drawing/2014/main" id="{D8A22584-0B34-E9FA-68CF-A20E2AE55A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86" name="TIM 2" descr="Icon&#10;&#10;Description automatically generated">
              <a:extLst>
                <a:ext uri="{FF2B5EF4-FFF2-40B4-BE49-F238E27FC236}">
                  <a16:creationId xmlns:a16="http://schemas.microsoft.com/office/drawing/2014/main" id="{48E1B09B-EA89-2BD9-54BD-668B084F96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87" name="TIM 2" descr="Icon&#10;&#10;Description automatically generated">
              <a:extLst>
                <a:ext uri="{FF2B5EF4-FFF2-40B4-BE49-F238E27FC236}">
                  <a16:creationId xmlns:a16="http://schemas.microsoft.com/office/drawing/2014/main" id="{0F47D739-ED94-7A74-B75B-A27D51D170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88" name="TIM 2" descr="Icon&#10;&#10;Description automatically generated">
              <a:extLst>
                <a:ext uri="{FF2B5EF4-FFF2-40B4-BE49-F238E27FC236}">
                  <a16:creationId xmlns:a16="http://schemas.microsoft.com/office/drawing/2014/main" id="{53A0BDB1-AFCB-FC9C-FE13-A131EC87EC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sp>
        <p:nvSpPr>
          <p:cNvPr id="6" name="Content Placeholder 5">
            <a:extLst>
              <a:ext uri="{FF2B5EF4-FFF2-40B4-BE49-F238E27FC236}">
                <a16:creationId xmlns:a16="http://schemas.microsoft.com/office/drawing/2014/main" id="{B65CB0E4-E73F-4A58-9E2B-051AE87C8DE0}"/>
              </a:ext>
            </a:extLst>
          </p:cNvPr>
          <p:cNvSpPr>
            <a:spLocks noGrp="1"/>
          </p:cNvSpPr>
          <p:nvPr>
            <p:ph idx="1"/>
          </p:nvPr>
        </p:nvSpPr>
        <p:spPr/>
        <p:txBody>
          <a:bodyPr/>
          <a:lstStyle/>
          <a:p>
            <a:endParaRPr lang="en-US"/>
          </a:p>
        </p:txBody>
      </p:sp>
      <p:pic>
        <p:nvPicPr>
          <p:cNvPr id="71" name="Hình nền" descr="A picture containing text&#10;&#10;Description automatically generated">
            <a:extLst>
              <a:ext uri="{FF2B5EF4-FFF2-40B4-BE49-F238E27FC236}">
                <a16:creationId xmlns:a16="http://schemas.microsoft.com/office/drawing/2014/main" id="{6D0C3693-5F6A-4223-943D-83E2365AF922}"/>
              </a:ext>
            </a:extLst>
          </p:cNvPr>
          <p:cNvPicPr>
            <a:picLocks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1" y="0"/>
            <a:ext cx="12190613" cy="6858000"/>
          </a:xfrm>
          <a:prstGeom prst="rect">
            <a:avLst/>
          </a:prstGeom>
        </p:spPr>
      </p:pic>
      <p:pic>
        <p:nvPicPr>
          <p:cNvPr id="72" name="Hình nền 1" descr="A picture containing text&#10;&#10;Description automatically generated">
            <a:extLst>
              <a:ext uri="{FF2B5EF4-FFF2-40B4-BE49-F238E27FC236}">
                <a16:creationId xmlns:a16="http://schemas.microsoft.com/office/drawing/2014/main" id="{D08014D6-8093-458B-9AE5-11F2B0075902}"/>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3" name="Bảng câu hỏi">
            <a:extLst>
              <a:ext uri="{FF2B5EF4-FFF2-40B4-BE49-F238E27FC236}">
                <a16:creationId xmlns:a16="http://schemas.microsoft.com/office/drawing/2014/main" id="{7C7CEF70-865C-4156-9947-21A82F227175}"/>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pic>
        <p:nvPicPr>
          <p:cNvPr id="74" name="Picture 73">
            <a:extLst>
              <a:ext uri="{FF2B5EF4-FFF2-40B4-BE49-F238E27FC236}">
                <a16:creationId xmlns:a16="http://schemas.microsoft.com/office/drawing/2014/main" id="{72577A65-7F22-4335-BCEC-61464FD81A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75" name="Trái dâu">
            <a:extLst>
              <a:ext uri="{FF2B5EF4-FFF2-40B4-BE49-F238E27FC236}">
                <a16:creationId xmlns:a16="http://schemas.microsoft.com/office/drawing/2014/main" id="{B0D71C56-CC17-4F01-8FBE-0C9C4EA7128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76" name="Đáp Án D">
            <a:extLst>
              <a:ext uri="{FF2B5EF4-FFF2-40B4-BE49-F238E27FC236}">
                <a16:creationId xmlns:a16="http://schemas.microsoft.com/office/drawing/2014/main" id="{129AE5E1-7094-4CA0-961A-645F9AE6F6C6}"/>
              </a:ext>
            </a:extLst>
          </p:cNvPr>
          <p:cNvSpPr/>
          <p:nvPr/>
        </p:nvSpPr>
        <p:spPr>
          <a:xfrm>
            <a:off x="5659507" y="2173540"/>
            <a:ext cx="5307495"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rPr>
              <a:t>Đáp</a:t>
            </a:r>
            <a:r>
              <a:rPr lang="en-US" sz="4000" b="1" dirty="0">
                <a:solidFill>
                  <a:srgbClr val="FF0000"/>
                </a:solidFill>
              </a:rPr>
              <a:t> </a:t>
            </a:r>
            <a:r>
              <a:rPr lang="en-US" sz="4000" b="1" dirty="0" err="1">
                <a:solidFill>
                  <a:srgbClr val="FF0000"/>
                </a:solidFill>
              </a:rPr>
              <a:t>án</a:t>
            </a:r>
            <a:r>
              <a:rPr lang="en-US" sz="4000" b="1" dirty="0">
                <a:solidFill>
                  <a:srgbClr val="FF0000"/>
                </a:solidFill>
              </a:rPr>
              <a:t>: </a:t>
            </a:r>
            <a:r>
              <a:rPr lang="en-US" sz="4000" b="1" dirty="0" err="1">
                <a:solidFill>
                  <a:srgbClr val="FF0000"/>
                </a:solidFill>
              </a:rPr>
              <a:t>Bàn</a:t>
            </a:r>
            <a:r>
              <a:rPr lang="en-US" sz="4000" b="1" dirty="0">
                <a:solidFill>
                  <a:srgbClr val="FF0000"/>
                </a:solidFill>
              </a:rPr>
              <a:t> </a:t>
            </a:r>
            <a:r>
              <a:rPr lang="en-US" sz="4000" b="1" dirty="0" err="1">
                <a:solidFill>
                  <a:srgbClr val="FF0000"/>
                </a:solidFill>
              </a:rPr>
              <a:t>tay</a:t>
            </a:r>
            <a:r>
              <a:rPr lang="en-US" sz="4000" b="1" dirty="0">
                <a:solidFill>
                  <a:srgbClr val="FF0000"/>
                </a:solidFill>
              </a:rPr>
              <a:t> </a:t>
            </a:r>
            <a:r>
              <a:rPr lang="en-US" sz="4000" b="1" dirty="0" err="1">
                <a:solidFill>
                  <a:srgbClr val="FF0000"/>
                </a:solidFill>
              </a:rPr>
              <a:t>cô</a:t>
            </a:r>
            <a:r>
              <a:rPr lang="en-US" sz="4000" b="1" dirty="0">
                <a:solidFill>
                  <a:srgbClr val="FF0000"/>
                </a:solidFill>
              </a:rPr>
              <a:t> </a:t>
            </a:r>
            <a:r>
              <a:rPr lang="en-US" sz="4000" b="1" dirty="0" err="1">
                <a:solidFill>
                  <a:srgbClr val="FF0000"/>
                </a:solidFill>
              </a:rPr>
              <a:t>giáo</a:t>
            </a:r>
            <a:endParaRPr lang="en-US" sz="4000" b="1" dirty="0">
              <a:solidFill>
                <a:srgbClr val="FF0000"/>
              </a:solidFill>
            </a:endParaRPr>
          </a:p>
        </p:txBody>
      </p:sp>
      <p:sp>
        <p:nvSpPr>
          <p:cNvPr id="89" name="Chứa câu hỏi">
            <a:extLst>
              <a:ext uri="{FF2B5EF4-FFF2-40B4-BE49-F238E27FC236}">
                <a16:creationId xmlns:a16="http://schemas.microsoft.com/office/drawing/2014/main" id="{D21D8361-1828-4A1F-8225-8CF0BF9C77B6}"/>
              </a:ext>
            </a:extLst>
          </p:cNvPr>
          <p:cNvSpPr txBox="1"/>
          <p:nvPr/>
        </p:nvSpPr>
        <p:spPr>
          <a:xfrm>
            <a:off x="2693504" y="510940"/>
            <a:ext cx="76233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ea typeface="+mn-ea"/>
                <a:cs typeface="+mn-cs"/>
              </a:rPr>
              <a:t>Nêu</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tên</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bài</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thơ</a:t>
            </a:r>
            <a:endParaRPr kumimoji="0" lang="en-US" sz="6000" b="0" i="0" u="none" strike="noStrike" kern="1200" cap="none" spc="0" normalizeH="0" baseline="0" noProof="0" dirty="0">
              <a:ln>
                <a:noFill/>
              </a:ln>
              <a:solidFill>
                <a:prstClr val="black"/>
              </a:solidFill>
              <a:effectLst/>
              <a:uLnTx/>
              <a:uFillTx/>
              <a:ea typeface="+mn-ea"/>
              <a:cs typeface="+mn-cs"/>
            </a:endParaRPr>
          </a:p>
        </p:txBody>
      </p:sp>
      <p:pic>
        <p:nvPicPr>
          <p:cNvPr id="90" name="Picture 89" descr="A picture containing toy&#10;&#10;Description automatically generated">
            <a:hlinkClick r:id="rId9" action="ppaction://hlinksldjump"/>
            <a:extLst>
              <a:ext uri="{FF2B5EF4-FFF2-40B4-BE49-F238E27FC236}">
                <a16:creationId xmlns:a16="http://schemas.microsoft.com/office/drawing/2014/main" id="{352E2E93-9F87-4B45-A414-D8F377CE3C3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91" name="Đồng hồ" descr="Icon&#10;&#10;Description automatically generated">
            <a:extLst>
              <a:ext uri="{FF2B5EF4-FFF2-40B4-BE49-F238E27FC236}">
                <a16:creationId xmlns:a16="http://schemas.microsoft.com/office/drawing/2014/main" id="{1A955C9E-9E1C-41D3-AB12-93D6A795279E}"/>
              </a:ext>
            </a:extLst>
          </p:cNvPr>
          <p:cNvPicPr/>
          <p:nvPr/>
        </p:nvPicPr>
        <p:blipFill>
          <a:blip r:embed="rId11">
            <a:extLst>
              <a:ext uri="{28A0092B-C50C-407E-A947-70E740481C1C}">
                <a14:useLocalDpi xmlns:a14="http://schemas.microsoft.com/office/drawing/2010/main" val="0"/>
              </a:ext>
            </a:extLst>
          </a:blip>
          <a:stretch>
            <a:fillRect/>
          </a:stretch>
        </p:blipFill>
        <p:spPr>
          <a:xfrm>
            <a:off x="4732868" y="4634139"/>
            <a:ext cx="2501168" cy="2187914"/>
          </a:xfrm>
          <a:prstGeom prst="rect">
            <a:avLst/>
          </a:prstGeom>
        </p:spPr>
      </p:pic>
      <p:sp>
        <p:nvSpPr>
          <p:cNvPr id="92" name="15">
            <a:extLst>
              <a:ext uri="{FF2B5EF4-FFF2-40B4-BE49-F238E27FC236}">
                <a16:creationId xmlns:a16="http://schemas.microsoft.com/office/drawing/2014/main" id="{A01B9E6A-7BD2-4569-8798-73A6B2612F40}"/>
              </a:ext>
            </a:extLst>
          </p:cNvPr>
          <p:cNvSpPr txBox="1"/>
          <p:nvPr/>
        </p:nvSpPr>
        <p:spPr>
          <a:xfrm>
            <a:off x="5375062" y="515287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93" name="14">
            <a:extLst>
              <a:ext uri="{FF2B5EF4-FFF2-40B4-BE49-F238E27FC236}">
                <a16:creationId xmlns:a16="http://schemas.microsoft.com/office/drawing/2014/main" id="{EF4FC5BF-5245-4A1C-A505-4A48A0BD6546}"/>
              </a:ext>
            </a:extLst>
          </p:cNvPr>
          <p:cNvSpPr txBox="1"/>
          <p:nvPr/>
        </p:nvSpPr>
        <p:spPr>
          <a:xfrm>
            <a:off x="5375061" y="515287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94" name="13">
            <a:extLst>
              <a:ext uri="{FF2B5EF4-FFF2-40B4-BE49-F238E27FC236}">
                <a16:creationId xmlns:a16="http://schemas.microsoft.com/office/drawing/2014/main" id="{1681F5DB-5DC6-4BEF-921A-5D3978AE0AB4}"/>
              </a:ext>
            </a:extLst>
          </p:cNvPr>
          <p:cNvSpPr txBox="1"/>
          <p:nvPr/>
        </p:nvSpPr>
        <p:spPr>
          <a:xfrm>
            <a:off x="5375062" y="515287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95" name="12">
            <a:extLst>
              <a:ext uri="{FF2B5EF4-FFF2-40B4-BE49-F238E27FC236}">
                <a16:creationId xmlns:a16="http://schemas.microsoft.com/office/drawing/2014/main" id="{9C8FD7E4-3805-4AA0-AEF6-E1DA88688969}"/>
              </a:ext>
            </a:extLst>
          </p:cNvPr>
          <p:cNvSpPr txBox="1"/>
          <p:nvPr/>
        </p:nvSpPr>
        <p:spPr>
          <a:xfrm>
            <a:off x="5375062" y="515287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96" name="11">
            <a:extLst>
              <a:ext uri="{FF2B5EF4-FFF2-40B4-BE49-F238E27FC236}">
                <a16:creationId xmlns:a16="http://schemas.microsoft.com/office/drawing/2014/main" id="{E25E903F-7BB8-425B-A673-3BCBDD1E96AA}"/>
              </a:ext>
            </a:extLst>
          </p:cNvPr>
          <p:cNvSpPr txBox="1"/>
          <p:nvPr/>
        </p:nvSpPr>
        <p:spPr>
          <a:xfrm>
            <a:off x="5375062" y="515286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97" name="10">
            <a:extLst>
              <a:ext uri="{FF2B5EF4-FFF2-40B4-BE49-F238E27FC236}">
                <a16:creationId xmlns:a16="http://schemas.microsoft.com/office/drawing/2014/main" id="{4FC9695E-D664-4F7B-8DA9-DC72A535043F}"/>
              </a:ext>
            </a:extLst>
          </p:cNvPr>
          <p:cNvSpPr txBox="1"/>
          <p:nvPr/>
        </p:nvSpPr>
        <p:spPr>
          <a:xfrm>
            <a:off x="5375062" y="515286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98" name="09">
            <a:extLst>
              <a:ext uri="{FF2B5EF4-FFF2-40B4-BE49-F238E27FC236}">
                <a16:creationId xmlns:a16="http://schemas.microsoft.com/office/drawing/2014/main" id="{A8B917B3-4712-4A69-BECF-AC09845FBA61}"/>
              </a:ext>
            </a:extLst>
          </p:cNvPr>
          <p:cNvSpPr txBox="1"/>
          <p:nvPr/>
        </p:nvSpPr>
        <p:spPr>
          <a:xfrm>
            <a:off x="5375062" y="515286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99" name="08">
            <a:extLst>
              <a:ext uri="{FF2B5EF4-FFF2-40B4-BE49-F238E27FC236}">
                <a16:creationId xmlns:a16="http://schemas.microsoft.com/office/drawing/2014/main" id="{0B7D0D0E-A863-4946-8A00-A4C57822F494}"/>
              </a:ext>
            </a:extLst>
          </p:cNvPr>
          <p:cNvSpPr txBox="1"/>
          <p:nvPr/>
        </p:nvSpPr>
        <p:spPr>
          <a:xfrm>
            <a:off x="5375062" y="515286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100" name="07">
            <a:extLst>
              <a:ext uri="{FF2B5EF4-FFF2-40B4-BE49-F238E27FC236}">
                <a16:creationId xmlns:a16="http://schemas.microsoft.com/office/drawing/2014/main" id="{DDA4295E-1ABE-44F5-9FAA-ADF759608C17}"/>
              </a:ext>
            </a:extLst>
          </p:cNvPr>
          <p:cNvSpPr txBox="1"/>
          <p:nvPr/>
        </p:nvSpPr>
        <p:spPr>
          <a:xfrm>
            <a:off x="5375062" y="515286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101" name="06">
            <a:extLst>
              <a:ext uri="{FF2B5EF4-FFF2-40B4-BE49-F238E27FC236}">
                <a16:creationId xmlns:a16="http://schemas.microsoft.com/office/drawing/2014/main" id="{1C359221-DE91-433F-9891-7AD3D1D815D1}"/>
              </a:ext>
            </a:extLst>
          </p:cNvPr>
          <p:cNvSpPr txBox="1"/>
          <p:nvPr/>
        </p:nvSpPr>
        <p:spPr>
          <a:xfrm>
            <a:off x="5375062" y="515286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102" name="05">
            <a:extLst>
              <a:ext uri="{FF2B5EF4-FFF2-40B4-BE49-F238E27FC236}">
                <a16:creationId xmlns:a16="http://schemas.microsoft.com/office/drawing/2014/main" id="{D3E96E6C-EF35-44AA-8070-D1E1E9B25F00}"/>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103" name="04">
            <a:extLst>
              <a:ext uri="{FF2B5EF4-FFF2-40B4-BE49-F238E27FC236}">
                <a16:creationId xmlns:a16="http://schemas.microsoft.com/office/drawing/2014/main" id="{89B93BF9-6600-4A63-82F8-234080C162E6}"/>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104" name="03">
            <a:extLst>
              <a:ext uri="{FF2B5EF4-FFF2-40B4-BE49-F238E27FC236}">
                <a16:creationId xmlns:a16="http://schemas.microsoft.com/office/drawing/2014/main" id="{1FC357AA-4FA0-450A-B89E-964AD800943D}"/>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105" name="02">
            <a:extLst>
              <a:ext uri="{FF2B5EF4-FFF2-40B4-BE49-F238E27FC236}">
                <a16:creationId xmlns:a16="http://schemas.microsoft.com/office/drawing/2014/main" id="{CBAF2637-7B14-42F0-A313-B789007C2E74}"/>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106" name="01">
            <a:extLst>
              <a:ext uri="{FF2B5EF4-FFF2-40B4-BE49-F238E27FC236}">
                <a16:creationId xmlns:a16="http://schemas.microsoft.com/office/drawing/2014/main" id="{E0E3F34C-6C5E-4979-9584-754158D81FF9}"/>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107" name="00">
            <a:extLst>
              <a:ext uri="{FF2B5EF4-FFF2-40B4-BE49-F238E27FC236}">
                <a16:creationId xmlns:a16="http://schemas.microsoft.com/office/drawing/2014/main" id="{7895239B-5DDA-4E2C-8D3E-1C240D0ABD80}"/>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108" name="Oval 107">
            <a:extLst>
              <a:ext uri="{FF2B5EF4-FFF2-40B4-BE49-F238E27FC236}">
                <a16:creationId xmlns:a16="http://schemas.microsoft.com/office/drawing/2014/main" id="{5DD62C3C-F876-48D2-9006-FB838F1F4DAA}"/>
              </a:ext>
            </a:extLst>
          </p:cNvPr>
          <p:cNvSpPr/>
          <p:nvPr/>
        </p:nvSpPr>
        <p:spPr>
          <a:xfrm>
            <a:off x="5154923" y="4987639"/>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BẮT ĐẦU</a:t>
            </a:r>
          </a:p>
        </p:txBody>
      </p:sp>
      <p:pic>
        <p:nvPicPr>
          <p:cNvPr id="9" name="Picture 8">
            <a:extLst>
              <a:ext uri="{FF2B5EF4-FFF2-40B4-BE49-F238E27FC236}">
                <a16:creationId xmlns:a16="http://schemas.microsoft.com/office/drawing/2014/main" id="{E109CE93-4E4D-401A-A221-1158B27964A5}"/>
              </a:ext>
            </a:extLst>
          </p:cNvPr>
          <p:cNvPicPr>
            <a:picLocks noChangeAspect="1"/>
          </p:cNvPicPr>
          <p:nvPr/>
        </p:nvPicPr>
        <p:blipFill>
          <a:blip r:embed="rId12"/>
          <a:stretch>
            <a:fillRect/>
          </a:stretch>
        </p:blipFill>
        <p:spPr>
          <a:xfrm>
            <a:off x="438150" y="2009775"/>
            <a:ext cx="4227052" cy="2933700"/>
          </a:xfrm>
          <a:prstGeom prst="rect">
            <a:avLst/>
          </a:prstGeom>
        </p:spPr>
      </p:pic>
    </p:spTree>
    <p:extLst>
      <p:ext uri="{BB962C8B-B14F-4D97-AF65-F5344CB8AC3E}">
        <p14:creationId xmlns:p14="http://schemas.microsoft.com/office/powerpoint/2010/main" val="2607312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1.01342 0.63634 L -1.03204 -0.43056 " pathEditMode="relative" rAng="0" ptsTypes="AA">
                                      <p:cBhvr>
                                        <p:cTn id="6" dur="10000" fill="hold"/>
                                        <p:tgtEl>
                                          <p:spTgt spid="77"/>
                                        </p:tgtEl>
                                        <p:attrNameLst>
                                          <p:attrName>ppt_x</p:attrName>
                                          <p:attrName>ppt_y</p:attrName>
                                        </p:attrNameLst>
                                      </p:cBhvr>
                                      <p:rCtr x="-938" y="-53356"/>
                                    </p:animMotion>
                                  </p:childTnLst>
                                </p:cTn>
                              </p:par>
                              <p:par>
                                <p:cTn id="7" presetID="22" presetClass="exit" presetSubtype="4" fill="hold" nodeType="withEffect">
                                  <p:stCondLst>
                                    <p:cond delay="12000"/>
                                  </p:stCondLst>
                                  <p:childTnLst>
                                    <p:animEffect transition="out" filter="wipe(down)">
                                      <p:cBhvr>
                                        <p:cTn id="8" dur="500"/>
                                        <p:tgtEl>
                                          <p:spTgt spid="77"/>
                                        </p:tgtEl>
                                      </p:cBhvr>
                                    </p:animEffect>
                                    <p:set>
                                      <p:cBhvr>
                                        <p:cTn id="9" dur="1" fill="hold">
                                          <p:stCondLst>
                                            <p:cond delay="499"/>
                                          </p:stCondLst>
                                        </p:cTn>
                                        <p:tgtEl>
                                          <p:spTgt spid="7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wipe(down)">
                                      <p:cBhvr>
                                        <p:cTn id="14" dur="500"/>
                                        <p:tgtEl>
                                          <p:spTgt spid="76"/>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8"/>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08">
                                            <p:txEl>
                                              <p:pRg st="0" end="0"/>
                                            </p:txEl>
                                          </p:spTgt>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15s.wav"/>
                                        </p:tgtEl>
                                      </p:cMediaNode>
                                    </p:audio>
                                  </p:subTnLst>
                                </p:cTn>
                              </p:par>
                              <p:par>
                                <p:cTn id="20" presetID="1" presetClass="exit" presetSubtype="0" fill="hold" nodeType="withEffect">
                                  <p:stCondLst>
                                    <p:cond delay="0"/>
                                  </p:stCondLst>
                                  <p:childTnLst>
                                    <p:set>
                                      <p:cBhvr>
                                        <p:cTn id="21" dur="1" fill="hold">
                                          <p:stCondLst>
                                            <p:cond delay="0"/>
                                          </p:stCondLst>
                                        </p:cTn>
                                        <p:tgtEl>
                                          <p:spTgt spid="108">
                                            <p:txEl>
                                              <p:pRg st="1" end="1"/>
                                            </p:txEl>
                                          </p:spTgt>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08">
                                            <p:txEl>
                                              <p:pRg st="0" end="0"/>
                                            </p:txEl>
                                          </p:spTgt>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108">
                                            <p:txEl>
                                              <p:pRg st="1" end="1"/>
                                            </p:txEl>
                                          </p:spTgt>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108">
                                            <p:bg/>
                                          </p:spTgt>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74"/>
                                        </p:tgtEl>
                                        <p:attrNameLst>
                                          <p:attrName>style.visibility</p:attrName>
                                        </p:attrNameLst>
                                      </p:cBhvr>
                                      <p:to>
                                        <p:strVal val="visible"/>
                                      </p:to>
                                    </p:set>
                                  </p:childTnLst>
                                </p:cTn>
                              </p:par>
                              <p:par>
                                <p:cTn id="30" presetID="42" presetClass="path" presetSubtype="0" accel="50000" decel="50000" fill="hold" nodeType="withEffect">
                                  <p:stCondLst>
                                    <p:cond delay="0"/>
                                  </p:stCondLst>
                                  <p:childTnLst>
                                    <p:animMotion origin="layout" path="M -8.33333E-7 -3.7037E-6 L 0.63984 0.01065 " pathEditMode="relative" rAng="0" ptsTypes="AA">
                                      <p:cBhvr>
                                        <p:cTn id="31" dur="16000" fill="hold"/>
                                        <p:tgtEl>
                                          <p:spTgt spid="74"/>
                                        </p:tgtEl>
                                        <p:attrNameLst>
                                          <p:attrName>ppt_x</p:attrName>
                                          <p:attrName>ppt_y</p:attrName>
                                        </p:attrNameLst>
                                      </p:cBhvr>
                                      <p:rCtr x="31992" y="532"/>
                                    </p:animMotion>
                                  </p:childTnLst>
                                </p:cTn>
                              </p:par>
                              <p:par>
                                <p:cTn id="32" presetID="1" presetClass="entr" presetSubtype="0" fill="hold" grpId="0" nodeType="withEffect">
                                  <p:stCondLst>
                                    <p:cond delay="0"/>
                                  </p:stCondLst>
                                  <p:childTnLst>
                                    <p:set>
                                      <p:cBhvr>
                                        <p:cTn id="33" dur="1" fill="hold">
                                          <p:stCondLst>
                                            <p:cond delay="0"/>
                                          </p:stCondLst>
                                        </p:cTn>
                                        <p:tgtEl>
                                          <p:spTgt spid="92"/>
                                        </p:tgtEl>
                                        <p:attrNameLst>
                                          <p:attrName>style.visibility</p:attrName>
                                        </p:attrNameLst>
                                      </p:cBhvr>
                                      <p:to>
                                        <p:strVal val="visible"/>
                                      </p:to>
                                    </p:set>
                                  </p:childTnLst>
                                </p:cTn>
                              </p:par>
                              <p:par>
                                <p:cTn id="34" presetID="1" presetClass="exit" presetSubtype="0" fill="hold" grpId="1" nodeType="withEffect">
                                  <p:stCondLst>
                                    <p:cond delay="1000"/>
                                  </p:stCondLst>
                                  <p:childTnLst>
                                    <p:set>
                                      <p:cBhvr>
                                        <p:cTn id="35" dur="1" fill="hold">
                                          <p:stCondLst>
                                            <p:cond delay="0"/>
                                          </p:stCondLst>
                                        </p:cTn>
                                        <p:tgtEl>
                                          <p:spTgt spid="92"/>
                                        </p:tgtEl>
                                        <p:attrNameLst>
                                          <p:attrName>style.visibility</p:attrName>
                                        </p:attrNameLst>
                                      </p:cBhvr>
                                      <p:to>
                                        <p:strVal val="hidden"/>
                                      </p:to>
                                    </p:set>
                                  </p:childTnLst>
                                </p:cTn>
                              </p:par>
                              <p:par>
                                <p:cTn id="36" presetID="1" presetClass="entr" presetSubtype="0" fill="hold" grpId="0" nodeType="withEffect">
                                  <p:stCondLst>
                                    <p:cond delay="1000"/>
                                  </p:stCondLst>
                                  <p:childTnLst>
                                    <p:set>
                                      <p:cBhvr>
                                        <p:cTn id="37" dur="1" fill="hold">
                                          <p:stCondLst>
                                            <p:cond delay="0"/>
                                          </p:stCondLst>
                                        </p:cTn>
                                        <p:tgtEl>
                                          <p:spTgt spid="93"/>
                                        </p:tgtEl>
                                        <p:attrNameLst>
                                          <p:attrName>style.visibility</p:attrName>
                                        </p:attrNameLst>
                                      </p:cBhvr>
                                      <p:to>
                                        <p:strVal val="visible"/>
                                      </p:to>
                                    </p:set>
                                  </p:childTnLst>
                                </p:cTn>
                              </p:par>
                              <p:par>
                                <p:cTn id="38" presetID="1" presetClass="exit" presetSubtype="0" fill="hold" grpId="1" nodeType="withEffect">
                                  <p:stCondLst>
                                    <p:cond delay="2000"/>
                                  </p:stCondLst>
                                  <p:childTnLst>
                                    <p:set>
                                      <p:cBhvr>
                                        <p:cTn id="39" dur="1" fill="hold">
                                          <p:stCondLst>
                                            <p:cond delay="0"/>
                                          </p:stCondLst>
                                        </p:cTn>
                                        <p:tgtEl>
                                          <p:spTgt spid="93"/>
                                        </p:tgtEl>
                                        <p:attrNameLst>
                                          <p:attrName>style.visibility</p:attrName>
                                        </p:attrNameLst>
                                      </p:cBhvr>
                                      <p:to>
                                        <p:strVal val="hidden"/>
                                      </p:to>
                                    </p:set>
                                  </p:childTnLst>
                                </p:cTn>
                              </p:par>
                              <p:par>
                                <p:cTn id="40" presetID="1" presetClass="entr" presetSubtype="0" fill="hold" grpId="0" nodeType="withEffect">
                                  <p:stCondLst>
                                    <p:cond delay="2000"/>
                                  </p:stCondLst>
                                  <p:childTnLst>
                                    <p:set>
                                      <p:cBhvr>
                                        <p:cTn id="41" dur="1" fill="hold">
                                          <p:stCondLst>
                                            <p:cond delay="0"/>
                                          </p:stCondLst>
                                        </p:cTn>
                                        <p:tgtEl>
                                          <p:spTgt spid="94"/>
                                        </p:tgtEl>
                                        <p:attrNameLst>
                                          <p:attrName>style.visibility</p:attrName>
                                        </p:attrNameLst>
                                      </p:cBhvr>
                                      <p:to>
                                        <p:strVal val="visible"/>
                                      </p:to>
                                    </p:set>
                                  </p:childTnLst>
                                </p:cTn>
                              </p:par>
                              <p:par>
                                <p:cTn id="42" presetID="1" presetClass="exit" presetSubtype="0" fill="hold" grpId="1" nodeType="withEffect">
                                  <p:stCondLst>
                                    <p:cond delay="3000"/>
                                  </p:stCondLst>
                                  <p:childTnLst>
                                    <p:set>
                                      <p:cBhvr>
                                        <p:cTn id="43" dur="1" fill="hold">
                                          <p:stCondLst>
                                            <p:cond delay="0"/>
                                          </p:stCondLst>
                                        </p:cTn>
                                        <p:tgtEl>
                                          <p:spTgt spid="94"/>
                                        </p:tgtEl>
                                        <p:attrNameLst>
                                          <p:attrName>style.visibility</p:attrName>
                                        </p:attrNameLst>
                                      </p:cBhvr>
                                      <p:to>
                                        <p:strVal val="hidden"/>
                                      </p:to>
                                    </p:set>
                                  </p:childTnLst>
                                </p:cTn>
                              </p:par>
                              <p:par>
                                <p:cTn id="44" presetID="1" presetClass="entr" presetSubtype="0" fill="hold" grpId="0" nodeType="withEffect">
                                  <p:stCondLst>
                                    <p:cond delay="3000"/>
                                  </p:stCondLst>
                                  <p:childTnLst>
                                    <p:set>
                                      <p:cBhvr>
                                        <p:cTn id="45" dur="1" fill="hold">
                                          <p:stCondLst>
                                            <p:cond delay="0"/>
                                          </p:stCondLst>
                                        </p:cTn>
                                        <p:tgtEl>
                                          <p:spTgt spid="95"/>
                                        </p:tgtEl>
                                        <p:attrNameLst>
                                          <p:attrName>style.visibility</p:attrName>
                                        </p:attrNameLst>
                                      </p:cBhvr>
                                      <p:to>
                                        <p:strVal val="visible"/>
                                      </p:to>
                                    </p:set>
                                  </p:childTnLst>
                                </p:cTn>
                              </p:par>
                              <p:par>
                                <p:cTn id="46" presetID="1" presetClass="exit" presetSubtype="0" fill="hold" grpId="1" nodeType="withEffect">
                                  <p:stCondLst>
                                    <p:cond delay="4000"/>
                                  </p:stCondLst>
                                  <p:childTnLst>
                                    <p:set>
                                      <p:cBhvr>
                                        <p:cTn id="47" dur="1" fill="hold">
                                          <p:stCondLst>
                                            <p:cond delay="0"/>
                                          </p:stCondLst>
                                        </p:cTn>
                                        <p:tgtEl>
                                          <p:spTgt spid="95"/>
                                        </p:tgtEl>
                                        <p:attrNameLst>
                                          <p:attrName>style.visibility</p:attrName>
                                        </p:attrNameLst>
                                      </p:cBhvr>
                                      <p:to>
                                        <p:strVal val="hidden"/>
                                      </p:to>
                                    </p:set>
                                  </p:childTnLst>
                                </p:cTn>
                              </p:par>
                              <p:par>
                                <p:cTn id="48" presetID="1" presetClass="entr" presetSubtype="0" fill="hold" grpId="0" nodeType="withEffect">
                                  <p:stCondLst>
                                    <p:cond delay="4000"/>
                                  </p:stCondLst>
                                  <p:childTnLst>
                                    <p:set>
                                      <p:cBhvr>
                                        <p:cTn id="49" dur="1" fill="hold">
                                          <p:stCondLst>
                                            <p:cond delay="0"/>
                                          </p:stCondLst>
                                        </p:cTn>
                                        <p:tgtEl>
                                          <p:spTgt spid="96"/>
                                        </p:tgtEl>
                                        <p:attrNameLst>
                                          <p:attrName>style.visibility</p:attrName>
                                        </p:attrNameLst>
                                      </p:cBhvr>
                                      <p:to>
                                        <p:strVal val="visible"/>
                                      </p:to>
                                    </p:set>
                                  </p:childTnLst>
                                </p:cTn>
                              </p:par>
                              <p:par>
                                <p:cTn id="50" presetID="1" presetClass="exit" presetSubtype="0" fill="hold" grpId="1" nodeType="withEffect">
                                  <p:stCondLst>
                                    <p:cond delay="5000"/>
                                  </p:stCondLst>
                                  <p:childTnLst>
                                    <p:set>
                                      <p:cBhvr>
                                        <p:cTn id="51" dur="1" fill="hold">
                                          <p:stCondLst>
                                            <p:cond delay="0"/>
                                          </p:stCondLst>
                                        </p:cTn>
                                        <p:tgtEl>
                                          <p:spTgt spid="96"/>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97"/>
                                        </p:tgtEl>
                                        <p:attrNameLst>
                                          <p:attrName>style.visibility</p:attrName>
                                        </p:attrNameLst>
                                      </p:cBhvr>
                                      <p:to>
                                        <p:strVal val="visible"/>
                                      </p:to>
                                    </p:set>
                                  </p:childTnLst>
                                </p:cTn>
                              </p:par>
                              <p:par>
                                <p:cTn id="54" presetID="1" presetClass="exit" presetSubtype="0" fill="hold" grpId="1" nodeType="withEffect">
                                  <p:stCondLst>
                                    <p:cond delay="6000"/>
                                  </p:stCondLst>
                                  <p:childTnLst>
                                    <p:set>
                                      <p:cBhvr>
                                        <p:cTn id="55" dur="1" fill="hold">
                                          <p:stCondLst>
                                            <p:cond delay="0"/>
                                          </p:stCondLst>
                                        </p:cTn>
                                        <p:tgtEl>
                                          <p:spTgt spid="97"/>
                                        </p:tgtEl>
                                        <p:attrNameLst>
                                          <p:attrName>style.visibility</p:attrName>
                                        </p:attrNameLst>
                                      </p:cBhvr>
                                      <p:to>
                                        <p:strVal val="hidden"/>
                                      </p:to>
                                    </p:set>
                                  </p:childTnLst>
                                </p:cTn>
                              </p:par>
                              <p:par>
                                <p:cTn id="56" presetID="1" presetClass="entr" presetSubtype="0" fill="hold" grpId="0" nodeType="withEffect">
                                  <p:stCondLst>
                                    <p:cond delay="6000"/>
                                  </p:stCondLst>
                                  <p:childTnLst>
                                    <p:set>
                                      <p:cBhvr>
                                        <p:cTn id="57" dur="1" fill="hold">
                                          <p:stCondLst>
                                            <p:cond delay="0"/>
                                          </p:stCondLst>
                                        </p:cTn>
                                        <p:tgtEl>
                                          <p:spTgt spid="98"/>
                                        </p:tgtEl>
                                        <p:attrNameLst>
                                          <p:attrName>style.visibility</p:attrName>
                                        </p:attrNameLst>
                                      </p:cBhvr>
                                      <p:to>
                                        <p:strVal val="visible"/>
                                      </p:to>
                                    </p:set>
                                  </p:childTnLst>
                                </p:cTn>
                              </p:par>
                              <p:par>
                                <p:cTn id="58" presetID="1" presetClass="exit" presetSubtype="0" fill="hold" grpId="1" nodeType="withEffect">
                                  <p:stCondLst>
                                    <p:cond delay="7000"/>
                                  </p:stCondLst>
                                  <p:childTnLst>
                                    <p:set>
                                      <p:cBhvr>
                                        <p:cTn id="59" dur="1" fill="hold">
                                          <p:stCondLst>
                                            <p:cond delay="0"/>
                                          </p:stCondLst>
                                        </p:cTn>
                                        <p:tgtEl>
                                          <p:spTgt spid="98"/>
                                        </p:tgtEl>
                                        <p:attrNameLst>
                                          <p:attrName>style.visibility</p:attrName>
                                        </p:attrNameLst>
                                      </p:cBhvr>
                                      <p:to>
                                        <p:strVal val="hidden"/>
                                      </p:to>
                                    </p:set>
                                  </p:childTnLst>
                                </p:cTn>
                              </p:par>
                              <p:par>
                                <p:cTn id="60" presetID="1" presetClass="entr" presetSubtype="0" fill="hold" grpId="0" nodeType="withEffect">
                                  <p:stCondLst>
                                    <p:cond delay="7000"/>
                                  </p:stCondLst>
                                  <p:childTnLst>
                                    <p:set>
                                      <p:cBhvr>
                                        <p:cTn id="61" dur="1" fill="hold">
                                          <p:stCondLst>
                                            <p:cond delay="0"/>
                                          </p:stCondLst>
                                        </p:cTn>
                                        <p:tgtEl>
                                          <p:spTgt spid="99"/>
                                        </p:tgtEl>
                                        <p:attrNameLst>
                                          <p:attrName>style.visibility</p:attrName>
                                        </p:attrNameLst>
                                      </p:cBhvr>
                                      <p:to>
                                        <p:strVal val="visible"/>
                                      </p:to>
                                    </p:set>
                                  </p:childTnLst>
                                </p:cTn>
                              </p:par>
                              <p:par>
                                <p:cTn id="62" presetID="1" presetClass="exit" presetSubtype="0" fill="hold" grpId="1" nodeType="withEffect">
                                  <p:stCondLst>
                                    <p:cond delay="8000"/>
                                  </p:stCondLst>
                                  <p:childTnLst>
                                    <p:set>
                                      <p:cBhvr>
                                        <p:cTn id="63" dur="1" fill="hold">
                                          <p:stCondLst>
                                            <p:cond delay="0"/>
                                          </p:stCondLst>
                                        </p:cTn>
                                        <p:tgtEl>
                                          <p:spTgt spid="99"/>
                                        </p:tgtEl>
                                        <p:attrNameLst>
                                          <p:attrName>style.visibility</p:attrName>
                                        </p:attrNameLst>
                                      </p:cBhvr>
                                      <p:to>
                                        <p:strVal val="hidden"/>
                                      </p:to>
                                    </p:set>
                                  </p:childTnLst>
                                </p:cTn>
                              </p:par>
                              <p:par>
                                <p:cTn id="64" presetID="1" presetClass="entr" presetSubtype="0" fill="hold" grpId="0" nodeType="withEffect">
                                  <p:stCondLst>
                                    <p:cond delay="8000"/>
                                  </p:stCondLst>
                                  <p:childTnLst>
                                    <p:set>
                                      <p:cBhvr>
                                        <p:cTn id="65" dur="1" fill="hold">
                                          <p:stCondLst>
                                            <p:cond delay="0"/>
                                          </p:stCondLst>
                                        </p:cTn>
                                        <p:tgtEl>
                                          <p:spTgt spid="100"/>
                                        </p:tgtEl>
                                        <p:attrNameLst>
                                          <p:attrName>style.visibility</p:attrName>
                                        </p:attrNameLst>
                                      </p:cBhvr>
                                      <p:to>
                                        <p:strVal val="visible"/>
                                      </p:to>
                                    </p:set>
                                  </p:childTnLst>
                                </p:cTn>
                              </p:par>
                              <p:par>
                                <p:cTn id="66" presetID="1" presetClass="exit" presetSubtype="0" fill="hold" grpId="1" nodeType="withEffect">
                                  <p:stCondLst>
                                    <p:cond delay="9000"/>
                                  </p:stCondLst>
                                  <p:childTnLst>
                                    <p:set>
                                      <p:cBhvr>
                                        <p:cTn id="67" dur="1" fill="hold">
                                          <p:stCondLst>
                                            <p:cond delay="0"/>
                                          </p:stCondLst>
                                        </p:cTn>
                                        <p:tgtEl>
                                          <p:spTgt spid="100"/>
                                        </p:tgtEl>
                                        <p:attrNameLst>
                                          <p:attrName>style.visibility</p:attrName>
                                        </p:attrNameLst>
                                      </p:cBhvr>
                                      <p:to>
                                        <p:strVal val="hidden"/>
                                      </p:to>
                                    </p:set>
                                  </p:childTnLst>
                                </p:cTn>
                              </p:par>
                              <p:par>
                                <p:cTn id="68" presetID="1" presetClass="entr" presetSubtype="0" fill="hold" grpId="0" nodeType="withEffect">
                                  <p:stCondLst>
                                    <p:cond delay="9000"/>
                                  </p:stCondLst>
                                  <p:childTnLst>
                                    <p:set>
                                      <p:cBhvr>
                                        <p:cTn id="69" dur="1" fill="hold">
                                          <p:stCondLst>
                                            <p:cond delay="0"/>
                                          </p:stCondLst>
                                        </p:cTn>
                                        <p:tgtEl>
                                          <p:spTgt spid="101"/>
                                        </p:tgtEl>
                                        <p:attrNameLst>
                                          <p:attrName>style.visibility</p:attrName>
                                        </p:attrNameLst>
                                      </p:cBhvr>
                                      <p:to>
                                        <p:strVal val="visible"/>
                                      </p:to>
                                    </p:set>
                                  </p:childTnLst>
                                </p:cTn>
                              </p:par>
                              <p:par>
                                <p:cTn id="70" presetID="1" presetClass="exit" presetSubtype="0" fill="hold" grpId="1" nodeType="withEffect">
                                  <p:stCondLst>
                                    <p:cond delay="10000"/>
                                  </p:stCondLst>
                                  <p:childTnLst>
                                    <p:set>
                                      <p:cBhvr>
                                        <p:cTn id="71" dur="1" fill="hold">
                                          <p:stCondLst>
                                            <p:cond delay="0"/>
                                          </p:stCondLst>
                                        </p:cTn>
                                        <p:tgtEl>
                                          <p:spTgt spid="101"/>
                                        </p:tgtEl>
                                        <p:attrNameLst>
                                          <p:attrName>style.visibility</p:attrName>
                                        </p:attrNameLst>
                                      </p:cBhvr>
                                      <p:to>
                                        <p:strVal val="hidden"/>
                                      </p:to>
                                    </p:set>
                                  </p:childTnLst>
                                </p:cTn>
                              </p:par>
                              <p:par>
                                <p:cTn id="72" presetID="1" presetClass="entr" presetSubtype="0" fill="hold" grpId="0" nodeType="withEffect">
                                  <p:stCondLst>
                                    <p:cond delay="10000"/>
                                  </p:stCondLst>
                                  <p:childTnLst>
                                    <p:set>
                                      <p:cBhvr>
                                        <p:cTn id="73" dur="1" fill="hold">
                                          <p:stCondLst>
                                            <p:cond delay="0"/>
                                          </p:stCondLst>
                                        </p:cTn>
                                        <p:tgtEl>
                                          <p:spTgt spid="102"/>
                                        </p:tgtEl>
                                        <p:attrNameLst>
                                          <p:attrName>style.visibility</p:attrName>
                                        </p:attrNameLst>
                                      </p:cBhvr>
                                      <p:to>
                                        <p:strVal val="visible"/>
                                      </p:to>
                                    </p:set>
                                  </p:childTnLst>
                                </p:cTn>
                              </p:par>
                              <p:par>
                                <p:cTn id="74" presetID="1" presetClass="exit" presetSubtype="0" fill="hold" grpId="1" nodeType="withEffect">
                                  <p:stCondLst>
                                    <p:cond delay="11000"/>
                                  </p:stCondLst>
                                  <p:childTnLst>
                                    <p:set>
                                      <p:cBhvr>
                                        <p:cTn id="75" dur="1" fill="hold">
                                          <p:stCondLst>
                                            <p:cond delay="0"/>
                                          </p:stCondLst>
                                        </p:cTn>
                                        <p:tgtEl>
                                          <p:spTgt spid="102"/>
                                        </p:tgtEl>
                                        <p:attrNameLst>
                                          <p:attrName>style.visibility</p:attrName>
                                        </p:attrNameLst>
                                      </p:cBhvr>
                                      <p:to>
                                        <p:strVal val="hidden"/>
                                      </p:to>
                                    </p:set>
                                  </p:childTnLst>
                                </p:cTn>
                              </p:par>
                              <p:par>
                                <p:cTn id="76" presetID="1" presetClass="entr" presetSubtype="0" fill="hold" grpId="0" nodeType="withEffect">
                                  <p:stCondLst>
                                    <p:cond delay="11000"/>
                                  </p:stCondLst>
                                  <p:childTnLst>
                                    <p:set>
                                      <p:cBhvr>
                                        <p:cTn id="77" dur="1" fill="hold">
                                          <p:stCondLst>
                                            <p:cond delay="0"/>
                                          </p:stCondLst>
                                        </p:cTn>
                                        <p:tgtEl>
                                          <p:spTgt spid="103"/>
                                        </p:tgtEl>
                                        <p:attrNameLst>
                                          <p:attrName>style.visibility</p:attrName>
                                        </p:attrNameLst>
                                      </p:cBhvr>
                                      <p:to>
                                        <p:strVal val="visible"/>
                                      </p:to>
                                    </p:set>
                                  </p:childTnLst>
                                </p:cTn>
                              </p:par>
                              <p:par>
                                <p:cTn id="78" presetID="1" presetClass="exit" presetSubtype="0" fill="hold" grpId="1" nodeType="withEffect">
                                  <p:stCondLst>
                                    <p:cond delay="12000"/>
                                  </p:stCondLst>
                                  <p:childTnLst>
                                    <p:set>
                                      <p:cBhvr>
                                        <p:cTn id="79" dur="1" fill="hold">
                                          <p:stCondLst>
                                            <p:cond delay="0"/>
                                          </p:stCondLst>
                                        </p:cTn>
                                        <p:tgtEl>
                                          <p:spTgt spid="103"/>
                                        </p:tgtEl>
                                        <p:attrNameLst>
                                          <p:attrName>style.visibility</p:attrName>
                                        </p:attrNameLst>
                                      </p:cBhvr>
                                      <p:to>
                                        <p:strVal val="hidden"/>
                                      </p:to>
                                    </p:set>
                                  </p:childTnLst>
                                </p:cTn>
                              </p:par>
                              <p:par>
                                <p:cTn id="80" presetID="1" presetClass="entr" presetSubtype="0" fill="hold" grpId="0" nodeType="withEffect">
                                  <p:stCondLst>
                                    <p:cond delay="12000"/>
                                  </p:stCondLst>
                                  <p:childTnLst>
                                    <p:set>
                                      <p:cBhvr>
                                        <p:cTn id="81" dur="1" fill="hold">
                                          <p:stCondLst>
                                            <p:cond delay="0"/>
                                          </p:stCondLst>
                                        </p:cTn>
                                        <p:tgtEl>
                                          <p:spTgt spid="104"/>
                                        </p:tgtEl>
                                        <p:attrNameLst>
                                          <p:attrName>style.visibility</p:attrName>
                                        </p:attrNameLst>
                                      </p:cBhvr>
                                      <p:to>
                                        <p:strVal val="visible"/>
                                      </p:to>
                                    </p:set>
                                  </p:childTnLst>
                                </p:cTn>
                              </p:par>
                              <p:par>
                                <p:cTn id="82" presetID="1" presetClass="exit" presetSubtype="0" fill="hold" grpId="1" nodeType="withEffect">
                                  <p:stCondLst>
                                    <p:cond delay="13000"/>
                                  </p:stCondLst>
                                  <p:childTnLst>
                                    <p:set>
                                      <p:cBhvr>
                                        <p:cTn id="83" dur="1" fill="hold">
                                          <p:stCondLst>
                                            <p:cond delay="0"/>
                                          </p:stCondLst>
                                        </p:cTn>
                                        <p:tgtEl>
                                          <p:spTgt spid="104"/>
                                        </p:tgtEl>
                                        <p:attrNameLst>
                                          <p:attrName>style.visibility</p:attrName>
                                        </p:attrNameLst>
                                      </p:cBhvr>
                                      <p:to>
                                        <p:strVal val="hidden"/>
                                      </p:to>
                                    </p:set>
                                  </p:childTnLst>
                                </p:cTn>
                              </p:par>
                              <p:par>
                                <p:cTn id="84" presetID="1" presetClass="entr" presetSubtype="0" fill="hold" grpId="0" nodeType="withEffect">
                                  <p:stCondLst>
                                    <p:cond delay="13000"/>
                                  </p:stCondLst>
                                  <p:childTnLst>
                                    <p:set>
                                      <p:cBhvr>
                                        <p:cTn id="85" dur="1" fill="hold">
                                          <p:stCondLst>
                                            <p:cond delay="0"/>
                                          </p:stCondLst>
                                        </p:cTn>
                                        <p:tgtEl>
                                          <p:spTgt spid="105"/>
                                        </p:tgtEl>
                                        <p:attrNameLst>
                                          <p:attrName>style.visibility</p:attrName>
                                        </p:attrNameLst>
                                      </p:cBhvr>
                                      <p:to>
                                        <p:strVal val="visible"/>
                                      </p:to>
                                    </p:set>
                                  </p:childTnLst>
                                </p:cTn>
                              </p:par>
                              <p:par>
                                <p:cTn id="86" presetID="1" presetClass="exit" presetSubtype="0" fill="hold" grpId="1" nodeType="withEffect">
                                  <p:stCondLst>
                                    <p:cond delay="14000"/>
                                  </p:stCondLst>
                                  <p:childTnLst>
                                    <p:set>
                                      <p:cBhvr>
                                        <p:cTn id="87" dur="1" fill="hold">
                                          <p:stCondLst>
                                            <p:cond delay="0"/>
                                          </p:stCondLst>
                                        </p:cTn>
                                        <p:tgtEl>
                                          <p:spTgt spid="105"/>
                                        </p:tgtEl>
                                        <p:attrNameLst>
                                          <p:attrName>style.visibility</p:attrName>
                                        </p:attrNameLst>
                                      </p:cBhvr>
                                      <p:to>
                                        <p:strVal val="hidden"/>
                                      </p:to>
                                    </p:set>
                                  </p:childTnLst>
                                </p:cTn>
                              </p:par>
                              <p:par>
                                <p:cTn id="88" presetID="1" presetClass="entr" presetSubtype="0" fill="hold" grpId="0" nodeType="withEffect">
                                  <p:stCondLst>
                                    <p:cond delay="14000"/>
                                  </p:stCondLst>
                                  <p:childTnLst>
                                    <p:set>
                                      <p:cBhvr>
                                        <p:cTn id="89" dur="1" fill="hold">
                                          <p:stCondLst>
                                            <p:cond delay="0"/>
                                          </p:stCondLst>
                                        </p:cTn>
                                        <p:tgtEl>
                                          <p:spTgt spid="106"/>
                                        </p:tgtEl>
                                        <p:attrNameLst>
                                          <p:attrName>style.visibility</p:attrName>
                                        </p:attrNameLst>
                                      </p:cBhvr>
                                      <p:to>
                                        <p:strVal val="visible"/>
                                      </p:to>
                                    </p:set>
                                  </p:childTnLst>
                                </p:cTn>
                              </p:par>
                              <p:par>
                                <p:cTn id="90" presetID="1" presetClass="exit" presetSubtype="0" fill="hold" grpId="1" nodeType="withEffect">
                                  <p:stCondLst>
                                    <p:cond delay="15000"/>
                                  </p:stCondLst>
                                  <p:childTnLst>
                                    <p:set>
                                      <p:cBhvr>
                                        <p:cTn id="91" dur="1" fill="hold">
                                          <p:stCondLst>
                                            <p:cond delay="0"/>
                                          </p:stCondLst>
                                        </p:cTn>
                                        <p:tgtEl>
                                          <p:spTgt spid="106"/>
                                        </p:tgtEl>
                                        <p:attrNameLst>
                                          <p:attrName>style.visibility</p:attrName>
                                        </p:attrNameLst>
                                      </p:cBhvr>
                                      <p:to>
                                        <p:strVal val="hidden"/>
                                      </p:to>
                                    </p:set>
                                  </p:childTnLst>
                                </p:cTn>
                              </p:par>
                              <p:par>
                                <p:cTn id="92" presetID="1" presetClass="entr" presetSubtype="0" fill="hold" grpId="0" nodeType="withEffect">
                                  <p:stCondLst>
                                    <p:cond delay="15000"/>
                                  </p:stCondLst>
                                  <p:childTnLst>
                                    <p:set>
                                      <p:cBhvr>
                                        <p:cTn id="93" dur="1" fill="hold">
                                          <p:stCondLst>
                                            <p:cond delay="0"/>
                                          </p:stCondLst>
                                        </p:cTn>
                                        <p:tgtEl>
                                          <p:spTgt spid="107"/>
                                        </p:tgtEl>
                                        <p:attrNameLst>
                                          <p:attrName>style.visibility</p:attrName>
                                        </p:attrNameLst>
                                      </p:cBhvr>
                                      <p:to>
                                        <p:strVal val="visible"/>
                                      </p:to>
                                    </p:set>
                                  </p:childTnLst>
                                </p:cTn>
                              </p:par>
                            </p:childTnLst>
                          </p:cTn>
                        </p:par>
                      </p:childTnLst>
                    </p:cTn>
                  </p:par>
                </p:childTnLst>
              </p:cTn>
              <p:nextCondLst>
                <p:cond evt="onClick" delay="0">
                  <p:tgtEl>
                    <p:spTgt spid="108"/>
                  </p:tgtEl>
                </p:cond>
              </p:nextCondLst>
            </p:seq>
          </p:childTnLst>
        </p:cTn>
      </p:par>
    </p:tnLst>
    <p:bldLst>
      <p:bldP spid="76" grpId="0" animBg="1"/>
      <p:bldP spid="92" grpId="0"/>
      <p:bldP spid="92" grpId="1"/>
      <p:bldP spid="93" grpId="0"/>
      <p:bldP spid="93" grpId="1"/>
      <p:bldP spid="94" grpId="0"/>
      <p:bldP spid="94" grpId="1"/>
      <p:bldP spid="95" grpId="0"/>
      <p:bldP spid="95" grpId="1"/>
      <p:bldP spid="96" grpId="0"/>
      <p:bldP spid="96" grpId="1"/>
      <p:bldP spid="97" grpId="0"/>
      <p:bldP spid="97" grpId="1"/>
      <p:bldP spid="98" grpId="0"/>
      <p:bldP spid="98" grpId="1"/>
      <p:bldP spid="99" grpId="0"/>
      <p:bldP spid="99" grpId="1"/>
      <p:bldP spid="100" grpId="0"/>
      <p:bldP spid="100" grpId="1"/>
      <p:bldP spid="101" grpId="0"/>
      <p:bldP spid="101" grpId="1"/>
      <p:bldP spid="102" grpId="0"/>
      <p:bldP spid="102" grpId="1"/>
      <p:bldP spid="103" grpId="0"/>
      <p:bldP spid="103" grpId="1"/>
      <p:bldP spid="104" grpId="0"/>
      <p:bldP spid="104" grpId="1"/>
      <p:bldP spid="105" grpId="0"/>
      <p:bldP spid="105" grpId="1"/>
      <p:bldP spid="106" grpId="0"/>
      <p:bldP spid="106" grpId="1"/>
      <p:bldP spid="107" grpId="0"/>
      <p:bldP spid="108" grpId="0" build="allAtOnce"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TotalTime>
  <Words>924</Words>
  <Application>Microsoft Office PowerPoint</Application>
  <PresentationFormat>Widescreen</PresentationFormat>
  <Paragraphs>252</Paragraphs>
  <Slides>33</Slides>
  <Notes>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33</vt:i4>
      </vt:variant>
    </vt:vector>
  </HeadingPairs>
  <TitlesOfParts>
    <vt:vector size="41" baseType="lpstr">
      <vt:lpstr>#9Slide05 Fourth Medium</vt:lpstr>
      <vt:lpstr>Arial</vt:lpstr>
      <vt:lpstr>Arial-Rounded</vt:lpstr>
      <vt:lpstr>Calibri</vt:lpstr>
      <vt:lpstr>Calibri Light</vt:lpstr>
      <vt:lpstr>Times New Roman</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huongtt153@outlook.com</cp:lastModifiedBy>
  <cp:revision>64</cp:revision>
  <dcterms:created xsi:type="dcterms:W3CDTF">2022-09-19T06:59:34Z</dcterms:created>
  <dcterms:modified xsi:type="dcterms:W3CDTF">2024-01-04T06:52:03Z</dcterms:modified>
</cp:coreProperties>
</file>