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0" r:id="rId2"/>
    <p:sldId id="281" r:id="rId3"/>
    <p:sldId id="415" r:id="rId4"/>
    <p:sldId id="416" r:id="rId5"/>
    <p:sldId id="414" r:id="rId6"/>
    <p:sldId id="35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329098-6F6C-40E3-BEAC-927B2B85F6C3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73799-0250-4FB8-9341-BCEE230C9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07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2FA22-B723-4883-940A-FF5312032E5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7D1FA-0D14-496D-B6FA-496188D876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103C90-0A9E-4AE8-8042-4840D454D4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EE6F9-A854-4A21-AAB8-11E38B973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393D-4A85-472B-BFEE-F1D0279DDAC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4639C-DBD0-4702-A477-1DE1127A3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AA703-20AE-4A9A-88B4-49729C171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45F-12D8-41C8-A954-417F81FF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63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E9024-DC7A-4CEC-A877-954002D14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D703A7-48B6-4353-AD35-A90B63634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B342C-5D37-4956-82A2-DC46E2300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393D-4A85-472B-BFEE-F1D0279DDAC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DF816-AA0B-495F-9CCB-392BF6E2C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34CA6-171D-4A15-9C46-78929A4C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45F-12D8-41C8-A954-417F81FF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23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D22031-7780-432E-91B5-2AF84C05C3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9D7BEA-B090-417D-8562-89D0D6EF7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EF9C9-C0F5-43CE-8775-1204DB09B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393D-4A85-472B-BFEE-F1D0279DDAC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709A3-306C-45DD-BE41-03CE56933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942AB-DA5B-46E6-8541-D95761C84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45F-12D8-41C8-A954-417F81FF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92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2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90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91BDDEE-AC63-44B8-94EC-FCB0EBBC2A3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235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9734A-A475-429D-895D-9D075CE0D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5D149-F122-4F7E-9911-AF8995CA9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DF564-1F1F-46D8-9779-396FC2C24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393D-4A85-472B-BFEE-F1D0279DDAC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18490-48F0-46F6-A5AA-C2DB86C38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27CE0-5347-49FA-92EE-DD049D26D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45F-12D8-41C8-A954-417F81FF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7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3B803-9A66-472B-A649-1D6B8FF64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3360E-99CE-4EF3-B6A0-C4FE128D9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72C7E-74F7-433E-9E1C-AB63AAFD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393D-4A85-472B-BFEE-F1D0279DDAC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C3FEA-0F76-44B7-8807-A1C98115D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41BA0-3007-41D3-8713-46189D3F3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45F-12D8-41C8-A954-417F81FF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2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14A33-0DE0-4C80-85A6-2A62EE50F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4B4B5-A3B5-4A40-85DF-52F1CB75E5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F3CC38-6164-41E2-864C-0490B376B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B041E-0BBB-43D9-8780-B39F0AB0B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393D-4A85-472B-BFEE-F1D0279DDAC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4FA3F0-778C-4F27-8EBD-239B5DB10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2D9802-6969-4F04-A536-9B7C6C77A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45F-12D8-41C8-A954-417F81FF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692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620AB-63AC-46DF-A496-B676FBF44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F0029-40D3-4ADE-86A3-E02BCA79D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E875E-EF13-4B83-AC55-140400505C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15AE68-BAA5-47E0-9975-981E045751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047972-C71E-4502-9387-43E51B0171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CACA9B-F5ED-454C-B4B1-9D689CA25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393D-4A85-472B-BFEE-F1D0279DDAC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217B10-89EC-4F90-804E-32156348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785380-A9AD-4CE8-A7C8-AD7A7E71F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45F-12D8-41C8-A954-417F81FF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38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CACDD-F2F9-4EFF-B6C1-42221D120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34FA26-F562-4B64-A503-ACC6BE9F9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393D-4A85-472B-BFEE-F1D0279DDAC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3A9859-DD85-4C5B-81BD-39B9DA198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B0D0F7-7B4C-453E-81B7-2306C4CCD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45F-12D8-41C8-A954-417F81FF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9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3F4DED-8CD8-4363-9E5C-2081A438E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393D-4A85-472B-BFEE-F1D0279DDAC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7EE2C5-E965-4EFE-A0CA-2E7B944C4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7203CE-E6B4-41FA-A79E-B9E9BD993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45F-12D8-41C8-A954-417F81FF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D5744-232B-4F2B-9F31-5A834AD9F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9CB33-AA03-41FE-8F06-D43688AFA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6F6DD3-5A4C-414D-90F7-161E4F992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0E258-1684-4B25-A538-0942208A5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393D-4A85-472B-BFEE-F1D0279DDAC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998CA9-95A8-49F2-A9EF-8BD91B41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E9816-AFD2-41C4-BAB2-429E1A1D9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45F-12D8-41C8-A954-417F81FF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39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E14A9-0D92-416A-B6AA-57156C6B1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A511F5-61BA-4EFF-8B33-B85518D29E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D4AE02-A009-448A-8087-FE09A36A0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12734-2920-4DAD-A061-8F992C5F4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393D-4A85-472B-BFEE-F1D0279DDAC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541C22-275E-4C04-BB1C-D96DE0F1A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DFBCB-A28A-48B5-ABA5-7F2090074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45F-12D8-41C8-A954-417F81FF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1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191501-BDB6-4E7B-9EFE-497602319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8ABF9-9225-4735-8764-E49B1F53A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AAFD3-ECEF-4F54-9758-11417D716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6393D-4A85-472B-BFEE-F1D0279DDACC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73AD6-CB04-41A6-A350-8DF14A944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9F920-7748-4948-985C-ECF4BE3309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ED45F-12D8-41C8-A954-417F81FF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7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2.wmf"/><Relationship Id="rId5" Type="http://schemas.openxmlformats.org/officeDocument/2006/relationships/image" Target="../media/image10.gi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ChangeArrowheads="1"/>
          </p:cNvSpPr>
          <p:nvPr/>
        </p:nvSpPr>
        <p:spPr bwMode="auto">
          <a:xfrm>
            <a:off x="9810750" y="5072063"/>
            <a:ext cx="1188720" cy="10668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9723" tIns="54862" rIns="109723" bIns="54862" anchor="ctr"/>
          <a:lstStyle/>
          <a:p>
            <a:endParaRPr lang="en-US" sz="2160"/>
          </a:p>
        </p:txBody>
      </p:sp>
      <p:pic>
        <p:nvPicPr>
          <p:cNvPr id="68619" name="Picture 11" descr="GEOMTRY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393680" y="4495800"/>
            <a:ext cx="914400" cy="1981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8620" name="Rectangle 12"/>
          <p:cNvSpPr>
            <a:spLocks noChangeArrowheads="1"/>
          </p:cNvSpPr>
          <p:nvPr/>
        </p:nvSpPr>
        <p:spPr bwMode="auto">
          <a:xfrm>
            <a:off x="609600" y="0"/>
            <a:ext cx="10972800" cy="1066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 lIns="109723" tIns="54862" rIns="109723" bIns="54862" anchor="ctr"/>
          <a:lstStyle/>
          <a:p>
            <a:endParaRPr lang="en-US" sz="2160"/>
          </a:p>
        </p:txBody>
      </p:sp>
      <p:pic>
        <p:nvPicPr>
          <p:cNvPr id="68630" name="Picture 22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5140" y="5222573"/>
            <a:ext cx="1947260" cy="1486202"/>
          </a:xfrm>
          <a:prstGeom prst="rect">
            <a:avLst/>
          </a:prstGeom>
          <a:noFill/>
          <a:effectLst>
            <a:outerShdw dist="107763" dir="135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32" name="Picture 2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"/>
            <a:ext cx="1828800" cy="1143000"/>
          </a:xfrm>
          <a:prstGeom prst="rect">
            <a:avLst/>
          </a:prstGeom>
          <a:noFill/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0" name="Picture 42" descr="bluline[1]"/>
          <p:cNvPicPr>
            <a:picLocks noChangeAspect="1" noChangeArrowheads="1"/>
          </p:cNvPicPr>
          <p:nvPr/>
        </p:nvPicPr>
        <p:blipFill>
          <a:blip r:embed="rId5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781800"/>
            <a:ext cx="109728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54" name="Picture 46" descr="bluline[1]"/>
          <p:cNvPicPr>
            <a:picLocks noChangeAspect="1" noChangeArrowheads="1"/>
          </p:cNvPicPr>
          <p:nvPr/>
        </p:nvPicPr>
        <p:blipFill>
          <a:blip r:embed="rId5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0972800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55" name="Text Box 47"/>
          <p:cNvSpPr txBox="1">
            <a:spLocks noChangeArrowheads="1"/>
          </p:cNvSpPr>
          <p:nvPr/>
        </p:nvSpPr>
        <p:spPr bwMode="auto">
          <a:xfrm>
            <a:off x="1485900" y="2654452"/>
            <a:ext cx="9534526" cy="674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rnd" algn="ctr">
                <a:solidFill>
                  <a:srgbClr val="FF33CC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336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n-US" sz="3360" b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Tập</a:t>
            </a:r>
            <a:r>
              <a:rPr lang="en-US" sz="336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1)</a:t>
            </a:r>
          </a:p>
        </p:txBody>
      </p:sp>
      <p:pic>
        <p:nvPicPr>
          <p:cNvPr id="68700" name="Picture 92" descr="Dove-02-june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2160" y="4343400"/>
            <a:ext cx="146304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703" name="Picture 95" descr="Dove-02-june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53379"/>
            <a:ext cx="1463040" cy="8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706" name="Text Box 98"/>
          <p:cNvSpPr txBox="1">
            <a:spLocks noChangeArrowheads="1"/>
          </p:cNvSpPr>
          <p:nvPr/>
        </p:nvSpPr>
        <p:spPr bwMode="auto">
          <a:xfrm>
            <a:off x="3992883" y="304801"/>
            <a:ext cx="4042410" cy="443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endParaRPr lang="en-US" sz="2160"/>
          </a:p>
        </p:txBody>
      </p:sp>
      <p:sp>
        <p:nvSpPr>
          <p:cNvPr id="68707" name="Text Box 99"/>
          <p:cNvSpPr txBox="1">
            <a:spLocks noChangeArrowheads="1"/>
          </p:cNvSpPr>
          <p:nvPr/>
        </p:nvSpPr>
        <p:spPr bwMode="auto">
          <a:xfrm>
            <a:off x="1394460" y="327980"/>
            <a:ext cx="10187940" cy="553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9723" tIns="54862" rIns="109723" bIns="54862">
            <a:spAutoFit/>
          </a:bodyPr>
          <a:lstStyle/>
          <a:p>
            <a:pPr algn="ctr"/>
            <a:r>
              <a:rPr lang="en-US" sz="2880" b="1" dirty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GIẢNG SOẠN THẢO THEO BỘ SÁCH: CÁNH DIỀU</a:t>
            </a:r>
          </a:p>
        </p:txBody>
      </p:sp>
      <p:sp>
        <p:nvSpPr>
          <p:cNvPr id="68708" name="Text Box 100"/>
          <p:cNvSpPr txBox="1">
            <a:spLocks noChangeArrowheads="1"/>
          </p:cNvSpPr>
          <p:nvPr/>
        </p:nvSpPr>
        <p:spPr bwMode="auto">
          <a:xfrm>
            <a:off x="3398520" y="1575537"/>
            <a:ext cx="5542999" cy="1107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9723" tIns="54862" rIns="109723" bIns="5486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48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 1</a:t>
            </a:r>
            <a:endParaRPr lang="vi-VN" sz="648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4" name="Picture 13" descr="bluline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051560"/>
            <a:ext cx="10972800" cy="91440"/>
          </a:xfrm>
        </p:spPr>
      </p:pic>
      <p:sp>
        <p:nvSpPr>
          <p:cNvPr id="97" name="AutoShape 18"/>
          <p:cNvSpPr>
            <a:spLocks noChangeArrowheads="1"/>
          </p:cNvSpPr>
          <p:nvPr/>
        </p:nvSpPr>
        <p:spPr bwMode="auto">
          <a:xfrm>
            <a:off x="609600" y="1143000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9723" tIns="54862" rIns="109723" bIns="54862" anchor="ctr"/>
          <a:lstStyle/>
          <a:p>
            <a:endParaRPr lang="en-US" sz="2160"/>
          </a:p>
        </p:txBody>
      </p:sp>
      <p:sp>
        <p:nvSpPr>
          <p:cNvPr id="116" name="Line 44"/>
          <p:cNvSpPr>
            <a:spLocks noChangeShapeType="1"/>
          </p:cNvSpPr>
          <p:nvPr/>
        </p:nvSpPr>
        <p:spPr bwMode="auto">
          <a:xfrm>
            <a:off x="609600" y="1508760"/>
            <a:ext cx="10972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endParaRPr lang="en-US" sz="2160"/>
          </a:p>
        </p:txBody>
      </p:sp>
      <p:sp>
        <p:nvSpPr>
          <p:cNvPr id="117" name="Line 45"/>
          <p:cNvSpPr>
            <a:spLocks noChangeShapeType="1"/>
          </p:cNvSpPr>
          <p:nvPr/>
        </p:nvSpPr>
        <p:spPr bwMode="auto">
          <a:xfrm>
            <a:off x="609600" y="1565910"/>
            <a:ext cx="109728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9723" tIns="54862" rIns="109723" bIns="54862">
            <a:spAutoFit/>
          </a:bodyPr>
          <a:lstStyle/>
          <a:p>
            <a:endParaRPr lang="en-US" sz="2160"/>
          </a:p>
        </p:txBody>
      </p:sp>
      <p:sp>
        <p:nvSpPr>
          <p:cNvPr id="159" name="AutoShape 18"/>
          <p:cNvSpPr>
            <a:spLocks noChangeArrowheads="1"/>
          </p:cNvSpPr>
          <p:nvPr/>
        </p:nvSpPr>
        <p:spPr bwMode="auto">
          <a:xfrm>
            <a:off x="609600" y="1236288"/>
            <a:ext cx="20574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178" name="Line 44"/>
          <p:cNvSpPr>
            <a:spLocks noChangeShapeType="1"/>
          </p:cNvSpPr>
          <p:nvPr/>
        </p:nvSpPr>
        <p:spPr bwMode="auto">
          <a:xfrm>
            <a:off x="609600" y="1245002"/>
            <a:ext cx="8229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179" name="Line 45"/>
          <p:cNvSpPr>
            <a:spLocks noChangeShapeType="1"/>
          </p:cNvSpPr>
          <p:nvPr/>
        </p:nvSpPr>
        <p:spPr bwMode="auto">
          <a:xfrm>
            <a:off x="609600" y="1292628"/>
            <a:ext cx="8229600" cy="0"/>
          </a:xfrm>
          <a:prstGeom prst="line">
            <a:avLst/>
          </a:prstGeom>
          <a:noFill/>
          <a:ln w="28575" cap="rnd">
            <a:solidFill>
              <a:srgbClr val="00FF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63" name="AutoShape 3"/>
          <p:cNvSpPr>
            <a:spLocks noChangeArrowheads="1"/>
          </p:cNvSpPr>
          <p:nvPr/>
        </p:nvSpPr>
        <p:spPr bwMode="auto">
          <a:xfrm>
            <a:off x="36579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4" name="AutoShape 4"/>
          <p:cNvSpPr>
            <a:spLocks noChangeArrowheads="1"/>
          </p:cNvSpPr>
          <p:nvPr/>
        </p:nvSpPr>
        <p:spPr bwMode="auto">
          <a:xfrm>
            <a:off x="564672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5" name="AutoShape 5"/>
          <p:cNvSpPr>
            <a:spLocks noChangeArrowheads="1"/>
          </p:cNvSpPr>
          <p:nvPr/>
        </p:nvSpPr>
        <p:spPr bwMode="auto">
          <a:xfrm>
            <a:off x="43437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6" name="AutoShape 6"/>
          <p:cNvSpPr>
            <a:spLocks noChangeArrowheads="1"/>
          </p:cNvSpPr>
          <p:nvPr/>
        </p:nvSpPr>
        <p:spPr bwMode="auto">
          <a:xfrm>
            <a:off x="633252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7" name="AutoShape 7"/>
          <p:cNvSpPr>
            <a:spLocks noChangeArrowheads="1"/>
          </p:cNvSpPr>
          <p:nvPr/>
        </p:nvSpPr>
        <p:spPr bwMode="auto">
          <a:xfrm>
            <a:off x="50295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8" name="AutoShape 8"/>
          <p:cNvSpPr>
            <a:spLocks noChangeArrowheads="1"/>
          </p:cNvSpPr>
          <p:nvPr/>
        </p:nvSpPr>
        <p:spPr bwMode="auto">
          <a:xfrm>
            <a:off x="70869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69" name="AutoShape 9"/>
          <p:cNvSpPr>
            <a:spLocks noChangeArrowheads="1"/>
          </p:cNvSpPr>
          <p:nvPr/>
        </p:nvSpPr>
        <p:spPr bwMode="auto">
          <a:xfrm>
            <a:off x="77727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70" name="AutoShape 10"/>
          <p:cNvSpPr>
            <a:spLocks noChangeArrowheads="1"/>
          </p:cNvSpPr>
          <p:nvPr/>
        </p:nvSpPr>
        <p:spPr bwMode="auto">
          <a:xfrm>
            <a:off x="8458504" y="6491530"/>
            <a:ext cx="205740" cy="1905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5588" tIns="42794" rIns="85588" bIns="42794" anchor="ctr"/>
          <a:lstStyle/>
          <a:p>
            <a:endParaRPr lang="en-US" sz="2160"/>
          </a:p>
        </p:txBody>
      </p:sp>
      <p:sp>
        <p:nvSpPr>
          <p:cNvPr id="271" name="Line 48"/>
          <p:cNvSpPr>
            <a:spLocks noChangeShapeType="1"/>
          </p:cNvSpPr>
          <p:nvPr/>
        </p:nvSpPr>
        <p:spPr bwMode="auto">
          <a:xfrm>
            <a:off x="39322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2" name="Line 49"/>
          <p:cNvSpPr>
            <a:spLocks noChangeShapeType="1"/>
          </p:cNvSpPr>
          <p:nvPr/>
        </p:nvSpPr>
        <p:spPr bwMode="auto">
          <a:xfrm>
            <a:off x="46180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3" name="Line 50"/>
          <p:cNvSpPr>
            <a:spLocks noChangeShapeType="1"/>
          </p:cNvSpPr>
          <p:nvPr/>
        </p:nvSpPr>
        <p:spPr bwMode="auto">
          <a:xfrm>
            <a:off x="523524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4" name="Line 51"/>
          <p:cNvSpPr>
            <a:spLocks noChangeShapeType="1"/>
          </p:cNvSpPr>
          <p:nvPr/>
        </p:nvSpPr>
        <p:spPr bwMode="auto">
          <a:xfrm>
            <a:off x="592104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5" name="Line 52"/>
          <p:cNvSpPr>
            <a:spLocks noChangeShapeType="1"/>
          </p:cNvSpPr>
          <p:nvPr/>
        </p:nvSpPr>
        <p:spPr bwMode="auto">
          <a:xfrm>
            <a:off x="660684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6" name="Line 53"/>
          <p:cNvSpPr>
            <a:spLocks noChangeShapeType="1"/>
          </p:cNvSpPr>
          <p:nvPr/>
        </p:nvSpPr>
        <p:spPr bwMode="auto">
          <a:xfrm>
            <a:off x="73612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277" name="Line 54"/>
          <p:cNvSpPr>
            <a:spLocks noChangeShapeType="1"/>
          </p:cNvSpPr>
          <p:nvPr/>
        </p:nvSpPr>
        <p:spPr bwMode="auto">
          <a:xfrm>
            <a:off x="8047024" y="6543122"/>
            <a:ext cx="3429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588" tIns="42794" rIns="85588" bIns="42794">
            <a:spAutoFit/>
          </a:bodyPr>
          <a:lstStyle/>
          <a:p>
            <a:endParaRPr lang="en-US" sz="2160"/>
          </a:p>
        </p:txBody>
      </p:sp>
      <p:sp>
        <p:nvSpPr>
          <p:cNvPr id="113" name="AutoShape 76"/>
          <p:cNvSpPr>
            <a:spLocks noChangeArrowheads="1"/>
          </p:cNvSpPr>
          <p:nvPr/>
        </p:nvSpPr>
        <p:spPr bwMode="auto">
          <a:xfrm>
            <a:off x="634148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4" name="AutoShape 77"/>
          <p:cNvSpPr>
            <a:spLocks noChangeArrowheads="1"/>
          </p:cNvSpPr>
          <p:nvPr/>
        </p:nvSpPr>
        <p:spPr bwMode="auto">
          <a:xfrm>
            <a:off x="579284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5" name="AutoShape 78"/>
          <p:cNvSpPr>
            <a:spLocks noChangeArrowheads="1"/>
          </p:cNvSpPr>
          <p:nvPr/>
        </p:nvSpPr>
        <p:spPr bwMode="auto">
          <a:xfrm>
            <a:off x="373163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8" name="AutoShape 79"/>
          <p:cNvSpPr>
            <a:spLocks noChangeArrowheads="1"/>
          </p:cNvSpPr>
          <p:nvPr/>
        </p:nvSpPr>
        <p:spPr bwMode="auto">
          <a:xfrm>
            <a:off x="423836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19" name="AutoShape 80"/>
          <p:cNvSpPr>
            <a:spLocks noChangeArrowheads="1"/>
          </p:cNvSpPr>
          <p:nvPr/>
        </p:nvSpPr>
        <p:spPr bwMode="auto">
          <a:xfrm>
            <a:off x="469556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0" name="AutoShape 81"/>
          <p:cNvSpPr>
            <a:spLocks noChangeArrowheads="1"/>
          </p:cNvSpPr>
          <p:nvPr/>
        </p:nvSpPr>
        <p:spPr bwMode="auto">
          <a:xfrm>
            <a:off x="524420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1" name="AutoShape 82"/>
          <p:cNvSpPr>
            <a:spLocks noChangeArrowheads="1"/>
          </p:cNvSpPr>
          <p:nvPr/>
        </p:nvSpPr>
        <p:spPr bwMode="auto">
          <a:xfrm>
            <a:off x="743876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2" name="AutoShape 83"/>
          <p:cNvSpPr>
            <a:spLocks noChangeArrowheads="1"/>
          </p:cNvSpPr>
          <p:nvPr/>
        </p:nvSpPr>
        <p:spPr bwMode="auto">
          <a:xfrm>
            <a:off x="798740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123" name="Oval 84"/>
          <p:cNvSpPr>
            <a:spLocks noChangeArrowheads="1"/>
          </p:cNvSpPr>
          <p:nvPr/>
        </p:nvSpPr>
        <p:spPr bwMode="auto">
          <a:xfrm>
            <a:off x="411621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4" name="Oval 85"/>
          <p:cNvSpPr>
            <a:spLocks noChangeArrowheads="1"/>
          </p:cNvSpPr>
          <p:nvPr/>
        </p:nvSpPr>
        <p:spPr bwMode="auto">
          <a:xfrm>
            <a:off x="457341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5" name="Oval 86"/>
          <p:cNvSpPr>
            <a:spLocks noChangeArrowheads="1"/>
          </p:cNvSpPr>
          <p:nvPr/>
        </p:nvSpPr>
        <p:spPr bwMode="auto">
          <a:xfrm>
            <a:off x="512205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6" name="Oval 87"/>
          <p:cNvSpPr>
            <a:spLocks noChangeArrowheads="1"/>
          </p:cNvSpPr>
          <p:nvPr/>
        </p:nvSpPr>
        <p:spPr bwMode="auto">
          <a:xfrm>
            <a:off x="567069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7" name="Oval 88"/>
          <p:cNvSpPr>
            <a:spLocks noChangeArrowheads="1"/>
          </p:cNvSpPr>
          <p:nvPr/>
        </p:nvSpPr>
        <p:spPr bwMode="auto">
          <a:xfrm>
            <a:off x="621933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8" name="Oval 89"/>
          <p:cNvSpPr>
            <a:spLocks noChangeArrowheads="1"/>
          </p:cNvSpPr>
          <p:nvPr/>
        </p:nvSpPr>
        <p:spPr bwMode="auto">
          <a:xfrm>
            <a:off x="676797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29" name="Oval 90"/>
          <p:cNvSpPr>
            <a:spLocks noChangeArrowheads="1"/>
          </p:cNvSpPr>
          <p:nvPr/>
        </p:nvSpPr>
        <p:spPr bwMode="auto">
          <a:xfrm>
            <a:off x="731661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30" name="Oval 91"/>
          <p:cNvSpPr>
            <a:spLocks noChangeArrowheads="1"/>
          </p:cNvSpPr>
          <p:nvPr/>
        </p:nvSpPr>
        <p:spPr bwMode="auto">
          <a:xfrm>
            <a:off x="7865258" y="3280825"/>
            <a:ext cx="121808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160"/>
          </a:p>
        </p:txBody>
      </p:sp>
      <p:sp>
        <p:nvSpPr>
          <p:cNvPr id="131" name="AutoShape 97"/>
          <p:cNvSpPr>
            <a:spLocks noChangeArrowheads="1"/>
          </p:cNvSpPr>
          <p:nvPr/>
        </p:nvSpPr>
        <p:spPr bwMode="auto">
          <a:xfrm>
            <a:off x="6890121" y="3442291"/>
            <a:ext cx="365425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0" name="AutoShape 16"/>
          <p:cNvSpPr>
            <a:spLocks noChangeArrowheads="1"/>
          </p:cNvSpPr>
          <p:nvPr/>
        </p:nvSpPr>
        <p:spPr bwMode="auto">
          <a:xfrm>
            <a:off x="326136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1" name="AutoShape 17"/>
          <p:cNvSpPr>
            <a:spLocks noChangeArrowheads="1"/>
          </p:cNvSpPr>
          <p:nvPr/>
        </p:nvSpPr>
        <p:spPr bwMode="auto">
          <a:xfrm>
            <a:off x="271272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2" name="AutoShape 18"/>
          <p:cNvSpPr>
            <a:spLocks noChangeArrowheads="1"/>
          </p:cNvSpPr>
          <p:nvPr/>
        </p:nvSpPr>
        <p:spPr bwMode="auto">
          <a:xfrm>
            <a:off x="6096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3" name="AutoShape 19"/>
          <p:cNvSpPr>
            <a:spLocks noChangeArrowheads="1"/>
          </p:cNvSpPr>
          <p:nvPr/>
        </p:nvSpPr>
        <p:spPr bwMode="auto">
          <a:xfrm>
            <a:off x="10668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4" name="AutoShape 20"/>
          <p:cNvSpPr>
            <a:spLocks noChangeArrowheads="1"/>
          </p:cNvSpPr>
          <p:nvPr/>
        </p:nvSpPr>
        <p:spPr bwMode="auto">
          <a:xfrm>
            <a:off x="15240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5" name="AutoShape 21"/>
          <p:cNvSpPr>
            <a:spLocks noChangeArrowheads="1"/>
          </p:cNvSpPr>
          <p:nvPr/>
        </p:nvSpPr>
        <p:spPr bwMode="auto">
          <a:xfrm>
            <a:off x="207264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6" name="AutoShape 26"/>
          <p:cNvSpPr>
            <a:spLocks noChangeArrowheads="1"/>
          </p:cNvSpPr>
          <p:nvPr/>
        </p:nvSpPr>
        <p:spPr bwMode="auto">
          <a:xfrm>
            <a:off x="646176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7" name="AutoShape 27"/>
          <p:cNvSpPr>
            <a:spLocks noChangeArrowheads="1"/>
          </p:cNvSpPr>
          <p:nvPr/>
        </p:nvSpPr>
        <p:spPr bwMode="auto">
          <a:xfrm>
            <a:off x="591312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8" name="AutoShape 28"/>
          <p:cNvSpPr>
            <a:spLocks noChangeArrowheads="1"/>
          </p:cNvSpPr>
          <p:nvPr/>
        </p:nvSpPr>
        <p:spPr bwMode="auto">
          <a:xfrm>
            <a:off x="38100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299" name="AutoShape 29"/>
          <p:cNvSpPr>
            <a:spLocks noChangeArrowheads="1"/>
          </p:cNvSpPr>
          <p:nvPr/>
        </p:nvSpPr>
        <p:spPr bwMode="auto">
          <a:xfrm>
            <a:off x="42672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0" name="AutoShape 30"/>
          <p:cNvSpPr>
            <a:spLocks noChangeArrowheads="1"/>
          </p:cNvSpPr>
          <p:nvPr/>
        </p:nvSpPr>
        <p:spPr bwMode="auto">
          <a:xfrm>
            <a:off x="47244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1" name="AutoShape 31"/>
          <p:cNvSpPr>
            <a:spLocks noChangeArrowheads="1"/>
          </p:cNvSpPr>
          <p:nvPr/>
        </p:nvSpPr>
        <p:spPr bwMode="auto">
          <a:xfrm>
            <a:off x="527304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2" name="AutoShape 32"/>
          <p:cNvSpPr>
            <a:spLocks noChangeArrowheads="1"/>
          </p:cNvSpPr>
          <p:nvPr/>
        </p:nvSpPr>
        <p:spPr bwMode="auto">
          <a:xfrm>
            <a:off x="966216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3" name="AutoShape 33"/>
          <p:cNvSpPr>
            <a:spLocks noChangeArrowheads="1"/>
          </p:cNvSpPr>
          <p:nvPr/>
        </p:nvSpPr>
        <p:spPr bwMode="auto">
          <a:xfrm>
            <a:off x="911352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4" name="AutoShape 34"/>
          <p:cNvSpPr>
            <a:spLocks noChangeArrowheads="1"/>
          </p:cNvSpPr>
          <p:nvPr/>
        </p:nvSpPr>
        <p:spPr bwMode="auto">
          <a:xfrm>
            <a:off x="70104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5" name="AutoShape 35"/>
          <p:cNvSpPr>
            <a:spLocks noChangeArrowheads="1"/>
          </p:cNvSpPr>
          <p:nvPr/>
        </p:nvSpPr>
        <p:spPr bwMode="auto">
          <a:xfrm>
            <a:off x="74676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6" name="AutoShape 36"/>
          <p:cNvSpPr>
            <a:spLocks noChangeArrowheads="1"/>
          </p:cNvSpPr>
          <p:nvPr/>
        </p:nvSpPr>
        <p:spPr bwMode="auto">
          <a:xfrm>
            <a:off x="79248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7" name="AutoShape 37"/>
          <p:cNvSpPr>
            <a:spLocks noChangeArrowheads="1"/>
          </p:cNvSpPr>
          <p:nvPr/>
        </p:nvSpPr>
        <p:spPr bwMode="auto">
          <a:xfrm>
            <a:off x="847344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8" name="AutoShape 38"/>
          <p:cNvSpPr>
            <a:spLocks noChangeArrowheads="1"/>
          </p:cNvSpPr>
          <p:nvPr/>
        </p:nvSpPr>
        <p:spPr bwMode="auto">
          <a:xfrm>
            <a:off x="102108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09" name="AutoShape 39"/>
          <p:cNvSpPr>
            <a:spLocks noChangeArrowheads="1"/>
          </p:cNvSpPr>
          <p:nvPr/>
        </p:nvSpPr>
        <p:spPr bwMode="auto">
          <a:xfrm>
            <a:off x="106680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10" name="AutoShape 40"/>
          <p:cNvSpPr>
            <a:spLocks noChangeArrowheads="1"/>
          </p:cNvSpPr>
          <p:nvPr/>
        </p:nvSpPr>
        <p:spPr bwMode="auto">
          <a:xfrm>
            <a:off x="11125200" y="1152626"/>
            <a:ext cx="274320" cy="27432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160"/>
          </a:p>
        </p:txBody>
      </p:sp>
      <p:sp>
        <p:nvSpPr>
          <p:cNvPr id="311" name="Line 44"/>
          <p:cNvSpPr>
            <a:spLocks noChangeShapeType="1"/>
          </p:cNvSpPr>
          <p:nvPr/>
        </p:nvSpPr>
        <p:spPr bwMode="auto">
          <a:xfrm>
            <a:off x="609600" y="1518386"/>
            <a:ext cx="10972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160"/>
          </a:p>
        </p:txBody>
      </p:sp>
      <p:sp>
        <p:nvSpPr>
          <p:cNvPr id="312" name="Line 45"/>
          <p:cNvSpPr>
            <a:spLocks noChangeShapeType="1"/>
          </p:cNvSpPr>
          <p:nvPr/>
        </p:nvSpPr>
        <p:spPr bwMode="auto">
          <a:xfrm>
            <a:off x="609600" y="1575536"/>
            <a:ext cx="1097280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160"/>
          </a:p>
        </p:txBody>
      </p:sp>
      <p:sp>
        <p:nvSpPr>
          <p:cNvPr id="313" name="Oval 55"/>
          <p:cNvSpPr>
            <a:spLocks noChangeArrowheads="1"/>
          </p:cNvSpPr>
          <p:nvPr/>
        </p:nvSpPr>
        <p:spPr bwMode="auto">
          <a:xfrm>
            <a:off x="13944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4" name="Oval 56"/>
          <p:cNvSpPr>
            <a:spLocks noChangeArrowheads="1"/>
          </p:cNvSpPr>
          <p:nvPr/>
        </p:nvSpPr>
        <p:spPr bwMode="auto">
          <a:xfrm>
            <a:off x="18897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5" name="Oval 57"/>
          <p:cNvSpPr>
            <a:spLocks noChangeArrowheads="1"/>
          </p:cNvSpPr>
          <p:nvPr/>
        </p:nvSpPr>
        <p:spPr bwMode="auto">
          <a:xfrm>
            <a:off x="243840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6" name="Oval 58"/>
          <p:cNvSpPr>
            <a:spLocks noChangeArrowheads="1"/>
          </p:cNvSpPr>
          <p:nvPr/>
        </p:nvSpPr>
        <p:spPr bwMode="auto">
          <a:xfrm>
            <a:off x="307848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7" name="Oval 59"/>
          <p:cNvSpPr>
            <a:spLocks noChangeArrowheads="1"/>
          </p:cNvSpPr>
          <p:nvPr/>
        </p:nvSpPr>
        <p:spPr bwMode="auto">
          <a:xfrm>
            <a:off x="36271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8" name="Oval 60"/>
          <p:cNvSpPr>
            <a:spLocks noChangeArrowheads="1"/>
          </p:cNvSpPr>
          <p:nvPr/>
        </p:nvSpPr>
        <p:spPr bwMode="auto">
          <a:xfrm>
            <a:off x="40843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19" name="Oval 61"/>
          <p:cNvSpPr>
            <a:spLocks noChangeArrowheads="1"/>
          </p:cNvSpPr>
          <p:nvPr/>
        </p:nvSpPr>
        <p:spPr bwMode="auto">
          <a:xfrm>
            <a:off x="456057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0" name="Oval 62"/>
          <p:cNvSpPr>
            <a:spLocks noChangeArrowheads="1"/>
          </p:cNvSpPr>
          <p:nvPr/>
        </p:nvSpPr>
        <p:spPr bwMode="auto">
          <a:xfrm>
            <a:off x="50901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1" name="Oval 63"/>
          <p:cNvSpPr>
            <a:spLocks noChangeArrowheads="1"/>
          </p:cNvSpPr>
          <p:nvPr/>
        </p:nvSpPr>
        <p:spPr bwMode="auto">
          <a:xfrm>
            <a:off x="563880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2" name="Oval 64"/>
          <p:cNvSpPr>
            <a:spLocks noChangeArrowheads="1"/>
          </p:cNvSpPr>
          <p:nvPr/>
        </p:nvSpPr>
        <p:spPr bwMode="auto">
          <a:xfrm>
            <a:off x="627888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3" name="Oval 65"/>
          <p:cNvSpPr>
            <a:spLocks noChangeArrowheads="1"/>
          </p:cNvSpPr>
          <p:nvPr/>
        </p:nvSpPr>
        <p:spPr bwMode="auto">
          <a:xfrm>
            <a:off x="68275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4" name="Oval 66"/>
          <p:cNvSpPr>
            <a:spLocks noChangeArrowheads="1"/>
          </p:cNvSpPr>
          <p:nvPr/>
        </p:nvSpPr>
        <p:spPr bwMode="auto">
          <a:xfrm>
            <a:off x="73380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5" name="Oval 67"/>
          <p:cNvSpPr>
            <a:spLocks noChangeArrowheads="1"/>
          </p:cNvSpPr>
          <p:nvPr/>
        </p:nvSpPr>
        <p:spPr bwMode="auto">
          <a:xfrm>
            <a:off x="77800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6" name="Oval 68"/>
          <p:cNvSpPr>
            <a:spLocks noChangeArrowheads="1"/>
          </p:cNvSpPr>
          <p:nvPr/>
        </p:nvSpPr>
        <p:spPr bwMode="auto">
          <a:xfrm>
            <a:off x="82905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7" name="Oval 69"/>
          <p:cNvSpPr>
            <a:spLocks noChangeArrowheads="1"/>
          </p:cNvSpPr>
          <p:nvPr/>
        </p:nvSpPr>
        <p:spPr bwMode="auto">
          <a:xfrm>
            <a:off x="883920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8" name="Oval 70"/>
          <p:cNvSpPr>
            <a:spLocks noChangeArrowheads="1"/>
          </p:cNvSpPr>
          <p:nvPr/>
        </p:nvSpPr>
        <p:spPr bwMode="auto">
          <a:xfrm>
            <a:off x="947928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29" name="Oval 71"/>
          <p:cNvSpPr>
            <a:spLocks noChangeArrowheads="1"/>
          </p:cNvSpPr>
          <p:nvPr/>
        </p:nvSpPr>
        <p:spPr bwMode="auto">
          <a:xfrm>
            <a:off x="100279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0" name="Oval 72"/>
          <p:cNvSpPr>
            <a:spLocks noChangeArrowheads="1"/>
          </p:cNvSpPr>
          <p:nvPr/>
        </p:nvSpPr>
        <p:spPr bwMode="auto">
          <a:xfrm>
            <a:off x="105384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1" name="Oval 73"/>
          <p:cNvSpPr>
            <a:spLocks noChangeArrowheads="1"/>
          </p:cNvSpPr>
          <p:nvPr/>
        </p:nvSpPr>
        <p:spPr bwMode="auto">
          <a:xfrm>
            <a:off x="1099566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2" name="Oval 74"/>
          <p:cNvSpPr>
            <a:spLocks noChangeArrowheads="1"/>
          </p:cNvSpPr>
          <p:nvPr/>
        </p:nvSpPr>
        <p:spPr bwMode="auto">
          <a:xfrm>
            <a:off x="113995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sp>
        <p:nvSpPr>
          <p:cNvPr id="333" name="Oval 75"/>
          <p:cNvSpPr>
            <a:spLocks noChangeArrowheads="1"/>
          </p:cNvSpPr>
          <p:nvPr/>
        </p:nvSpPr>
        <p:spPr bwMode="auto">
          <a:xfrm>
            <a:off x="922020" y="991161"/>
            <a:ext cx="259766" cy="59725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160"/>
          </a:p>
        </p:txBody>
      </p:sp>
      <p:pic>
        <p:nvPicPr>
          <p:cNvPr id="1026" name="Picture 2" descr="Toán 1 (thuộc bộ sách Cánh Diều) - VEPIC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6" t="35089" r="4208" b="12579"/>
          <a:stretch/>
        </p:blipFill>
        <p:spPr bwMode="auto">
          <a:xfrm>
            <a:off x="4725487" y="3873362"/>
            <a:ext cx="2815554" cy="2387345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07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0"/>
            <a:ext cx="10972801" cy="6844937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1680755" y="1826620"/>
            <a:ext cx="9562012" cy="2597336"/>
          </a:xfrm>
          <a:prstGeom prst="roundRect">
            <a:avLst/>
          </a:prstGeom>
          <a:noFill/>
          <a:ln w="762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760" b="1" dirty="0" err="1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Bài</a:t>
            </a:r>
            <a:r>
              <a:rPr lang="en-US" sz="576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64.</a:t>
            </a:r>
          </a:p>
          <a:p>
            <a:pPr algn="ctr"/>
            <a:r>
              <a:rPr lang="en-US" sz="576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PHÉP TRỪ DẠNG</a:t>
            </a:r>
          </a:p>
          <a:p>
            <a:pPr algn="ctr"/>
            <a:r>
              <a:rPr lang="en-US" sz="576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27 – 4, 63 - 40</a:t>
            </a:r>
          </a:p>
        </p:txBody>
      </p:sp>
    </p:spTree>
    <p:extLst>
      <p:ext uri="{BB962C8B-B14F-4D97-AF65-F5344CB8AC3E}">
        <p14:creationId xmlns:p14="http://schemas.microsoft.com/office/powerpoint/2010/main" val="3240351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42" y="84625"/>
            <a:ext cx="10746370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mẫu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):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786355"/>
            <a:ext cx="10972800" cy="0"/>
          </a:xfrm>
          <a:prstGeom prst="line">
            <a:avLst/>
          </a:prstGeom>
          <a:ln w="57150" cmpd="thickThin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1313862" y="940527"/>
            <a:ext cx="9248503" cy="2577738"/>
          </a:xfrm>
          <a:prstGeom prst="roundRect">
            <a:avLst/>
          </a:prstGeom>
          <a:noFill/>
          <a:ln w="38100">
            <a:solidFill>
              <a:srgbClr val="CC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60" dirty="0"/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97876" y="1149537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Arial" pitchFamily="34" charset="0"/>
                <a:cs typeface="Arial" pitchFamily="34" charset="0"/>
              </a:rPr>
              <a:t>Mẫu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430997" y="1027612"/>
            <a:ext cx="1122104" cy="1755609"/>
            <a:chOff x="1633942" y="870856"/>
            <a:chExt cx="935087" cy="896710"/>
          </a:xfrm>
        </p:grpSpPr>
        <p:sp>
          <p:nvSpPr>
            <p:cNvPr id="12" name="TextBox 11"/>
            <p:cNvSpPr txBox="1"/>
            <p:nvPr/>
          </p:nvSpPr>
          <p:spPr>
            <a:xfrm>
              <a:off x="1667222" y="870856"/>
              <a:ext cx="901807" cy="896710"/>
            </a:xfrm>
            <a:prstGeom prst="rect">
              <a:avLst/>
            </a:prstGeom>
            <a:solidFill>
              <a:srgbClr val="99FFCC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3840" b="1" dirty="0">
                  <a:latin typeface="Arial" pitchFamily="34" charset="0"/>
                  <a:cs typeface="Arial" pitchFamily="34" charset="0"/>
                </a:rPr>
                <a:t>  63</a:t>
              </a:r>
            </a:p>
            <a:p>
              <a:pPr>
                <a:lnSpc>
                  <a:spcPct val="150000"/>
                </a:lnSpc>
              </a:pPr>
              <a:r>
                <a:rPr lang="en-US" sz="3840" b="1" dirty="0">
                  <a:latin typeface="Arial" pitchFamily="34" charset="0"/>
                  <a:cs typeface="Arial" pitchFamily="34" charset="0"/>
                </a:rPr>
                <a:t>  40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633942" y="1170632"/>
              <a:ext cx="453971" cy="348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40" b="1" dirty="0">
                  <a:latin typeface="Arial" pitchFamily="34" charset="0"/>
                  <a:cs typeface="Arial" pitchFamily="34" charset="0"/>
                </a:rPr>
                <a:t>-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2470933" y="2663681"/>
            <a:ext cx="108216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26613" y="2734194"/>
            <a:ext cx="732893" cy="683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40" b="1" dirty="0">
                <a:latin typeface="Arial" pitchFamily="34" charset="0"/>
                <a:cs typeface="Arial" pitchFamily="34" charset="0"/>
              </a:rPr>
              <a:t>23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13" y="1221912"/>
            <a:ext cx="5319085" cy="18651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trừ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0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3,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3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trừ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2,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2</a:t>
            </a:r>
          </a:p>
          <a:p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384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Vậy</a:t>
            </a:r>
            <a:r>
              <a:rPr lang="en-US" sz="384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63 - 40 = 23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9603" y="3750817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48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04436" y="5754875"/>
            <a:ext cx="86113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04839" y="4485280"/>
            <a:ext cx="36901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1586223" y="5664422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270835" y="3742112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36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25668" y="5746170"/>
            <a:ext cx="86113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726071" y="4476575"/>
            <a:ext cx="36901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4207455" y="5655718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031402" y="3750824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75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30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55901" y="5754882"/>
            <a:ext cx="86113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86637" y="4485287"/>
            <a:ext cx="36901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6968022" y="5664430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9739718" y="3742119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86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699051" y="5746177"/>
            <a:ext cx="86113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194953" y="4476582"/>
            <a:ext cx="36901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9746005" y="5655725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914333" y="5730448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19023" y="5729902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05232" y="5721743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92505" y="5721197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94291" y="5742472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81564" y="5741926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103217" y="5716673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690490" y="5716127"/>
            <a:ext cx="492443" cy="757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16174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38" grpId="0" animBg="1"/>
      <p:bldP spid="39" grpId="0" animBg="1"/>
      <p:bldP spid="40" grpId="0" animBg="1"/>
      <p:bldP spid="43" grpId="0" animBg="1"/>
      <p:bldP spid="44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42" y="84625"/>
            <a:ext cx="6227957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4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84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786355"/>
            <a:ext cx="10972800" cy="0"/>
          </a:xfrm>
          <a:prstGeom prst="line">
            <a:avLst/>
          </a:prstGeom>
          <a:ln w="57150" cmpd="thickThin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554419" y="2921842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56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09655" y="3656305"/>
            <a:ext cx="36901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1491039" y="4835448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175651" y="2913138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27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630887" y="3647600"/>
            <a:ext cx="36901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4112271" y="4826743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936218" y="2921850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91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50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391453" y="3656312"/>
            <a:ext cx="36901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6872838" y="4835455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9644534" y="2913145"/>
            <a:ext cx="800219" cy="1963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88</a:t>
            </a:r>
          </a:p>
          <a:p>
            <a:pPr>
              <a:lnSpc>
                <a:spcPct val="150000"/>
              </a:lnSpc>
            </a:pPr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70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099769" y="3647608"/>
            <a:ext cx="36901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9650821" y="4826750"/>
            <a:ext cx="8254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845292" y="4943324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88082" y="4942778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492631" y="4927602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156104" y="4927056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285126" y="4859732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72399" y="4859186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990616" y="4852865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585984" y="4853034"/>
            <a:ext cx="492443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7B9E89-4851-4598-B7E5-1AC193D9A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89" y="989738"/>
            <a:ext cx="11622122" cy="192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010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14105" y="154318"/>
            <a:ext cx="5643154" cy="3098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36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36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36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4: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36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tờ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giấy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cắt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hết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6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tờ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bao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tờ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giấy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1114700" y="4232342"/>
            <a:ext cx="679268" cy="6792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Oval 8"/>
          <p:cNvSpPr/>
          <p:nvPr/>
        </p:nvSpPr>
        <p:spPr>
          <a:xfrm>
            <a:off x="1985557" y="4232344"/>
            <a:ext cx="696658" cy="71410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52415" y="4267179"/>
            <a:ext cx="679268" cy="6792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32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9100" y="4171389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=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58972" y="4258474"/>
            <a:ext cx="679268" cy="6792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4781" y="3396313"/>
            <a:ext cx="2109873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36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36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6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36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58102" y="4235289"/>
            <a:ext cx="827300" cy="67926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</a:t>
            </a:r>
          </a:p>
        </p:txBody>
      </p:sp>
      <p:sp>
        <p:nvSpPr>
          <p:cNvPr id="20" name="Oval 19"/>
          <p:cNvSpPr/>
          <p:nvPr/>
        </p:nvSpPr>
        <p:spPr>
          <a:xfrm>
            <a:off x="1994269" y="4223639"/>
            <a:ext cx="696658" cy="714103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84247" y="4258472"/>
            <a:ext cx="818634" cy="67926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32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80599" y="4249770"/>
            <a:ext cx="805212" cy="67926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2770" y="5242534"/>
            <a:ext cx="6531436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30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tờ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giấy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6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336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761" y="206569"/>
            <a:ext cx="4981303" cy="3209917"/>
          </a:xfrm>
          <a:prstGeom prst="rect">
            <a:avLst/>
          </a:prstGeom>
          <a:effectLst>
            <a:glow rad="101600">
              <a:srgbClr val="C00000">
                <a:alpha val="6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37336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3920" y="2514602"/>
            <a:ext cx="10698480" cy="9048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28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TRÂN TRỌNG CẢM ƠN!</a:t>
            </a:r>
          </a:p>
        </p:txBody>
      </p:sp>
      <p:pic>
        <p:nvPicPr>
          <p:cNvPr id="5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554480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2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29" y="4375006"/>
            <a:ext cx="2375536" cy="247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POINSET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9564" y="4410989"/>
            <a:ext cx="2400300" cy="2442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03481">
            <a:off x="9944420" y="89218"/>
            <a:ext cx="1727200" cy="1548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978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SLIDE_TITLE" val="Trang kết"/>
  <p:tag name="ISPRING_SLIDE_INDENT_LEVEL" val="0"/>
  <p:tag name="ISPRING_PRESENTER_ID" val="{C33FFEB5-A459-41C1-BD42-906817BA6AC8}"/>
  <p:tag name="ISPRING_SLIDE_ID" val="{4D386D3D-4546-48D5-A80A-DA91D7FE8615}"/>
  <p:tag name="ISPRING_PLAYER_LAYOUT_TYPE" val="Full"/>
  <p:tag name="ISPRING_SLIDE_ID_2" val="{6A9B9CA4-562E-4C83-B24E-189E29E741B7}"/>
  <p:tag name="GENSWF_ADVANCE_TIME" val="5.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173</Words>
  <Application>Microsoft Office PowerPoint</Application>
  <PresentationFormat>Widescreen</PresentationFormat>
  <Paragraphs>75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 Minh</dc:creator>
  <cp:lastModifiedBy>Thu Minh</cp:lastModifiedBy>
  <cp:revision>3</cp:revision>
  <dcterms:created xsi:type="dcterms:W3CDTF">2021-04-04T03:51:26Z</dcterms:created>
  <dcterms:modified xsi:type="dcterms:W3CDTF">2021-04-04T03:57:40Z</dcterms:modified>
</cp:coreProperties>
</file>