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280" r:id="rId2"/>
    <p:sldId id="256" r:id="rId3"/>
    <p:sldId id="371" r:id="rId4"/>
    <p:sldId id="385" r:id="rId5"/>
    <p:sldId id="410" r:id="rId6"/>
    <p:sldId id="403" r:id="rId7"/>
    <p:sldId id="411" r:id="rId8"/>
    <p:sldId id="412" r:id="rId9"/>
    <p:sldId id="350" r:id="rId10"/>
  </p:sldIdLst>
  <p:sldSz cx="9144000" cy="5715000" type="screen16x10"/>
  <p:notesSz cx="6858000" cy="9144000"/>
  <p:embeddedFontLst>
    <p:embeddedFont>
      <p:font typeface=".VnAvant" panose="020B7200000000000000"/>
      <p:regular r:id="rId12"/>
      <p:bold r:id="rId13"/>
      <p:italic r:id="rId14"/>
    </p:embeddedFont>
    <p:embeddedFont>
      <p:font typeface=".VnTifani Heavy" panose="020B720000000000000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99FFCC"/>
    <a:srgbClr val="CC00CC"/>
    <a:srgbClr val="FFFF99"/>
    <a:srgbClr val="0000CC"/>
    <a:srgbClr val="FFCC66"/>
    <a:srgbClr val="00CCFF"/>
    <a:srgbClr val="FF66FF"/>
    <a:srgbClr val="0066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 varScale="1">
        <p:scale>
          <a:sx n="70" d="100"/>
          <a:sy n="70" d="100"/>
        </p:scale>
        <p:origin x="1336" y="6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4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tags" Target="../tags/tag3.xml"/><Relationship Id="rId7" Type="http://schemas.openxmlformats.org/officeDocument/2006/relationships/image" Target="../media/image10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.wmf"/><Relationship Id="rId5" Type="http://schemas.openxmlformats.org/officeDocument/2006/relationships/image" Target="../media/image15.gif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212043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482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273316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31294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0375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077190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227802"/>
            <a:ext cx="2346295" cy="19894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0411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92629" y="1522183"/>
            <a:ext cx="7968343" cy="2164447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Bài</a:t>
            </a:r>
            <a:r>
              <a:rPr lang="en-US" sz="4800" b="1" dirty="0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64.</a:t>
            </a:r>
          </a:p>
          <a:p>
            <a:pPr algn="ctr"/>
            <a:r>
              <a:rPr lang="en-US" sz="4800" b="1" dirty="0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PHÉP TRỪ DẠNG</a:t>
            </a:r>
          </a:p>
          <a:p>
            <a:pPr algn="ctr"/>
            <a:r>
              <a:rPr lang="en-US" sz="4800" b="1" dirty="0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27 – 4, 63 - 40</a:t>
            </a: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8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22" y="972915"/>
            <a:ext cx="8811306" cy="333375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1769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37653" y="1692971"/>
            <a:ext cx="4969776" cy="2474320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vi-VN" sz="2400" dirty="0">
                <a:latin typeface="+mj-lt"/>
                <a:cs typeface="Arial" pitchFamily="34" charset="0"/>
              </a:rPr>
              <a:t>Sau khi quan sát tranh,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em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hãy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cho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biết</a:t>
            </a:r>
            <a:r>
              <a:rPr lang="en-US" sz="2400" dirty="0">
                <a:latin typeface="+mj-lt"/>
                <a:cs typeface="Arial" pitchFamily="34" charset="0"/>
              </a:rPr>
              <a:t>:</a:t>
            </a:r>
          </a:p>
          <a:p>
            <a:pPr algn="just"/>
            <a:r>
              <a:rPr lang="vi-VN" sz="2400" dirty="0">
                <a:latin typeface="+mj-lt"/>
              </a:rPr>
              <a:t>+ Bức tranh vẽ gì?</a:t>
            </a:r>
            <a:endParaRPr lang="en-US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+ Nói với bạn về các thông tin quan sát được từ bức tranh</a:t>
            </a:r>
            <a:r>
              <a:rPr lang="vi-VN" sz="2400" dirty="0"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529149"/>
            <a:ext cx="8991600" cy="1107996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bàn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bạn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cùng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bàn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dựa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tranh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nói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nghe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9" r="19844"/>
          <a:stretch/>
        </p:blipFill>
        <p:spPr>
          <a:xfrm>
            <a:off x="5130799" y="1749257"/>
            <a:ext cx="3937001" cy="2316436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2878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91884" y="1555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31660" y="1212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87992" y="3962401"/>
            <a:ext cx="8991600" cy="1717393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ct val="0"/>
              </a:spcBef>
              <a:buNone/>
            </a:pP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Thảo luận nhóm về các cách tìm kết quả phép tính </a:t>
            </a:r>
            <a:endParaRPr lang="en-US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buNone/>
            </a:pP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Đại diện nhóm trình bày.</a:t>
            </a:r>
            <a:endParaRPr lang="en-US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L</a:t>
            </a:r>
            <a:r>
              <a:rPr lang="vi-VN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ắng nghe và nhận xét các cách tính các bạn nêu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63" y="754743"/>
            <a:ext cx="6384644" cy="296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4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5429" y="1995725"/>
            <a:ext cx="49808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99704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35" y="70521"/>
            <a:ext cx="1973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5125" y="809300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37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4152" y="2479349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55296"/>
            <a:ext cx="9144000" cy="0"/>
          </a:xfrm>
          <a:prstGeom prst="line">
            <a:avLst/>
          </a:prstGeom>
          <a:ln w="57150" cmpd="thickThin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1155" y="1421353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02308" y="2403972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39485" y="802046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56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18512" y="2472095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85515" y="1414099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2686668" y="2396718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039957" y="809306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78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77040" y="2479355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85987" y="1421359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4987140" y="2403978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296887" y="802052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83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262998" y="2472101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42917" y="1414105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7302126" y="2396724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918" y="3441295"/>
            <a:ext cx="2243436" cy="221503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75733" y="2458993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6308" y="2458538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018149" y="2451739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674210" y="2451284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342365" y="2469013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998426" y="2468558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599803" y="2447514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55864" y="2447059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07827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35" y="70521"/>
            <a:ext cx="5189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Đặt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55296"/>
            <a:ext cx="9144000" cy="0"/>
          </a:xfrm>
          <a:prstGeom prst="line">
            <a:avLst/>
          </a:prstGeom>
          <a:ln w="57150" cmpd="thickThin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87349" y="2434868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46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33379" y="3046921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734532" y="4029540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971709" y="2427614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58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4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517739" y="3039667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2918892" y="4022286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272181" y="2434874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28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7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818211" y="3046927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56" name="Straight Connector 55"/>
          <p:cNvCxnSpPr/>
          <p:nvPr/>
        </p:nvCxnSpPr>
        <p:spPr>
          <a:xfrm>
            <a:off x="5219364" y="4029546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529111" y="2427620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69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9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075141" y="3039673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7534350" y="4022292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029743" y="411943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00318" y="411898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235859" y="410633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891920" y="410588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562938" y="40497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218999" y="404932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817513" y="404405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473574" y="404359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7FD064-6095-4381-8A4E-51A04ED4E8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49" r="4600"/>
          <a:stretch/>
        </p:blipFill>
        <p:spPr>
          <a:xfrm>
            <a:off x="228599" y="1099244"/>
            <a:ext cx="8475983" cy="137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3266</TotalTime>
  <Words>228</Words>
  <Application>Microsoft Office PowerPoint</Application>
  <PresentationFormat>On-screen Show (16:10)</PresentationFormat>
  <Paragraphs>97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.VnAvant</vt:lpstr>
      <vt:lpstr>.VnTifani Heavy</vt:lpstr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Thu Minh</cp:lastModifiedBy>
  <cp:revision>327</cp:revision>
  <dcterms:created xsi:type="dcterms:W3CDTF">2020-02-10T09:35:50Z</dcterms:created>
  <dcterms:modified xsi:type="dcterms:W3CDTF">2021-04-04T03:58:53Z</dcterms:modified>
</cp:coreProperties>
</file>