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0" r:id="rId2"/>
    <p:sldId id="281" r:id="rId3"/>
    <p:sldId id="403" r:id="rId4"/>
    <p:sldId id="412" r:id="rId5"/>
    <p:sldId id="413" r:id="rId6"/>
    <p:sldId id="414" r:id="rId7"/>
    <p:sldId id="35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B4AA8-5947-4082-85F0-D6C3C6D68163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7606C-BFB0-4F68-B9BD-3E2E2D9B8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06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2FA22-B723-4883-940A-FF5312032E5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0E94E-6F34-4482-86ED-70F9528088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54AB14-20A2-4C0B-B1AF-04E14D305D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3C414-F4D8-4A94-ADDA-BA726353D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7FFF1-498B-4E16-B824-C658F0672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4A320-4599-4479-909C-7BAFF69C2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51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A152-01FE-4824-908C-2C1AE1F0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344B16-E85C-49D7-86D9-4504A83446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F8C0E-71EE-448C-82B6-12991C398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E0524-ACBF-4313-BC3B-19314324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B0853-AEF6-4F4F-A879-D3EF2B418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194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C21F2B-E3F6-4C09-B510-A606F2C4DF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710A1C-FCAE-4200-9FF1-E494EEAD1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11ACF-349F-4DA0-ABD5-6B00C3367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98E5E-0226-4270-87F8-66323EF2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D08AA-CC04-46CC-8A12-B7975BF6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75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2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90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91BDDEE-AC63-44B8-94EC-FCB0EBBC2A3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955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14C30-E1BB-4644-B0F3-0931BD0A0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5EEA-F17C-4287-9F72-828C13AB0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1D8E6-C773-4C29-8847-F1D5218F8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91EDD-162B-45CA-9ABB-1571A8C09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793B7-ABE5-4657-8761-289BFC3C8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2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119D-2D36-4BA3-862A-6E5972371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35D2A-6445-4B3B-931B-7F54A5B8B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5E4A6-DACF-49A5-83E0-905B68573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14ED-F812-4238-954B-1FBD3FE91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D0A7B-2F2D-4D4B-B264-2A1FB93E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4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F7290-2350-4F20-845F-A1767A287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9C1B9-CE53-4597-A361-E9C8A39A4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1FF927-012B-4C0F-8B53-C963DAAB2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CC4A03-3DCE-477A-8772-526E7CA30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22BCAB-E79C-4A70-AE66-4315B6887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22DCF-CBE5-41BD-8612-3399D33AD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1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B9C8F-B7B2-407E-9B4B-3B73DD905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5FE832-B8F5-429E-97DA-3CBAC23A4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989DBF-3521-49AB-9B97-864DA5D85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BCA291-4ECD-4B7F-A01D-AD6E8402C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414CF-F966-439B-BCD6-38F67231B9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ADE280-4333-4BB5-B428-8341EAE46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9E329F-F397-41BB-81C2-0B0621D25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9BA03-C2CA-4E89-AF02-098699076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5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B0D83-2175-4B2A-978A-309A8E826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9CA19E-DD6E-4A96-8A78-49ED52932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91B1F4-CD3D-42F0-AAB7-1B2FE977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7FD06-6F11-456F-8979-051CF5777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7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832CD4-A238-4B3F-8BAA-13856E6D8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9F8B99-3426-4556-AD4D-73453BB00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07F12B-7FBD-4B61-8933-A077F2EC3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45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0C25-40C4-4633-8913-E947FFB65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7C565-4375-458E-AAFA-6202CCB6E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73FD6B-6F15-4E3C-BB97-00ABD6BB2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B1E3E-2357-410F-9586-02503C118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7231C-D4DE-413D-B3E5-A723B1997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C58E3-835A-4B6C-9A1F-230B81C8C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7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48ABE-1D50-4B5B-9700-811425D7F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927134-E7AF-4838-A546-1C5E284CA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D8CE0-A82D-4893-9294-AE80947D1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273A9-8FB2-482F-B627-0E95AF93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3455C-2A39-435A-B4AB-621E139D2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542B96-AC72-45B8-AC1E-82AF9E37E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5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8E38F3-C109-402F-92F5-4B995082B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5F298-F2D9-47EF-A1CD-99D09E745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0662F-51D6-4EBB-A6CC-58BA0A5F0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456E0-5EA6-46E5-A054-674B992F0F9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B6A17-51B8-423D-9137-0E0D0E3CF1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FB530-4290-47FD-813E-9581E2B1B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D9963-6B36-44F5-82A3-F05CAB7B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2.wmf"/><Relationship Id="rId5" Type="http://schemas.openxmlformats.org/officeDocument/2006/relationships/image" Target="../media/image12.gi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auto">
          <a:xfrm>
            <a:off x="9810750" y="5072063"/>
            <a:ext cx="1188720" cy="10668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pic>
        <p:nvPicPr>
          <p:cNvPr id="68619" name="Picture 11" descr="GEOMTRY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393680" y="4495800"/>
            <a:ext cx="914400" cy="198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609600" y="0"/>
            <a:ext cx="10972800" cy="1066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pic>
        <p:nvPicPr>
          <p:cNvPr id="68630" name="Picture 22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140" y="5222573"/>
            <a:ext cx="1947260" cy="1486202"/>
          </a:xfrm>
          <a:prstGeom prst="rect">
            <a:avLst/>
          </a:prstGeom>
          <a:noFill/>
          <a:effectLst>
            <a:outerShdw dist="107763" dir="135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32" name="Picture 2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"/>
            <a:ext cx="1828800" cy="1143000"/>
          </a:xfrm>
          <a:prstGeom prst="rect">
            <a:avLst/>
          </a:prstGeom>
          <a:noFill/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0" name="Picture 42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781800"/>
            <a:ext cx="109728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4" name="Picture 46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09728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55" name="Text Box 47"/>
          <p:cNvSpPr txBox="1">
            <a:spLocks noChangeArrowheads="1"/>
          </p:cNvSpPr>
          <p:nvPr/>
        </p:nvSpPr>
        <p:spPr bwMode="auto">
          <a:xfrm>
            <a:off x="1485900" y="2654452"/>
            <a:ext cx="9534526" cy="674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rgbClr val="FF33CC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336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n-US" sz="336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Tập</a:t>
            </a:r>
            <a:r>
              <a:rPr lang="en-US" sz="336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1)</a:t>
            </a:r>
          </a:p>
        </p:txBody>
      </p:sp>
      <p:pic>
        <p:nvPicPr>
          <p:cNvPr id="68700" name="Picture 92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2160" y="4343400"/>
            <a:ext cx="146304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703" name="Picture 95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53379"/>
            <a:ext cx="146304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706" name="Text Box 98"/>
          <p:cNvSpPr txBox="1">
            <a:spLocks noChangeArrowheads="1"/>
          </p:cNvSpPr>
          <p:nvPr/>
        </p:nvSpPr>
        <p:spPr bwMode="auto">
          <a:xfrm>
            <a:off x="3992883" y="304801"/>
            <a:ext cx="4042410" cy="443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68707" name="Text Box 99"/>
          <p:cNvSpPr txBox="1">
            <a:spLocks noChangeArrowheads="1"/>
          </p:cNvSpPr>
          <p:nvPr/>
        </p:nvSpPr>
        <p:spPr bwMode="auto">
          <a:xfrm>
            <a:off x="1394460" y="327980"/>
            <a:ext cx="10187940" cy="553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9723" tIns="54862" rIns="109723" bIns="54862">
            <a:spAutoFit/>
          </a:bodyPr>
          <a:lstStyle/>
          <a:p>
            <a:pPr algn="ctr"/>
            <a:r>
              <a:rPr lang="en-US" sz="2880" b="1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GIẢNG SOẠN THẢO THEO BỘ SÁCH: CÁNH DIỀU</a:t>
            </a:r>
          </a:p>
        </p:txBody>
      </p:sp>
      <p:sp>
        <p:nvSpPr>
          <p:cNvPr id="68708" name="Text Box 100"/>
          <p:cNvSpPr txBox="1">
            <a:spLocks noChangeArrowheads="1"/>
          </p:cNvSpPr>
          <p:nvPr/>
        </p:nvSpPr>
        <p:spPr bwMode="auto">
          <a:xfrm>
            <a:off x="3398520" y="1575537"/>
            <a:ext cx="5542999" cy="1107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9723" tIns="54862" rIns="109723" bIns="5486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48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 1</a:t>
            </a:r>
            <a:endParaRPr lang="vi-VN" sz="648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4" name="Picture 13" descr="bluline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051560"/>
            <a:ext cx="10972800" cy="91440"/>
          </a:xfrm>
        </p:spPr>
      </p:pic>
      <p:sp>
        <p:nvSpPr>
          <p:cNvPr id="97" name="AutoShape 18"/>
          <p:cNvSpPr>
            <a:spLocks noChangeArrowheads="1"/>
          </p:cNvSpPr>
          <p:nvPr/>
        </p:nvSpPr>
        <p:spPr bwMode="auto">
          <a:xfrm>
            <a:off x="609600" y="1143000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sp>
        <p:nvSpPr>
          <p:cNvPr id="116" name="Line 44"/>
          <p:cNvSpPr>
            <a:spLocks noChangeShapeType="1"/>
          </p:cNvSpPr>
          <p:nvPr/>
        </p:nvSpPr>
        <p:spPr bwMode="auto">
          <a:xfrm>
            <a:off x="609600" y="1508760"/>
            <a:ext cx="10972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609600" y="1565910"/>
            <a:ext cx="109728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159" name="AutoShape 18"/>
          <p:cNvSpPr>
            <a:spLocks noChangeArrowheads="1"/>
          </p:cNvSpPr>
          <p:nvPr/>
        </p:nvSpPr>
        <p:spPr bwMode="auto">
          <a:xfrm>
            <a:off x="609600" y="1236288"/>
            <a:ext cx="20574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178" name="Line 44"/>
          <p:cNvSpPr>
            <a:spLocks noChangeShapeType="1"/>
          </p:cNvSpPr>
          <p:nvPr/>
        </p:nvSpPr>
        <p:spPr bwMode="auto">
          <a:xfrm>
            <a:off x="609600" y="1245002"/>
            <a:ext cx="8229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179" name="Line 45"/>
          <p:cNvSpPr>
            <a:spLocks noChangeShapeType="1"/>
          </p:cNvSpPr>
          <p:nvPr/>
        </p:nvSpPr>
        <p:spPr bwMode="auto">
          <a:xfrm>
            <a:off x="609600" y="1292628"/>
            <a:ext cx="82296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63" name="AutoShape 3"/>
          <p:cNvSpPr>
            <a:spLocks noChangeArrowheads="1"/>
          </p:cNvSpPr>
          <p:nvPr/>
        </p:nvSpPr>
        <p:spPr bwMode="auto">
          <a:xfrm>
            <a:off x="36579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4" name="AutoShape 4"/>
          <p:cNvSpPr>
            <a:spLocks noChangeArrowheads="1"/>
          </p:cNvSpPr>
          <p:nvPr/>
        </p:nvSpPr>
        <p:spPr bwMode="auto">
          <a:xfrm>
            <a:off x="564672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5" name="AutoShape 5"/>
          <p:cNvSpPr>
            <a:spLocks noChangeArrowheads="1"/>
          </p:cNvSpPr>
          <p:nvPr/>
        </p:nvSpPr>
        <p:spPr bwMode="auto">
          <a:xfrm>
            <a:off x="43437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6" name="AutoShape 6"/>
          <p:cNvSpPr>
            <a:spLocks noChangeArrowheads="1"/>
          </p:cNvSpPr>
          <p:nvPr/>
        </p:nvSpPr>
        <p:spPr bwMode="auto">
          <a:xfrm>
            <a:off x="633252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7" name="AutoShape 7"/>
          <p:cNvSpPr>
            <a:spLocks noChangeArrowheads="1"/>
          </p:cNvSpPr>
          <p:nvPr/>
        </p:nvSpPr>
        <p:spPr bwMode="auto">
          <a:xfrm>
            <a:off x="50295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8" name="AutoShape 8"/>
          <p:cNvSpPr>
            <a:spLocks noChangeArrowheads="1"/>
          </p:cNvSpPr>
          <p:nvPr/>
        </p:nvSpPr>
        <p:spPr bwMode="auto">
          <a:xfrm>
            <a:off x="70869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9" name="AutoShape 9"/>
          <p:cNvSpPr>
            <a:spLocks noChangeArrowheads="1"/>
          </p:cNvSpPr>
          <p:nvPr/>
        </p:nvSpPr>
        <p:spPr bwMode="auto">
          <a:xfrm>
            <a:off x="77727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70" name="AutoShape 10"/>
          <p:cNvSpPr>
            <a:spLocks noChangeArrowheads="1"/>
          </p:cNvSpPr>
          <p:nvPr/>
        </p:nvSpPr>
        <p:spPr bwMode="auto">
          <a:xfrm>
            <a:off x="84585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71" name="Line 48"/>
          <p:cNvSpPr>
            <a:spLocks noChangeShapeType="1"/>
          </p:cNvSpPr>
          <p:nvPr/>
        </p:nvSpPr>
        <p:spPr bwMode="auto">
          <a:xfrm>
            <a:off x="39322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2" name="Line 49"/>
          <p:cNvSpPr>
            <a:spLocks noChangeShapeType="1"/>
          </p:cNvSpPr>
          <p:nvPr/>
        </p:nvSpPr>
        <p:spPr bwMode="auto">
          <a:xfrm>
            <a:off x="46180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3" name="Line 50"/>
          <p:cNvSpPr>
            <a:spLocks noChangeShapeType="1"/>
          </p:cNvSpPr>
          <p:nvPr/>
        </p:nvSpPr>
        <p:spPr bwMode="auto">
          <a:xfrm>
            <a:off x="52352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4" name="Line 51"/>
          <p:cNvSpPr>
            <a:spLocks noChangeShapeType="1"/>
          </p:cNvSpPr>
          <p:nvPr/>
        </p:nvSpPr>
        <p:spPr bwMode="auto">
          <a:xfrm>
            <a:off x="59210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5" name="Line 52"/>
          <p:cNvSpPr>
            <a:spLocks noChangeShapeType="1"/>
          </p:cNvSpPr>
          <p:nvPr/>
        </p:nvSpPr>
        <p:spPr bwMode="auto">
          <a:xfrm>
            <a:off x="66068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6" name="Line 53"/>
          <p:cNvSpPr>
            <a:spLocks noChangeShapeType="1"/>
          </p:cNvSpPr>
          <p:nvPr/>
        </p:nvSpPr>
        <p:spPr bwMode="auto">
          <a:xfrm>
            <a:off x="73612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7" name="Line 54"/>
          <p:cNvSpPr>
            <a:spLocks noChangeShapeType="1"/>
          </p:cNvSpPr>
          <p:nvPr/>
        </p:nvSpPr>
        <p:spPr bwMode="auto">
          <a:xfrm>
            <a:off x="80470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113" name="AutoShape 76"/>
          <p:cNvSpPr>
            <a:spLocks noChangeArrowheads="1"/>
          </p:cNvSpPr>
          <p:nvPr/>
        </p:nvSpPr>
        <p:spPr bwMode="auto">
          <a:xfrm>
            <a:off x="634148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4" name="AutoShape 77"/>
          <p:cNvSpPr>
            <a:spLocks noChangeArrowheads="1"/>
          </p:cNvSpPr>
          <p:nvPr/>
        </p:nvSpPr>
        <p:spPr bwMode="auto">
          <a:xfrm>
            <a:off x="579284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5" name="AutoShape 78"/>
          <p:cNvSpPr>
            <a:spLocks noChangeArrowheads="1"/>
          </p:cNvSpPr>
          <p:nvPr/>
        </p:nvSpPr>
        <p:spPr bwMode="auto">
          <a:xfrm>
            <a:off x="373163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8" name="AutoShape 79"/>
          <p:cNvSpPr>
            <a:spLocks noChangeArrowheads="1"/>
          </p:cNvSpPr>
          <p:nvPr/>
        </p:nvSpPr>
        <p:spPr bwMode="auto">
          <a:xfrm>
            <a:off x="42383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9" name="AutoShape 80"/>
          <p:cNvSpPr>
            <a:spLocks noChangeArrowheads="1"/>
          </p:cNvSpPr>
          <p:nvPr/>
        </p:nvSpPr>
        <p:spPr bwMode="auto">
          <a:xfrm>
            <a:off x="46955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0" name="AutoShape 81"/>
          <p:cNvSpPr>
            <a:spLocks noChangeArrowheads="1"/>
          </p:cNvSpPr>
          <p:nvPr/>
        </p:nvSpPr>
        <p:spPr bwMode="auto">
          <a:xfrm>
            <a:off x="524420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1" name="AutoShape 82"/>
          <p:cNvSpPr>
            <a:spLocks noChangeArrowheads="1"/>
          </p:cNvSpPr>
          <p:nvPr/>
        </p:nvSpPr>
        <p:spPr bwMode="auto">
          <a:xfrm>
            <a:off x="74387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2" name="AutoShape 83"/>
          <p:cNvSpPr>
            <a:spLocks noChangeArrowheads="1"/>
          </p:cNvSpPr>
          <p:nvPr/>
        </p:nvSpPr>
        <p:spPr bwMode="auto">
          <a:xfrm>
            <a:off x="798740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3" name="Oval 84"/>
          <p:cNvSpPr>
            <a:spLocks noChangeArrowheads="1"/>
          </p:cNvSpPr>
          <p:nvPr/>
        </p:nvSpPr>
        <p:spPr bwMode="auto">
          <a:xfrm>
            <a:off x="41162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4" name="Oval 85"/>
          <p:cNvSpPr>
            <a:spLocks noChangeArrowheads="1"/>
          </p:cNvSpPr>
          <p:nvPr/>
        </p:nvSpPr>
        <p:spPr bwMode="auto">
          <a:xfrm>
            <a:off x="45734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5" name="Oval 86"/>
          <p:cNvSpPr>
            <a:spLocks noChangeArrowheads="1"/>
          </p:cNvSpPr>
          <p:nvPr/>
        </p:nvSpPr>
        <p:spPr bwMode="auto">
          <a:xfrm>
            <a:off x="512205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6" name="Oval 87"/>
          <p:cNvSpPr>
            <a:spLocks noChangeArrowheads="1"/>
          </p:cNvSpPr>
          <p:nvPr/>
        </p:nvSpPr>
        <p:spPr bwMode="auto">
          <a:xfrm>
            <a:off x="567069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7" name="Oval 88"/>
          <p:cNvSpPr>
            <a:spLocks noChangeArrowheads="1"/>
          </p:cNvSpPr>
          <p:nvPr/>
        </p:nvSpPr>
        <p:spPr bwMode="auto">
          <a:xfrm>
            <a:off x="621933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8" name="Oval 89"/>
          <p:cNvSpPr>
            <a:spLocks noChangeArrowheads="1"/>
          </p:cNvSpPr>
          <p:nvPr/>
        </p:nvSpPr>
        <p:spPr bwMode="auto">
          <a:xfrm>
            <a:off x="676797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9" name="Oval 90"/>
          <p:cNvSpPr>
            <a:spLocks noChangeArrowheads="1"/>
          </p:cNvSpPr>
          <p:nvPr/>
        </p:nvSpPr>
        <p:spPr bwMode="auto">
          <a:xfrm>
            <a:off x="73166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30" name="Oval 91"/>
          <p:cNvSpPr>
            <a:spLocks noChangeArrowheads="1"/>
          </p:cNvSpPr>
          <p:nvPr/>
        </p:nvSpPr>
        <p:spPr bwMode="auto">
          <a:xfrm>
            <a:off x="786525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31" name="AutoShape 97"/>
          <p:cNvSpPr>
            <a:spLocks noChangeArrowheads="1"/>
          </p:cNvSpPr>
          <p:nvPr/>
        </p:nvSpPr>
        <p:spPr bwMode="auto">
          <a:xfrm>
            <a:off x="689012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0" name="AutoShape 16"/>
          <p:cNvSpPr>
            <a:spLocks noChangeArrowheads="1"/>
          </p:cNvSpPr>
          <p:nvPr/>
        </p:nvSpPr>
        <p:spPr bwMode="auto">
          <a:xfrm>
            <a:off x="32613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1" name="AutoShape 17"/>
          <p:cNvSpPr>
            <a:spLocks noChangeArrowheads="1"/>
          </p:cNvSpPr>
          <p:nvPr/>
        </p:nvSpPr>
        <p:spPr bwMode="auto">
          <a:xfrm>
            <a:off x="27127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2" name="AutoShape 18"/>
          <p:cNvSpPr>
            <a:spLocks noChangeArrowheads="1"/>
          </p:cNvSpPr>
          <p:nvPr/>
        </p:nvSpPr>
        <p:spPr bwMode="auto">
          <a:xfrm>
            <a:off x="6096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3" name="AutoShape 19"/>
          <p:cNvSpPr>
            <a:spLocks noChangeArrowheads="1"/>
          </p:cNvSpPr>
          <p:nvPr/>
        </p:nvSpPr>
        <p:spPr bwMode="auto">
          <a:xfrm>
            <a:off x="1066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4" name="AutoShape 20"/>
          <p:cNvSpPr>
            <a:spLocks noChangeArrowheads="1"/>
          </p:cNvSpPr>
          <p:nvPr/>
        </p:nvSpPr>
        <p:spPr bwMode="auto">
          <a:xfrm>
            <a:off x="1524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5" name="AutoShape 21"/>
          <p:cNvSpPr>
            <a:spLocks noChangeArrowheads="1"/>
          </p:cNvSpPr>
          <p:nvPr/>
        </p:nvSpPr>
        <p:spPr bwMode="auto">
          <a:xfrm>
            <a:off x="20726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6" name="AutoShape 26"/>
          <p:cNvSpPr>
            <a:spLocks noChangeArrowheads="1"/>
          </p:cNvSpPr>
          <p:nvPr/>
        </p:nvSpPr>
        <p:spPr bwMode="auto">
          <a:xfrm>
            <a:off x="64617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7" name="AutoShape 27"/>
          <p:cNvSpPr>
            <a:spLocks noChangeArrowheads="1"/>
          </p:cNvSpPr>
          <p:nvPr/>
        </p:nvSpPr>
        <p:spPr bwMode="auto">
          <a:xfrm>
            <a:off x="59131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8" name="AutoShape 28"/>
          <p:cNvSpPr>
            <a:spLocks noChangeArrowheads="1"/>
          </p:cNvSpPr>
          <p:nvPr/>
        </p:nvSpPr>
        <p:spPr bwMode="auto">
          <a:xfrm>
            <a:off x="3810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9" name="AutoShape 29"/>
          <p:cNvSpPr>
            <a:spLocks noChangeArrowheads="1"/>
          </p:cNvSpPr>
          <p:nvPr/>
        </p:nvSpPr>
        <p:spPr bwMode="auto">
          <a:xfrm>
            <a:off x="42672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0" name="AutoShape 30"/>
          <p:cNvSpPr>
            <a:spLocks noChangeArrowheads="1"/>
          </p:cNvSpPr>
          <p:nvPr/>
        </p:nvSpPr>
        <p:spPr bwMode="auto">
          <a:xfrm>
            <a:off x="47244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1" name="AutoShape 31"/>
          <p:cNvSpPr>
            <a:spLocks noChangeArrowheads="1"/>
          </p:cNvSpPr>
          <p:nvPr/>
        </p:nvSpPr>
        <p:spPr bwMode="auto">
          <a:xfrm>
            <a:off x="52730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2" name="AutoShape 32"/>
          <p:cNvSpPr>
            <a:spLocks noChangeArrowheads="1"/>
          </p:cNvSpPr>
          <p:nvPr/>
        </p:nvSpPr>
        <p:spPr bwMode="auto">
          <a:xfrm>
            <a:off x="96621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3" name="AutoShape 33"/>
          <p:cNvSpPr>
            <a:spLocks noChangeArrowheads="1"/>
          </p:cNvSpPr>
          <p:nvPr/>
        </p:nvSpPr>
        <p:spPr bwMode="auto">
          <a:xfrm>
            <a:off x="91135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4" name="AutoShape 34"/>
          <p:cNvSpPr>
            <a:spLocks noChangeArrowheads="1"/>
          </p:cNvSpPr>
          <p:nvPr/>
        </p:nvSpPr>
        <p:spPr bwMode="auto">
          <a:xfrm>
            <a:off x="70104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5" name="AutoShape 35"/>
          <p:cNvSpPr>
            <a:spLocks noChangeArrowheads="1"/>
          </p:cNvSpPr>
          <p:nvPr/>
        </p:nvSpPr>
        <p:spPr bwMode="auto">
          <a:xfrm>
            <a:off x="74676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6" name="AutoShape 36"/>
          <p:cNvSpPr>
            <a:spLocks noChangeArrowheads="1"/>
          </p:cNvSpPr>
          <p:nvPr/>
        </p:nvSpPr>
        <p:spPr bwMode="auto">
          <a:xfrm>
            <a:off x="7924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7" name="AutoShape 37"/>
          <p:cNvSpPr>
            <a:spLocks noChangeArrowheads="1"/>
          </p:cNvSpPr>
          <p:nvPr/>
        </p:nvSpPr>
        <p:spPr bwMode="auto">
          <a:xfrm>
            <a:off x="84734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8" name="AutoShape 38"/>
          <p:cNvSpPr>
            <a:spLocks noChangeArrowheads="1"/>
          </p:cNvSpPr>
          <p:nvPr/>
        </p:nvSpPr>
        <p:spPr bwMode="auto">
          <a:xfrm>
            <a:off x="10210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9" name="AutoShape 39"/>
          <p:cNvSpPr>
            <a:spLocks noChangeArrowheads="1"/>
          </p:cNvSpPr>
          <p:nvPr/>
        </p:nvSpPr>
        <p:spPr bwMode="auto">
          <a:xfrm>
            <a:off x="10668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10" name="AutoShape 40"/>
          <p:cNvSpPr>
            <a:spLocks noChangeArrowheads="1"/>
          </p:cNvSpPr>
          <p:nvPr/>
        </p:nvSpPr>
        <p:spPr bwMode="auto">
          <a:xfrm>
            <a:off x="111252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11" name="Line 44"/>
          <p:cNvSpPr>
            <a:spLocks noChangeShapeType="1"/>
          </p:cNvSpPr>
          <p:nvPr/>
        </p:nvSpPr>
        <p:spPr bwMode="auto">
          <a:xfrm>
            <a:off x="609600" y="1518386"/>
            <a:ext cx="10972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160"/>
          </a:p>
        </p:txBody>
      </p:sp>
      <p:sp>
        <p:nvSpPr>
          <p:cNvPr id="312" name="Line 45"/>
          <p:cNvSpPr>
            <a:spLocks noChangeShapeType="1"/>
          </p:cNvSpPr>
          <p:nvPr/>
        </p:nvSpPr>
        <p:spPr bwMode="auto">
          <a:xfrm>
            <a:off x="609600" y="1575536"/>
            <a:ext cx="1097280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160"/>
          </a:p>
        </p:txBody>
      </p:sp>
      <p:sp>
        <p:nvSpPr>
          <p:cNvPr id="313" name="Oval 55"/>
          <p:cNvSpPr>
            <a:spLocks noChangeArrowheads="1"/>
          </p:cNvSpPr>
          <p:nvPr/>
        </p:nvSpPr>
        <p:spPr bwMode="auto">
          <a:xfrm>
            <a:off x="13944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4" name="Oval 56"/>
          <p:cNvSpPr>
            <a:spLocks noChangeArrowheads="1"/>
          </p:cNvSpPr>
          <p:nvPr/>
        </p:nvSpPr>
        <p:spPr bwMode="auto">
          <a:xfrm>
            <a:off x="18897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5" name="Oval 57"/>
          <p:cNvSpPr>
            <a:spLocks noChangeArrowheads="1"/>
          </p:cNvSpPr>
          <p:nvPr/>
        </p:nvSpPr>
        <p:spPr bwMode="auto">
          <a:xfrm>
            <a:off x="24384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6" name="Oval 58"/>
          <p:cNvSpPr>
            <a:spLocks noChangeArrowheads="1"/>
          </p:cNvSpPr>
          <p:nvPr/>
        </p:nvSpPr>
        <p:spPr bwMode="auto">
          <a:xfrm>
            <a:off x="30784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7" name="Oval 59"/>
          <p:cNvSpPr>
            <a:spLocks noChangeArrowheads="1"/>
          </p:cNvSpPr>
          <p:nvPr/>
        </p:nvSpPr>
        <p:spPr bwMode="auto">
          <a:xfrm>
            <a:off x="36271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8" name="Oval 60"/>
          <p:cNvSpPr>
            <a:spLocks noChangeArrowheads="1"/>
          </p:cNvSpPr>
          <p:nvPr/>
        </p:nvSpPr>
        <p:spPr bwMode="auto">
          <a:xfrm>
            <a:off x="40843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9" name="Oval 61"/>
          <p:cNvSpPr>
            <a:spLocks noChangeArrowheads="1"/>
          </p:cNvSpPr>
          <p:nvPr/>
        </p:nvSpPr>
        <p:spPr bwMode="auto">
          <a:xfrm>
            <a:off x="456057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0" name="Oval 62"/>
          <p:cNvSpPr>
            <a:spLocks noChangeArrowheads="1"/>
          </p:cNvSpPr>
          <p:nvPr/>
        </p:nvSpPr>
        <p:spPr bwMode="auto">
          <a:xfrm>
            <a:off x="50901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1" name="Oval 63"/>
          <p:cNvSpPr>
            <a:spLocks noChangeArrowheads="1"/>
          </p:cNvSpPr>
          <p:nvPr/>
        </p:nvSpPr>
        <p:spPr bwMode="auto">
          <a:xfrm>
            <a:off x="56388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2" name="Oval 64"/>
          <p:cNvSpPr>
            <a:spLocks noChangeArrowheads="1"/>
          </p:cNvSpPr>
          <p:nvPr/>
        </p:nvSpPr>
        <p:spPr bwMode="auto">
          <a:xfrm>
            <a:off x="62788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3" name="Oval 65"/>
          <p:cNvSpPr>
            <a:spLocks noChangeArrowheads="1"/>
          </p:cNvSpPr>
          <p:nvPr/>
        </p:nvSpPr>
        <p:spPr bwMode="auto">
          <a:xfrm>
            <a:off x="68275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4" name="Oval 66"/>
          <p:cNvSpPr>
            <a:spLocks noChangeArrowheads="1"/>
          </p:cNvSpPr>
          <p:nvPr/>
        </p:nvSpPr>
        <p:spPr bwMode="auto">
          <a:xfrm>
            <a:off x="73380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5" name="Oval 67"/>
          <p:cNvSpPr>
            <a:spLocks noChangeArrowheads="1"/>
          </p:cNvSpPr>
          <p:nvPr/>
        </p:nvSpPr>
        <p:spPr bwMode="auto">
          <a:xfrm>
            <a:off x="77800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6" name="Oval 68"/>
          <p:cNvSpPr>
            <a:spLocks noChangeArrowheads="1"/>
          </p:cNvSpPr>
          <p:nvPr/>
        </p:nvSpPr>
        <p:spPr bwMode="auto">
          <a:xfrm>
            <a:off x="82905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7" name="Oval 69"/>
          <p:cNvSpPr>
            <a:spLocks noChangeArrowheads="1"/>
          </p:cNvSpPr>
          <p:nvPr/>
        </p:nvSpPr>
        <p:spPr bwMode="auto">
          <a:xfrm>
            <a:off x="88392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8" name="Oval 70"/>
          <p:cNvSpPr>
            <a:spLocks noChangeArrowheads="1"/>
          </p:cNvSpPr>
          <p:nvPr/>
        </p:nvSpPr>
        <p:spPr bwMode="auto">
          <a:xfrm>
            <a:off x="94792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9" name="Oval 71"/>
          <p:cNvSpPr>
            <a:spLocks noChangeArrowheads="1"/>
          </p:cNvSpPr>
          <p:nvPr/>
        </p:nvSpPr>
        <p:spPr bwMode="auto">
          <a:xfrm>
            <a:off x="100279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0" name="Oval 72"/>
          <p:cNvSpPr>
            <a:spLocks noChangeArrowheads="1"/>
          </p:cNvSpPr>
          <p:nvPr/>
        </p:nvSpPr>
        <p:spPr bwMode="auto">
          <a:xfrm>
            <a:off x="105384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1" name="Oval 73"/>
          <p:cNvSpPr>
            <a:spLocks noChangeArrowheads="1"/>
          </p:cNvSpPr>
          <p:nvPr/>
        </p:nvSpPr>
        <p:spPr bwMode="auto">
          <a:xfrm>
            <a:off x="109956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2" name="Oval 74"/>
          <p:cNvSpPr>
            <a:spLocks noChangeArrowheads="1"/>
          </p:cNvSpPr>
          <p:nvPr/>
        </p:nvSpPr>
        <p:spPr bwMode="auto">
          <a:xfrm>
            <a:off x="113995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3" name="Oval 75"/>
          <p:cNvSpPr>
            <a:spLocks noChangeArrowheads="1"/>
          </p:cNvSpPr>
          <p:nvPr/>
        </p:nvSpPr>
        <p:spPr bwMode="auto">
          <a:xfrm>
            <a:off x="9220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pic>
        <p:nvPicPr>
          <p:cNvPr id="1026" name="Picture 2" descr="Toán 1 (thuộc bộ sách Cánh Diều) - VEPIC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6" t="35089" r="4208" b="12579"/>
          <a:stretch/>
        </p:blipFill>
        <p:spPr bwMode="auto">
          <a:xfrm>
            <a:off x="4725487" y="3873362"/>
            <a:ext cx="2815554" cy="2387345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07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0"/>
            <a:ext cx="10972801" cy="6844937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1680755" y="1826620"/>
            <a:ext cx="9562012" cy="2597336"/>
          </a:xfrm>
          <a:prstGeom prst="roundRect">
            <a:avLst/>
          </a:prstGeom>
          <a:noFill/>
          <a:ln w="762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760" b="1" dirty="0" err="1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Bài</a:t>
            </a:r>
            <a:r>
              <a:rPr lang="en-US" sz="5760" b="1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63.</a:t>
            </a:r>
            <a:endParaRPr lang="en-US" sz="5760" b="1" dirty="0">
              <a:solidFill>
                <a:srgbClr val="FFFF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algn="ctr"/>
            <a:r>
              <a:rPr lang="en-US" sz="576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PHÉP TRỪ DẠNG</a:t>
            </a:r>
          </a:p>
          <a:p>
            <a:pPr algn="ctr"/>
            <a:r>
              <a:rPr lang="en-US" sz="576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39 - 15</a:t>
            </a:r>
          </a:p>
        </p:txBody>
      </p:sp>
    </p:spTree>
    <p:extLst>
      <p:ext uri="{BB962C8B-B14F-4D97-AF65-F5344CB8AC3E}">
        <p14:creationId xmlns:p14="http://schemas.microsoft.com/office/powerpoint/2010/main" val="324035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55"/>
          <a:stretch/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96498" y="2394870"/>
            <a:ext cx="5944256" cy="1311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9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997042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42" y="84625"/>
            <a:ext cx="6227957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786355"/>
            <a:ext cx="10972800" cy="0"/>
          </a:xfrm>
          <a:prstGeom prst="line">
            <a:avLst/>
          </a:prstGeom>
          <a:ln w="57150" cmpd="thickThin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554419" y="2921842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42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09655" y="3656305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1491039" y="4835448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175651" y="2913138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35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630887" y="3647600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4112271" y="4826743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936218" y="2921850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87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391453" y="3656312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6872838" y="4835455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9644534" y="2913145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59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49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099769" y="3647608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9650821" y="4826750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845292" y="4943324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49982" y="4942778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492631" y="4927602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079904" y="4927056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285126" y="4859732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72399" y="4859186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990616" y="4852865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577889" y="4852319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4074C9-1FAA-4EED-923A-D6408FBDDF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0" t="976" r="1" b="-1"/>
          <a:stretch/>
        </p:blipFill>
        <p:spPr>
          <a:xfrm>
            <a:off x="644442" y="1241138"/>
            <a:ext cx="10714685" cy="193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0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42" y="84626"/>
            <a:ext cx="1074637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đúng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786355"/>
            <a:ext cx="10972800" cy="0"/>
          </a:xfrm>
          <a:prstGeom prst="line">
            <a:avLst/>
          </a:prstGeom>
          <a:ln w="57150" cmpd="thickThin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622"/>
          <a:stretch/>
        </p:blipFill>
        <p:spPr>
          <a:xfrm>
            <a:off x="984886" y="5217059"/>
            <a:ext cx="10284008" cy="1444181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056"/>
          <a:stretch/>
        </p:blipFill>
        <p:spPr>
          <a:xfrm>
            <a:off x="714110" y="1058911"/>
            <a:ext cx="10746370" cy="261112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2107476" y="3535681"/>
            <a:ext cx="4476205" cy="20203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4650377" y="3535681"/>
            <a:ext cx="4650378" cy="20203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1811384" y="3535681"/>
            <a:ext cx="5468982" cy="20203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4345579" y="3535680"/>
            <a:ext cx="5756365" cy="20203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568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18606" y="67234"/>
            <a:ext cx="59740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36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36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36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4: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Tủ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1A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68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giáo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mượn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15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tủ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1A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bao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1114700" y="3553087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Oval 8"/>
          <p:cNvSpPr/>
          <p:nvPr/>
        </p:nvSpPr>
        <p:spPr>
          <a:xfrm>
            <a:off x="1985557" y="3553089"/>
            <a:ext cx="696658" cy="71410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52415" y="3587924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32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9100" y="3492134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58972" y="3579219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4781" y="2717058"/>
            <a:ext cx="2109873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36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36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36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58102" y="3556034"/>
            <a:ext cx="827300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68</a:t>
            </a:r>
          </a:p>
        </p:txBody>
      </p:sp>
      <p:sp>
        <p:nvSpPr>
          <p:cNvPr id="20" name="Oval 19"/>
          <p:cNvSpPr/>
          <p:nvPr/>
        </p:nvSpPr>
        <p:spPr>
          <a:xfrm>
            <a:off x="1994269" y="3544384"/>
            <a:ext cx="696658" cy="714103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84247" y="3579217"/>
            <a:ext cx="818634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32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80599" y="3570514"/>
            <a:ext cx="805212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2769" y="4563278"/>
            <a:ext cx="1031095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Tủ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1A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53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827" y="315834"/>
            <a:ext cx="4412977" cy="3185839"/>
          </a:xfrm>
          <a:prstGeom prst="rect">
            <a:avLst/>
          </a:prstGeom>
          <a:effectLst>
            <a:glow rad="101600">
              <a:srgbClr val="C00000">
                <a:alpha val="6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7336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3920" y="2514602"/>
            <a:ext cx="10698480" cy="9048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28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TRÂN TRỌNG CẢM ƠN!</a:t>
            </a:r>
          </a:p>
        </p:txBody>
      </p:sp>
      <p:pic>
        <p:nvPicPr>
          <p:cNvPr id="5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554480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2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29" y="4375006"/>
            <a:ext cx="2375536" cy="247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POINSET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564" y="4410989"/>
            <a:ext cx="2400300" cy="2442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03481">
            <a:off x="9944420" y="89218"/>
            <a:ext cx="1727200" cy="1548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978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SLIDE_TITLE" val="Trang kết"/>
  <p:tag name="ISPRING_SLIDE_INDENT_LEVEL" val="0"/>
  <p:tag name="ISPRING_PRESENTER_ID" val="{C33FFEB5-A459-41C1-BD42-906817BA6AC8}"/>
  <p:tag name="ISPRING_SLIDE_ID" val="{4D386D3D-4546-48D5-A80A-DA91D7FE8615}"/>
  <p:tag name="ISPRING_PLAYER_LAYOUT_TYPE" val="Full"/>
  <p:tag name="ISPRING_SLIDE_ID_2" val="{6A9B9CA4-562E-4C83-B24E-189E29E741B7}"/>
  <p:tag name="GENSWF_ADVANCE_TIME" val="5.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126</Words>
  <Application>Microsoft Office PowerPoint</Application>
  <PresentationFormat>Widescreen</PresentationFormat>
  <Paragraphs>43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 Minh</dc:creator>
  <cp:lastModifiedBy>Thu Minh</cp:lastModifiedBy>
  <cp:revision>1</cp:revision>
  <dcterms:created xsi:type="dcterms:W3CDTF">2021-04-04T04:02:03Z</dcterms:created>
  <dcterms:modified xsi:type="dcterms:W3CDTF">2021-04-04T04:04:34Z</dcterms:modified>
</cp:coreProperties>
</file>